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9" d="100"/>
          <a:sy n="79" d="100"/>
        </p:scale>
        <p:origin x="1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OneDrive\Desktop\Employee_Dataset%20(2)%20(Recov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(Recovered).xlsx]Sheet2!PivotTable2</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marker>
          <c:symbol val="none"/>
        </c:marker>
      </c:pivotFmt>
      <c:pivotFmt>
        <c:idx val="10"/>
        <c:spPr>
          <a:solidFill>
            <a:schemeClr val="accent1"/>
          </a:solidFill>
          <a:ln w="19050">
            <a:solidFill>
              <a:schemeClr val="lt1"/>
            </a:solidFill>
          </a:ln>
          <a:effectLst/>
        </c:spPr>
        <c:marker>
          <c:symbol val="none"/>
        </c:marke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marker>
          <c:symbol val="none"/>
        </c:marke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marker>
          <c:symbol val="none"/>
        </c:marke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
        <c:idx val="273"/>
        <c:spPr>
          <a:solidFill>
            <a:schemeClr val="accent1"/>
          </a:solidFill>
          <a:ln w="19050">
            <a:solidFill>
              <a:schemeClr val="lt1"/>
            </a:solidFill>
          </a:ln>
          <a:effectLst/>
        </c:spPr>
      </c:pivotFmt>
      <c:pivotFmt>
        <c:idx val="274"/>
        <c:spPr>
          <a:solidFill>
            <a:schemeClr val="accent1"/>
          </a:solidFill>
          <a:ln w="19050">
            <a:solidFill>
              <a:schemeClr val="lt1"/>
            </a:solidFill>
          </a:ln>
          <a:effectLst/>
        </c:spPr>
      </c:pivotFmt>
      <c:pivotFmt>
        <c:idx val="275"/>
        <c:spPr>
          <a:solidFill>
            <a:schemeClr val="accent1"/>
          </a:solidFill>
          <a:ln w="19050">
            <a:solidFill>
              <a:schemeClr val="lt1"/>
            </a:solidFill>
          </a:ln>
          <a:effectLst/>
        </c:spPr>
      </c:pivotFmt>
      <c:pivotFmt>
        <c:idx val="276"/>
        <c:spPr>
          <a:solidFill>
            <a:schemeClr val="accent1"/>
          </a:solidFill>
          <a:ln w="19050">
            <a:solidFill>
              <a:schemeClr val="lt1"/>
            </a:solidFill>
          </a:ln>
          <a:effectLst/>
        </c:spPr>
      </c:pivotFmt>
      <c:pivotFmt>
        <c:idx val="277"/>
        <c:spPr>
          <a:solidFill>
            <a:schemeClr val="accent1"/>
          </a:solidFill>
          <a:ln w="19050">
            <a:solidFill>
              <a:schemeClr val="lt1"/>
            </a:solidFill>
          </a:ln>
          <a:effectLst/>
        </c:spPr>
      </c:pivotFmt>
      <c:pivotFmt>
        <c:idx val="278"/>
        <c:spPr>
          <a:solidFill>
            <a:schemeClr val="accent1"/>
          </a:solidFill>
          <a:ln w="19050">
            <a:solidFill>
              <a:schemeClr val="lt1"/>
            </a:solidFill>
          </a:ln>
          <a:effectLst/>
        </c:spPr>
      </c:pivotFmt>
      <c:pivotFmt>
        <c:idx val="279"/>
        <c:spPr>
          <a:solidFill>
            <a:schemeClr val="accent1"/>
          </a:solidFill>
          <a:ln w="19050">
            <a:solidFill>
              <a:schemeClr val="lt1"/>
            </a:solidFill>
          </a:ln>
          <a:effectLst/>
        </c:spPr>
      </c:pivotFmt>
      <c:pivotFmt>
        <c:idx val="280"/>
        <c:spPr>
          <a:solidFill>
            <a:schemeClr val="accent1"/>
          </a:solidFill>
          <a:ln w="19050">
            <a:solidFill>
              <a:schemeClr val="lt1"/>
            </a:solidFill>
          </a:ln>
          <a:effectLst/>
        </c:spPr>
      </c:pivotFmt>
      <c:pivotFmt>
        <c:idx val="281"/>
        <c:spPr>
          <a:solidFill>
            <a:schemeClr val="accent1"/>
          </a:solidFill>
          <a:ln w="19050">
            <a:solidFill>
              <a:schemeClr val="lt1"/>
            </a:solidFill>
          </a:ln>
          <a:effectLst/>
        </c:spPr>
      </c:pivotFmt>
      <c:pivotFmt>
        <c:idx val="282"/>
        <c:spPr>
          <a:solidFill>
            <a:schemeClr val="accent1"/>
          </a:solidFill>
          <a:ln w="19050">
            <a:solidFill>
              <a:schemeClr val="lt1"/>
            </a:solidFill>
          </a:ln>
          <a:effectLst/>
        </c:spPr>
      </c:pivotFmt>
      <c:pivotFmt>
        <c:idx val="283"/>
        <c:spPr>
          <a:solidFill>
            <a:schemeClr val="accent1"/>
          </a:solidFill>
          <a:ln w="19050">
            <a:solidFill>
              <a:schemeClr val="lt1"/>
            </a:solidFill>
          </a:ln>
          <a:effectLst/>
        </c:spPr>
      </c:pivotFmt>
      <c:pivotFmt>
        <c:idx val="284"/>
        <c:spPr>
          <a:solidFill>
            <a:schemeClr val="accent1"/>
          </a:solidFill>
          <a:ln w="19050">
            <a:solidFill>
              <a:schemeClr val="lt1"/>
            </a:solidFill>
          </a:ln>
          <a:effectLst/>
        </c:spPr>
      </c:pivotFmt>
      <c:pivotFmt>
        <c:idx val="285"/>
        <c:spPr>
          <a:solidFill>
            <a:schemeClr val="accent1"/>
          </a:solidFill>
          <a:ln w="19050">
            <a:solidFill>
              <a:schemeClr val="lt1"/>
            </a:solidFill>
          </a:ln>
          <a:effectLst/>
        </c:spPr>
      </c:pivotFmt>
      <c:pivotFmt>
        <c:idx val="286"/>
        <c:spPr>
          <a:solidFill>
            <a:schemeClr val="accent1"/>
          </a:solidFill>
          <a:ln w="19050">
            <a:solidFill>
              <a:schemeClr val="lt1"/>
            </a:solidFill>
          </a:ln>
          <a:effectLst/>
        </c:spPr>
      </c:pivotFmt>
      <c:pivotFmt>
        <c:idx val="287"/>
        <c:spPr>
          <a:solidFill>
            <a:schemeClr val="accent1"/>
          </a:solidFill>
          <a:ln w="19050">
            <a:solidFill>
              <a:schemeClr val="lt1"/>
            </a:solidFill>
          </a:ln>
          <a:effectLst/>
        </c:spPr>
      </c:pivotFmt>
      <c:pivotFmt>
        <c:idx val="288"/>
        <c:spPr>
          <a:solidFill>
            <a:schemeClr val="accent1"/>
          </a:solidFill>
          <a:ln w="19050">
            <a:solidFill>
              <a:schemeClr val="lt1"/>
            </a:solidFill>
          </a:ln>
          <a:effectLst/>
        </c:spPr>
      </c:pivotFmt>
      <c:pivotFmt>
        <c:idx val="289"/>
        <c:spPr>
          <a:solidFill>
            <a:schemeClr val="accent1"/>
          </a:solidFill>
          <a:ln w="19050">
            <a:solidFill>
              <a:schemeClr val="lt1"/>
            </a:solidFill>
          </a:ln>
          <a:effectLst/>
        </c:spPr>
      </c:pivotFmt>
      <c:pivotFmt>
        <c:idx val="290"/>
        <c:spPr>
          <a:solidFill>
            <a:schemeClr val="accent1"/>
          </a:solidFill>
          <a:ln w="19050">
            <a:solidFill>
              <a:schemeClr val="lt1"/>
            </a:solidFill>
          </a:ln>
          <a:effectLst/>
        </c:spPr>
      </c:pivotFmt>
      <c:pivotFmt>
        <c:idx val="291"/>
        <c:spPr>
          <a:solidFill>
            <a:schemeClr val="accent1"/>
          </a:solidFill>
          <a:ln w="19050">
            <a:solidFill>
              <a:schemeClr val="lt1"/>
            </a:solidFill>
          </a:ln>
          <a:effectLst/>
        </c:spPr>
      </c:pivotFmt>
      <c:pivotFmt>
        <c:idx val="292"/>
        <c:spPr>
          <a:solidFill>
            <a:schemeClr val="accent1"/>
          </a:solidFill>
          <a:ln w="19050">
            <a:solidFill>
              <a:schemeClr val="lt1"/>
            </a:solidFill>
          </a:ln>
          <a:effectLst/>
        </c:spPr>
      </c:pivotFmt>
      <c:pivotFmt>
        <c:idx val="293"/>
        <c:spPr>
          <a:solidFill>
            <a:schemeClr val="accent1"/>
          </a:solidFill>
          <a:ln w="19050">
            <a:solidFill>
              <a:schemeClr val="lt1"/>
            </a:solidFill>
          </a:ln>
          <a:effectLst/>
        </c:spPr>
      </c:pivotFmt>
      <c:pivotFmt>
        <c:idx val="294"/>
        <c:spPr>
          <a:solidFill>
            <a:schemeClr val="accent1"/>
          </a:solidFill>
          <a:ln w="19050">
            <a:solidFill>
              <a:schemeClr val="lt1"/>
            </a:solidFill>
          </a:ln>
          <a:effectLst/>
        </c:spPr>
      </c:pivotFmt>
      <c:pivotFmt>
        <c:idx val="295"/>
        <c:spPr>
          <a:solidFill>
            <a:schemeClr val="accent1"/>
          </a:solidFill>
          <a:ln w="19050">
            <a:solidFill>
              <a:schemeClr val="lt1"/>
            </a:solidFill>
          </a:ln>
          <a:effectLst/>
        </c:spPr>
      </c:pivotFmt>
      <c:pivotFmt>
        <c:idx val="296"/>
        <c:spPr>
          <a:solidFill>
            <a:schemeClr val="accent1"/>
          </a:solidFill>
          <a:ln w="19050">
            <a:solidFill>
              <a:schemeClr val="lt1"/>
            </a:solidFill>
          </a:ln>
          <a:effectLst/>
        </c:spPr>
      </c:pivotFmt>
      <c:pivotFmt>
        <c:idx val="297"/>
        <c:spPr>
          <a:solidFill>
            <a:schemeClr val="accent1"/>
          </a:solidFill>
          <a:ln w="19050">
            <a:solidFill>
              <a:schemeClr val="lt1"/>
            </a:solidFill>
          </a:ln>
          <a:effectLst/>
        </c:spPr>
      </c:pivotFmt>
      <c:pivotFmt>
        <c:idx val="298"/>
        <c:spPr>
          <a:solidFill>
            <a:schemeClr val="accent1"/>
          </a:solidFill>
          <a:ln w="19050">
            <a:solidFill>
              <a:schemeClr val="lt1"/>
            </a:solidFill>
          </a:ln>
          <a:effectLst/>
        </c:spPr>
      </c:pivotFmt>
      <c:pivotFmt>
        <c:idx val="299"/>
        <c:spPr>
          <a:solidFill>
            <a:schemeClr val="accent1"/>
          </a:solidFill>
          <a:ln w="19050">
            <a:solidFill>
              <a:schemeClr val="lt1"/>
            </a:solidFill>
          </a:ln>
          <a:effectLst/>
        </c:spPr>
      </c:pivotFmt>
      <c:pivotFmt>
        <c:idx val="300"/>
        <c:spPr>
          <a:solidFill>
            <a:schemeClr val="accent1"/>
          </a:solidFill>
          <a:ln w="19050">
            <a:solidFill>
              <a:schemeClr val="lt1"/>
            </a:solidFill>
          </a:ln>
          <a:effectLst/>
        </c:spPr>
      </c:pivotFmt>
      <c:pivotFmt>
        <c:idx val="301"/>
        <c:spPr>
          <a:solidFill>
            <a:schemeClr val="accent1"/>
          </a:solidFill>
          <a:ln w="19050">
            <a:solidFill>
              <a:schemeClr val="lt1"/>
            </a:solidFill>
          </a:ln>
          <a:effectLst/>
        </c:spPr>
      </c:pivotFmt>
      <c:pivotFmt>
        <c:idx val="302"/>
        <c:spPr>
          <a:solidFill>
            <a:schemeClr val="accent1"/>
          </a:solidFill>
          <a:ln w="19050">
            <a:solidFill>
              <a:schemeClr val="lt1"/>
            </a:solidFill>
          </a:ln>
          <a:effectLst/>
        </c:spPr>
      </c:pivotFmt>
      <c:pivotFmt>
        <c:idx val="303"/>
        <c:spPr>
          <a:solidFill>
            <a:schemeClr val="accent1"/>
          </a:solidFill>
          <a:ln w="19050">
            <a:solidFill>
              <a:schemeClr val="lt1"/>
            </a:solidFill>
          </a:ln>
          <a:effectLst/>
        </c:spPr>
      </c:pivotFmt>
      <c:pivotFmt>
        <c:idx val="304"/>
        <c:spPr>
          <a:solidFill>
            <a:schemeClr val="accent1"/>
          </a:solidFill>
          <a:ln w="19050">
            <a:solidFill>
              <a:schemeClr val="lt1"/>
            </a:solidFill>
          </a:ln>
          <a:effectLst/>
        </c:spPr>
      </c:pivotFmt>
      <c:pivotFmt>
        <c:idx val="305"/>
        <c:spPr>
          <a:solidFill>
            <a:schemeClr val="accent1"/>
          </a:solidFill>
          <a:ln w="19050">
            <a:solidFill>
              <a:schemeClr val="lt1"/>
            </a:solidFill>
          </a:ln>
          <a:effectLst/>
        </c:spPr>
      </c:pivotFmt>
      <c:pivotFmt>
        <c:idx val="306"/>
        <c:spPr>
          <a:solidFill>
            <a:schemeClr val="accent1"/>
          </a:solidFill>
          <a:ln w="19050">
            <a:solidFill>
              <a:schemeClr val="lt1"/>
            </a:solidFill>
          </a:ln>
          <a:effectLst/>
        </c:spPr>
      </c:pivotFmt>
      <c:pivotFmt>
        <c:idx val="307"/>
        <c:spPr>
          <a:solidFill>
            <a:schemeClr val="accent1"/>
          </a:solidFill>
          <a:ln w="19050">
            <a:solidFill>
              <a:schemeClr val="lt1"/>
            </a:solidFill>
          </a:ln>
          <a:effectLst/>
        </c:spPr>
      </c:pivotFmt>
      <c:pivotFmt>
        <c:idx val="308"/>
        <c:spPr>
          <a:solidFill>
            <a:schemeClr val="accent1"/>
          </a:solidFill>
          <a:ln w="19050">
            <a:solidFill>
              <a:schemeClr val="lt1"/>
            </a:solidFill>
          </a:ln>
          <a:effectLst/>
        </c:spPr>
      </c:pivotFmt>
      <c:pivotFmt>
        <c:idx val="309"/>
        <c:spPr>
          <a:solidFill>
            <a:schemeClr val="accent1"/>
          </a:solidFill>
          <a:ln w="19050">
            <a:solidFill>
              <a:schemeClr val="lt1"/>
            </a:solidFill>
          </a:ln>
          <a:effectLst/>
        </c:spPr>
      </c:pivotFmt>
      <c:pivotFmt>
        <c:idx val="310"/>
        <c:spPr>
          <a:solidFill>
            <a:schemeClr val="accent1"/>
          </a:solidFill>
          <a:ln w="19050">
            <a:solidFill>
              <a:schemeClr val="lt1"/>
            </a:solidFill>
          </a:ln>
          <a:effectLst/>
        </c:spPr>
      </c:pivotFmt>
      <c:pivotFmt>
        <c:idx val="311"/>
        <c:spPr>
          <a:solidFill>
            <a:schemeClr val="accent1"/>
          </a:solidFill>
          <a:ln w="19050">
            <a:solidFill>
              <a:schemeClr val="lt1"/>
            </a:solidFill>
          </a:ln>
          <a:effectLst/>
        </c:spPr>
      </c:pivotFmt>
      <c:pivotFmt>
        <c:idx val="312"/>
        <c:spPr>
          <a:solidFill>
            <a:schemeClr val="accent1"/>
          </a:solidFill>
          <a:ln w="19050">
            <a:solidFill>
              <a:schemeClr val="lt1"/>
            </a:solidFill>
          </a:ln>
          <a:effectLst/>
        </c:spPr>
      </c:pivotFmt>
      <c:pivotFmt>
        <c:idx val="313"/>
        <c:spPr>
          <a:solidFill>
            <a:schemeClr val="accent1"/>
          </a:solidFill>
          <a:ln w="19050">
            <a:solidFill>
              <a:schemeClr val="lt1"/>
            </a:solidFill>
          </a:ln>
          <a:effectLst/>
        </c:spPr>
      </c:pivotFmt>
      <c:pivotFmt>
        <c:idx val="314"/>
        <c:spPr>
          <a:solidFill>
            <a:schemeClr val="accent1"/>
          </a:solidFill>
          <a:ln w="19050">
            <a:solidFill>
              <a:schemeClr val="lt1"/>
            </a:solidFill>
          </a:ln>
          <a:effectLst/>
        </c:spPr>
      </c:pivotFmt>
      <c:pivotFmt>
        <c:idx val="315"/>
        <c:spPr>
          <a:solidFill>
            <a:schemeClr val="accent1"/>
          </a:solidFill>
          <a:ln w="19050">
            <a:solidFill>
              <a:schemeClr val="lt1"/>
            </a:solidFill>
          </a:ln>
          <a:effectLst/>
        </c:spPr>
      </c:pivotFmt>
      <c:pivotFmt>
        <c:idx val="316"/>
        <c:spPr>
          <a:solidFill>
            <a:schemeClr val="accent1"/>
          </a:solidFill>
          <a:ln w="19050">
            <a:solidFill>
              <a:schemeClr val="lt1"/>
            </a:solidFill>
          </a:ln>
          <a:effectLst/>
        </c:spPr>
      </c:pivotFmt>
      <c:pivotFmt>
        <c:idx val="317"/>
        <c:spPr>
          <a:solidFill>
            <a:schemeClr val="accent1"/>
          </a:solidFill>
          <a:ln w="19050">
            <a:solidFill>
              <a:schemeClr val="lt1"/>
            </a:solidFill>
          </a:ln>
          <a:effectLst/>
        </c:spPr>
      </c:pivotFmt>
      <c:pivotFmt>
        <c:idx val="318"/>
        <c:spPr>
          <a:solidFill>
            <a:schemeClr val="accent1"/>
          </a:solidFill>
          <a:ln w="19050">
            <a:solidFill>
              <a:schemeClr val="lt1"/>
            </a:solidFill>
          </a:ln>
          <a:effectLst/>
        </c:spPr>
      </c:pivotFmt>
      <c:pivotFmt>
        <c:idx val="319"/>
        <c:spPr>
          <a:solidFill>
            <a:schemeClr val="accent1"/>
          </a:solidFill>
          <a:ln w="19050">
            <a:solidFill>
              <a:schemeClr val="lt1"/>
            </a:solidFill>
          </a:ln>
          <a:effectLst/>
        </c:spPr>
      </c:pivotFmt>
      <c:pivotFmt>
        <c:idx val="320"/>
        <c:spPr>
          <a:solidFill>
            <a:schemeClr val="accent1"/>
          </a:solidFill>
          <a:ln w="19050">
            <a:solidFill>
              <a:schemeClr val="lt1"/>
            </a:solidFill>
          </a:ln>
          <a:effectLst/>
        </c:spPr>
      </c:pivotFmt>
      <c:pivotFmt>
        <c:idx val="321"/>
        <c:spPr>
          <a:solidFill>
            <a:schemeClr val="accent1"/>
          </a:solidFill>
          <a:ln w="19050">
            <a:solidFill>
              <a:schemeClr val="lt1"/>
            </a:solidFill>
          </a:ln>
          <a:effectLst/>
        </c:spPr>
      </c:pivotFmt>
      <c:pivotFmt>
        <c:idx val="322"/>
        <c:spPr>
          <a:solidFill>
            <a:schemeClr val="accent1"/>
          </a:solidFill>
          <a:ln w="19050">
            <a:solidFill>
              <a:schemeClr val="lt1"/>
            </a:solidFill>
          </a:ln>
          <a:effectLst/>
        </c:spPr>
      </c:pivotFmt>
      <c:pivotFmt>
        <c:idx val="323"/>
        <c:spPr>
          <a:solidFill>
            <a:schemeClr val="accent1"/>
          </a:solidFill>
          <a:ln w="19050">
            <a:solidFill>
              <a:schemeClr val="lt1"/>
            </a:solidFill>
          </a:ln>
          <a:effectLst/>
        </c:spPr>
      </c:pivotFmt>
      <c:pivotFmt>
        <c:idx val="324"/>
        <c:spPr>
          <a:solidFill>
            <a:schemeClr val="accent1"/>
          </a:solidFill>
          <a:ln w="19050">
            <a:solidFill>
              <a:schemeClr val="lt1"/>
            </a:solidFill>
          </a:ln>
          <a:effectLst/>
        </c:spPr>
      </c:pivotFmt>
      <c:pivotFmt>
        <c:idx val="325"/>
        <c:spPr>
          <a:solidFill>
            <a:schemeClr val="accent1"/>
          </a:solidFill>
          <a:ln w="19050">
            <a:solidFill>
              <a:schemeClr val="lt1"/>
            </a:solidFill>
          </a:ln>
          <a:effectLst/>
        </c:spPr>
      </c:pivotFmt>
      <c:pivotFmt>
        <c:idx val="326"/>
        <c:spPr>
          <a:solidFill>
            <a:schemeClr val="accent1"/>
          </a:solidFill>
          <a:ln w="19050">
            <a:solidFill>
              <a:schemeClr val="lt1"/>
            </a:solidFill>
          </a:ln>
          <a:effectLst/>
        </c:spPr>
      </c:pivotFmt>
      <c:pivotFmt>
        <c:idx val="327"/>
        <c:spPr>
          <a:solidFill>
            <a:schemeClr val="accent1"/>
          </a:solidFill>
          <a:ln w="19050">
            <a:solidFill>
              <a:schemeClr val="lt1"/>
            </a:solidFill>
          </a:ln>
          <a:effectLst/>
        </c:spPr>
      </c:pivotFmt>
      <c:pivotFmt>
        <c:idx val="328"/>
        <c:spPr>
          <a:solidFill>
            <a:schemeClr val="accent1"/>
          </a:solidFill>
          <a:ln w="19050">
            <a:solidFill>
              <a:schemeClr val="lt1"/>
            </a:solidFill>
          </a:ln>
          <a:effectLst/>
        </c:spPr>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
        <c:idx val="352"/>
        <c:spPr>
          <a:solidFill>
            <a:schemeClr val="accent1"/>
          </a:solidFill>
          <a:ln w="19050">
            <a:solidFill>
              <a:schemeClr val="lt1"/>
            </a:solidFill>
          </a:ln>
          <a:effectLst/>
        </c:spPr>
      </c:pivotFmt>
      <c:pivotFmt>
        <c:idx val="353"/>
        <c:spPr>
          <a:solidFill>
            <a:schemeClr val="accent1"/>
          </a:solidFill>
          <a:ln w="19050">
            <a:solidFill>
              <a:schemeClr val="lt1"/>
            </a:solidFill>
          </a:ln>
          <a:effectLst/>
        </c:spPr>
      </c:pivotFmt>
      <c:pivotFmt>
        <c:idx val="354"/>
        <c:spPr>
          <a:solidFill>
            <a:schemeClr val="accent1"/>
          </a:solidFill>
          <a:ln w="19050">
            <a:solidFill>
              <a:schemeClr val="lt1"/>
            </a:solidFill>
          </a:ln>
          <a:effectLst/>
        </c:spPr>
      </c:pivotFmt>
      <c:pivotFmt>
        <c:idx val="355"/>
        <c:spPr>
          <a:solidFill>
            <a:schemeClr val="accent1"/>
          </a:solidFill>
          <a:ln w="19050">
            <a:solidFill>
              <a:schemeClr val="lt1"/>
            </a:solidFill>
          </a:ln>
          <a:effectLst/>
        </c:spPr>
      </c:pivotFmt>
      <c:pivotFmt>
        <c:idx val="356"/>
        <c:spPr>
          <a:solidFill>
            <a:schemeClr val="accent1"/>
          </a:solidFill>
          <a:ln w="19050">
            <a:solidFill>
              <a:schemeClr val="lt1"/>
            </a:solidFill>
          </a:ln>
          <a:effectLst/>
        </c:spPr>
      </c:pivotFmt>
      <c:pivotFmt>
        <c:idx val="357"/>
        <c:spPr>
          <a:solidFill>
            <a:schemeClr val="accent1"/>
          </a:solidFill>
          <a:ln w="19050">
            <a:solidFill>
              <a:schemeClr val="lt1"/>
            </a:solidFill>
          </a:ln>
          <a:effectLst/>
        </c:spPr>
      </c:pivotFmt>
      <c:pivotFmt>
        <c:idx val="358"/>
        <c:spPr>
          <a:solidFill>
            <a:schemeClr val="accent1"/>
          </a:solidFill>
          <a:ln w="19050">
            <a:solidFill>
              <a:schemeClr val="lt1"/>
            </a:solidFill>
          </a:ln>
          <a:effectLst/>
        </c:spPr>
      </c:pivotFmt>
      <c:pivotFmt>
        <c:idx val="359"/>
        <c:spPr>
          <a:solidFill>
            <a:schemeClr val="accent1"/>
          </a:solidFill>
          <a:ln w="19050">
            <a:solidFill>
              <a:schemeClr val="lt1"/>
            </a:solidFill>
          </a:ln>
          <a:effectLst/>
        </c:spPr>
      </c:pivotFmt>
      <c:pivotFmt>
        <c:idx val="360"/>
        <c:spPr>
          <a:solidFill>
            <a:schemeClr val="accent1"/>
          </a:solidFill>
          <a:ln w="19050">
            <a:solidFill>
              <a:schemeClr val="lt1"/>
            </a:solidFill>
          </a:ln>
          <a:effectLst/>
        </c:spPr>
      </c:pivotFmt>
      <c:pivotFmt>
        <c:idx val="361"/>
        <c:spPr>
          <a:solidFill>
            <a:schemeClr val="accent1"/>
          </a:solidFill>
          <a:ln w="19050">
            <a:solidFill>
              <a:schemeClr val="lt1"/>
            </a:solidFill>
          </a:ln>
          <a:effectLst/>
        </c:spPr>
      </c:pivotFmt>
      <c:pivotFmt>
        <c:idx val="362"/>
        <c:spPr>
          <a:solidFill>
            <a:schemeClr val="accent1"/>
          </a:solidFill>
          <a:ln w="19050">
            <a:solidFill>
              <a:schemeClr val="lt1"/>
            </a:solidFill>
          </a:ln>
          <a:effectLst/>
        </c:spPr>
      </c:pivotFmt>
      <c:pivotFmt>
        <c:idx val="363"/>
        <c:spPr>
          <a:solidFill>
            <a:schemeClr val="accent1"/>
          </a:solidFill>
          <a:ln w="19050">
            <a:solidFill>
              <a:schemeClr val="lt1"/>
            </a:solidFill>
          </a:ln>
          <a:effectLst/>
        </c:spPr>
      </c:pivotFmt>
      <c:pivotFmt>
        <c:idx val="364"/>
        <c:spPr>
          <a:solidFill>
            <a:schemeClr val="accent1"/>
          </a:solidFill>
          <a:ln w="19050">
            <a:solidFill>
              <a:schemeClr val="lt1"/>
            </a:solidFill>
          </a:ln>
          <a:effectLst/>
        </c:spPr>
      </c:pivotFmt>
      <c:pivotFmt>
        <c:idx val="365"/>
        <c:spPr>
          <a:solidFill>
            <a:schemeClr val="accent1"/>
          </a:solidFill>
          <a:ln w="19050">
            <a:solidFill>
              <a:schemeClr val="lt1"/>
            </a:solidFill>
          </a:ln>
          <a:effectLst/>
        </c:spPr>
      </c:pivotFmt>
      <c:pivotFmt>
        <c:idx val="366"/>
        <c:spPr>
          <a:solidFill>
            <a:schemeClr val="accent1"/>
          </a:solidFill>
          <a:ln w="19050">
            <a:solidFill>
              <a:schemeClr val="lt1"/>
            </a:solidFill>
          </a:ln>
          <a:effectLst/>
        </c:spPr>
      </c:pivotFmt>
      <c:pivotFmt>
        <c:idx val="367"/>
        <c:spPr>
          <a:solidFill>
            <a:schemeClr val="accent1"/>
          </a:solidFill>
          <a:ln w="19050">
            <a:solidFill>
              <a:schemeClr val="lt1"/>
            </a:solidFill>
          </a:ln>
          <a:effectLst/>
        </c:spPr>
      </c:pivotFmt>
      <c:pivotFmt>
        <c:idx val="368"/>
        <c:spPr>
          <a:solidFill>
            <a:schemeClr val="accent1"/>
          </a:solidFill>
          <a:ln w="19050">
            <a:solidFill>
              <a:schemeClr val="lt1"/>
            </a:solidFill>
          </a:ln>
          <a:effectLst/>
        </c:spPr>
      </c:pivotFmt>
      <c:pivotFmt>
        <c:idx val="369"/>
        <c:spPr>
          <a:solidFill>
            <a:schemeClr val="accent1"/>
          </a:solidFill>
          <a:ln w="19050">
            <a:solidFill>
              <a:schemeClr val="lt1"/>
            </a:solidFill>
          </a:ln>
          <a:effectLst/>
        </c:spPr>
        <c:marker>
          <c:symbol val="none"/>
        </c:marker>
      </c:pivotFmt>
      <c:pivotFmt>
        <c:idx val="370"/>
        <c:spPr>
          <a:solidFill>
            <a:schemeClr val="accent1"/>
          </a:solidFill>
          <a:ln w="19050">
            <a:solidFill>
              <a:schemeClr val="lt1"/>
            </a:solidFill>
          </a:ln>
          <a:effectLst/>
        </c:spPr>
      </c:pivotFmt>
      <c:pivotFmt>
        <c:idx val="371"/>
        <c:spPr>
          <a:solidFill>
            <a:schemeClr val="accent1"/>
          </a:solidFill>
          <a:ln w="19050">
            <a:solidFill>
              <a:schemeClr val="lt1"/>
            </a:solidFill>
          </a:ln>
          <a:effectLst/>
        </c:spPr>
      </c:pivotFmt>
      <c:pivotFmt>
        <c:idx val="372"/>
        <c:spPr>
          <a:solidFill>
            <a:schemeClr val="accent1"/>
          </a:solidFill>
          <a:ln w="19050">
            <a:solidFill>
              <a:schemeClr val="lt1"/>
            </a:solidFill>
          </a:ln>
          <a:effectLst/>
        </c:spPr>
      </c:pivotFmt>
      <c:pivotFmt>
        <c:idx val="373"/>
        <c:spPr>
          <a:solidFill>
            <a:schemeClr val="accent1"/>
          </a:solidFill>
          <a:ln w="19050">
            <a:solidFill>
              <a:schemeClr val="lt1"/>
            </a:solidFill>
          </a:ln>
          <a:effectLst/>
        </c:spPr>
      </c:pivotFmt>
      <c:pivotFmt>
        <c:idx val="374"/>
        <c:spPr>
          <a:solidFill>
            <a:schemeClr val="accent1"/>
          </a:solidFill>
          <a:ln w="19050">
            <a:solidFill>
              <a:schemeClr val="lt1"/>
            </a:solidFill>
          </a:ln>
          <a:effectLst/>
        </c:spPr>
      </c:pivotFmt>
      <c:pivotFmt>
        <c:idx val="375"/>
        <c:spPr>
          <a:solidFill>
            <a:schemeClr val="accent1"/>
          </a:solidFill>
          <a:ln w="19050">
            <a:solidFill>
              <a:schemeClr val="lt1"/>
            </a:solidFill>
          </a:ln>
          <a:effectLst/>
        </c:spPr>
      </c:pivotFmt>
      <c:pivotFmt>
        <c:idx val="376"/>
        <c:spPr>
          <a:solidFill>
            <a:schemeClr val="accent1"/>
          </a:solidFill>
          <a:ln w="19050">
            <a:solidFill>
              <a:schemeClr val="lt1"/>
            </a:solidFill>
          </a:ln>
          <a:effectLst/>
        </c:spPr>
      </c:pivotFmt>
      <c:pivotFmt>
        <c:idx val="377"/>
        <c:spPr>
          <a:solidFill>
            <a:schemeClr val="accent1"/>
          </a:solidFill>
          <a:ln w="19050">
            <a:solidFill>
              <a:schemeClr val="lt1"/>
            </a:solidFill>
          </a:ln>
          <a:effectLst/>
        </c:spPr>
      </c:pivotFmt>
      <c:pivotFmt>
        <c:idx val="378"/>
        <c:spPr>
          <a:solidFill>
            <a:schemeClr val="accent1"/>
          </a:solidFill>
          <a:ln w="19050">
            <a:solidFill>
              <a:schemeClr val="lt1"/>
            </a:solidFill>
          </a:ln>
          <a:effectLst/>
        </c:spPr>
      </c:pivotFmt>
      <c:pivotFmt>
        <c:idx val="379"/>
        <c:spPr>
          <a:solidFill>
            <a:schemeClr val="accent1"/>
          </a:solidFill>
          <a:ln w="19050">
            <a:solidFill>
              <a:schemeClr val="lt1"/>
            </a:solidFill>
          </a:ln>
          <a:effectLst/>
        </c:spPr>
      </c:pivotFmt>
      <c:pivotFmt>
        <c:idx val="380"/>
        <c:spPr>
          <a:solidFill>
            <a:schemeClr val="accent1"/>
          </a:solidFill>
          <a:ln w="19050">
            <a:solidFill>
              <a:schemeClr val="lt1"/>
            </a:solidFill>
          </a:ln>
          <a:effectLst/>
        </c:spPr>
      </c:pivotFmt>
      <c:pivotFmt>
        <c:idx val="381"/>
        <c:spPr>
          <a:solidFill>
            <a:schemeClr val="accent1"/>
          </a:solidFill>
          <a:ln w="19050">
            <a:solidFill>
              <a:schemeClr val="lt1"/>
            </a:solidFill>
          </a:ln>
          <a:effectLst/>
        </c:spPr>
      </c:pivotFmt>
      <c:pivotFmt>
        <c:idx val="382"/>
        <c:spPr>
          <a:solidFill>
            <a:schemeClr val="accent1"/>
          </a:solidFill>
          <a:ln w="19050">
            <a:solidFill>
              <a:schemeClr val="lt1"/>
            </a:solidFill>
          </a:ln>
          <a:effectLst/>
        </c:spPr>
      </c:pivotFmt>
      <c:pivotFmt>
        <c:idx val="383"/>
        <c:spPr>
          <a:solidFill>
            <a:schemeClr val="accent1"/>
          </a:solidFill>
          <a:ln w="19050">
            <a:solidFill>
              <a:schemeClr val="lt1"/>
            </a:solidFill>
          </a:ln>
          <a:effectLst/>
        </c:spPr>
      </c:pivotFmt>
      <c:pivotFmt>
        <c:idx val="384"/>
        <c:spPr>
          <a:solidFill>
            <a:schemeClr val="accent1"/>
          </a:solidFill>
          <a:ln w="19050">
            <a:solidFill>
              <a:schemeClr val="lt1"/>
            </a:solidFill>
          </a:ln>
          <a:effectLst/>
        </c:spPr>
      </c:pivotFmt>
      <c:pivotFmt>
        <c:idx val="385"/>
        <c:spPr>
          <a:solidFill>
            <a:schemeClr val="accent1"/>
          </a:solidFill>
          <a:ln w="19050">
            <a:solidFill>
              <a:schemeClr val="lt1"/>
            </a:solidFill>
          </a:ln>
          <a:effectLst/>
        </c:spPr>
      </c:pivotFmt>
      <c:pivotFmt>
        <c:idx val="386"/>
        <c:spPr>
          <a:solidFill>
            <a:schemeClr val="accent1"/>
          </a:solidFill>
          <a:ln w="19050">
            <a:solidFill>
              <a:schemeClr val="lt1"/>
            </a:solidFill>
          </a:ln>
          <a:effectLst/>
        </c:spPr>
      </c:pivotFmt>
      <c:pivotFmt>
        <c:idx val="387"/>
        <c:spPr>
          <a:solidFill>
            <a:schemeClr val="accent1"/>
          </a:solidFill>
          <a:ln w="19050">
            <a:solidFill>
              <a:schemeClr val="lt1"/>
            </a:solidFill>
          </a:ln>
          <a:effectLst/>
        </c:spPr>
      </c:pivotFmt>
      <c:pivotFmt>
        <c:idx val="388"/>
        <c:spPr>
          <a:solidFill>
            <a:schemeClr val="accent1"/>
          </a:solidFill>
          <a:ln w="19050">
            <a:solidFill>
              <a:schemeClr val="lt1"/>
            </a:solidFill>
          </a:ln>
          <a:effectLst/>
        </c:spPr>
      </c:pivotFmt>
      <c:pivotFmt>
        <c:idx val="389"/>
        <c:spPr>
          <a:solidFill>
            <a:schemeClr val="accent1"/>
          </a:solidFill>
          <a:ln w="19050">
            <a:solidFill>
              <a:schemeClr val="lt1"/>
            </a:solidFill>
          </a:ln>
          <a:effectLst/>
        </c:spPr>
      </c:pivotFmt>
      <c:pivotFmt>
        <c:idx val="390"/>
        <c:spPr>
          <a:solidFill>
            <a:schemeClr val="accent1"/>
          </a:solidFill>
          <a:ln w="19050">
            <a:solidFill>
              <a:schemeClr val="lt1"/>
            </a:solidFill>
          </a:ln>
          <a:effectLst/>
        </c:spPr>
      </c:pivotFmt>
      <c:pivotFmt>
        <c:idx val="391"/>
        <c:spPr>
          <a:solidFill>
            <a:schemeClr val="accent1"/>
          </a:solidFill>
          <a:ln w="19050">
            <a:solidFill>
              <a:schemeClr val="lt1"/>
            </a:solidFill>
          </a:ln>
          <a:effectLst/>
        </c:spPr>
      </c:pivotFmt>
      <c:pivotFmt>
        <c:idx val="392"/>
        <c:spPr>
          <a:solidFill>
            <a:schemeClr val="accent1"/>
          </a:solidFill>
          <a:ln w="19050">
            <a:solidFill>
              <a:schemeClr val="lt1"/>
            </a:solidFill>
          </a:ln>
          <a:effectLst/>
        </c:spPr>
      </c:pivotFmt>
      <c:pivotFmt>
        <c:idx val="393"/>
        <c:spPr>
          <a:solidFill>
            <a:schemeClr val="accent1"/>
          </a:solidFill>
          <a:ln w="19050">
            <a:solidFill>
              <a:schemeClr val="lt1"/>
            </a:solidFill>
          </a:ln>
          <a:effectLst/>
        </c:spPr>
      </c:pivotFmt>
      <c:pivotFmt>
        <c:idx val="394"/>
        <c:spPr>
          <a:solidFill>
            <a:schemeClr val="accent1"/>
          </a:solidFill>
          <a:ln w="19050">
            <a:solidFill>
              <a:schemeClr val="lt1"/>
            </a:solidFill>
          </a:ln>
          <a:effectLst/>
        </c:spPr>
      </c:pivotFmt>
      <c:pivotFmt>
        <c:idx val="395"/>
        <c:spPr>
          <a:solidFill>
            <a:schemeClr val="accent1"/>
          </a:solidFill>
          <a:ln w="19050">
            <a:solidFill>
              <a:schemeClr val="lt1"/>
            </a:solidFill>
          </a:ln>
          <a:effectLst/>
        </c:spPr>
      </c:pivotFmt>
      <c:pivotFmt>
        <c:idx val="396"/>
        <c:spPr>
          <a:solidFill>
            <a:schemeClr val="accent1"/>
          </a:solidFill>
          <a:ln w="19050">
            <a:solidFill>
              <a:schemeClr val="lt1"/>
            </a:solidFill>
          </a:ln>
          <a:effectLst/>
        </c:spPr>
      </c:pivotFmt>
      <c:pivotFmt>
        <c:idx val="397"/>
        <c:spPr>
          <a:solidFill>
            <a:schemeClr val="accent1"/>
          </a:solidFill>
          <a:ln w="19050">
            <a:solidFill>
              <a:schemeClr val="lt1"/>
            </a:solidFill>
          </a:ln>
          <a:effectLst/>
        </c:spPr>
      </c:pivotFmt>
      <c:pivotFmt>
        <c:idx val="398"/>
        <c:spPr>
          <a:solidFill>
            <a:schemeClr val="accent1"/>
          </a:solidFill>
          <a:ln w="19050">
            <a:solidFill>
              <a:schemeClr val="lt1"/>
            </a:solidFill>
          </a:ln>
          <a:effectLst/>
        </c:spPr>
      </c:pivotFmt>
      <c:pivotFmt>
        <c:idx val="399"/>
        <c:spPr>
          <a:solidFill>
            <a:schemeClr val="accent1"/>
          </a:solidFill>
          <a:ln w="19050">
            <a:solidFill>
              <a:schemeClr val="lt1"/>
            </a:solidFill>
          </a:ln>
          <a:effectLst/>
        </c:spPr>
      </c:pivotFmt>
      <c:pivotFmt>
        <c:idx val="400"/>
        <c:spPr>
          <a:solidFill>
            <a:schemeClr val="accent1"/>
          </a:solidFill>
          <a:ln w="19050">
            <a:solidFill>
              <a:schemeClr val="lt1"/>
            </a:solidFill>
          </a:ln>
          <a:effectLst/>
        </c:spPr>
      </c:pivotFmt>
      <c:pivotFmt>
        <c:idx val="401"/>
        <c:spPr>
          <a:solidFill>
            <a:schemeClr val="accent1"/>
          </a:solidFill>
          <a:ln w="19050">
            <a:solidFill>
              <a:schemeClr val="lt1"/>
            </a:solidFill>
          </a:ln>
          <a:effectLst/>
        </c:spPr>
      </c:pivotFmt>
      <c:pivotFmt>
        <c:idx val="402"/>
        <c:spPr>
          <a:solidFill>
            <a:schemeClr val="accent1"/>
          </a:solidFill>
          <a:ln w="19050">
            <a:solidFill>
              <a:schemeClr val="lt1"/>
            </a:solidFill>
          </a:ln>
          <a:effectLst/>
        </c:spPr>
      </c:pivotFmt>
      <c:pivotFmt>
        <c:idx val="403"/>
        <c:spPr>
          <a:solidFill>
            <a:schemeClr val="accent1"/>
          </a:solidFill>
          <a:ln w="19050">
            <a:solidFill>
              <a:schemeClr val="lt1"/>
            </a:solidFill>
          </a:ln>
          <a:effectLst/>
        </c:spPr>
      </c:pivotFmt>
      <c:pivotFmt>
        <c:idx val="404"/>
        <c:spPr>
          <a:solidFill>
            <a:schemeClr val="accent1"/>
          </a:solidFill>
          <a:ln w="19050">
            <a:solidFill>
              <a:schemeClr val="lt1"/>
            </a:solidFill>
          </a:ln>
          <a:effectLst/>
        </c:spPr>
      </c:pivotFmt>
      <c:pivotFmt>
        <c:idx val="405"/>
        <c:spPr>
          <a:solidFill>
            <a:schemeClr val="accent1"/>
          </a:solidFill>
          <a:ln w="19050">
            <a:solidFill>
              <a:schemeClr val="lt1"/>
            </a:solidFill>
          </a:ln>
          <a:effectLst/>
        </c:spPr>
      </c:pivotFmt>
      <c:pivotFmt>
        <c:idx val="406"/>
        <c:spPr>
          <a:solidFill>
            <a:schemeClr val="accent1"/>
          </a:solidFill>
          <a:ln w="19050">
            <a:solidFill>
              <a:schemeClr val="lt1"/>
            </a:solidFill>
          </a:ln>
          <a:effectLst/>
        </c:spPr>
      </c:pivotFmt>
      <c:pivotFmt>
        <c:idx val="407"/>
        <c:spPr>
          <a:solidFill>
            <a:schemeClr val="accent1"/>
          </a:solidFill>
          <a:ln w="19050">
            <a:solidFill>
              <a:schemeClr val="lt1"/>
            </a:solidFill>
          </a:ln>
          <a:effectLst/>
        </c:spPr>
      </c:pivotFmt>
      <c:pivotFmt>
        <c:idx val="408"/>
        <c:spPr>
          <a:solidFill>
            <a:schemeClr val="accent1"/>
          </a:solidFill>
          <a:ln w="19050">
            <a:solidFill>
              <a:schemeClr val="lt1"/>
            </a:solidFill>
          </a:ln>
          <a:effectLst/>
        </c:spPr>
      </c:pivotFmt>
      <c:pivotFmt>
        <c:idx val="409"/>
        <c:spPr>
          <a:solidFill>
            <a:schemeClr val="accent1"/>
          </a:solidFill>
          <a:ln w="19050">
            <a:solidFill>
              <a:schemeClr val="lt1"/>
            </a:solidFill>
          </a:ln>
          <a:effectLst/>
        </c:spPr>
      </c:pivotFmt>
      <c:pivotFmt>
        <c:idx val="410"/>
        <c:spPr>
          <a:solidFill>
            <a:schemeClr val="accent1"/>
          </a:solidFill>
          <a:ln w="19050">
            <a:solidFill>
              <a:schemeClr val="lt1"/>
            </a:solidFill>
          </a:ln>
          <a:effectLst/>
        </c:spPr>
      </c:pivotFmt>
      <c:pivotFmt>
        <c:idx val="411"/>
        <c:spPr>
          <a:solidFill>
            <a:schemeClr val="accent1"/>
          </a:solidFill>
          <a:ln w="19050">
            <a:solidFill>
              <a:schemeClr val="lt1"/>
            </a:solidFill>
          </a:ln>
          <a:effectLst/>
        </c:spPr>
      </c:pivotFmt>
      <c:pivotFmt>
        <c:idx val="412"/>
        <c:spPr>
          <a:solidFill>
            <a:schemeClr val="accent1"/>
          </a:solidFill>
          <a:ln w="19050">
            <a:solidFill>
              <a:schemeClr val="lt1"/>
            </a:solidFill>
          </a:ln>
          <a:effectLst/>
        </c:spPr>
      </c:pivotFmt>
      <c:pivotFmt>
        <c:idx val="413"/>
        <c:spPr>
          <a:solidFill>
            <a:schemeClr val="accent1"/>
          </a:solidFill>
          <a:ln w="19050">
            <a:solidFill>
              <a:schemeClr val="lt1"/>
            </a:solidFill>
          </a:ln>
          <a:effectLst/>
        </c:spPr>
      </c:pivotFmt>
      <c:pivotFmt>
        <c:idx val="414"/>
        <c:spPr>
          <a:solidFill>
            <a:schemeClr val="accent1"/>
          </a:solidFill>
          <a:ln w="19050">
            <a:solidFill>
              <a:schemeClr val="lt1"/>
            </a:solidFill>
          </a:ln>
          <a:effectLst/>
        </c:spPr>
      </c:pivotFmt>
      <c:pivotFmt>
        <c:idx val="415"/>
        <c:spPr>
          <a:solidFill>
            <a:schemeClr val="accent1"/>
          </a:solidFill>
          <a:ln w="19050">
            <a:solidFill>
              <a:schemeClr val="lt1"/>
            </a:solidFill>
          </a:ln>
          <a:effectLst/>
        </c:spPr>
      </c:pivotFmt>
      <c:pivotFmt>
        <c:idx val="416"/>
        <c:spPr>
          <a:solidFill>
            <a:schemeClr val="accent1"/>
          </a:solidFill>
          <a:ln w="19050">
            <a:solidFill>
              <a:schemeClr val="lt1"/>
            </a:solidFill>
          </a:ln>
          <a:effectLst/>
        </c:spPr>
      </c:pivotFmt>
      <c:pivotFmt>
        <c:idx val="417"/>
        <c:spPr>
          <a:solidFill>
            <a:schemeClr val="accent1"/>
          </a:solidFill>
          <a:ln w="19050">
            <a:solidFill>
              <a:schemeClr val="lt1"/>
            </a:solidFill>
          </a:ln>
          <a:effectLst/>
        </c:spPr>
      </c:pivotFmt>
      <c:pivotFmt>
        <c:idx val="418"/>
        <c:spPr>
          <a:solidFill>
            <a:schemeClr val="accent1"/>
          </a:solidFill>
          <a:ln w="19050">
            <a:solidFill>
              <a:schemeClr val="lt1"/>
            </a:solidFill>
          </a:ln>
          <a:effectLst/>
        </c:spPr>
      </c:pivotFmt>
      <c:pivotFmt>
        <c:idx val="419"/>
        <c:spPr>
          <a:solidFill>
            <a:schemeClr val="accent1"/>
          </a:solidFill>
          <a:ln w="19050">
            <a:solidFill>
              <a:schemeClr val="lt1"/>
            </a:solidFill>
          </a:ln>
          <a:effectLst/>
        </c:spPr>
      </c:pivotFmt>
      <c:pivotFmt>
        <c:idx val="420"/>
        <c:spPr>
          <a:solidFill>
            <a:schemeClr val="accent1"/>
          </a:solidFill>
          <a:ln w="19050">
            <a:solidFill>
              <a:schemeClr val="lt1"/>
            </a:solidFill>
          </a:ln>
          <a:effectLst/>
        </c:spPr>
      </c:pivotFmt>
      <c:pivotFmt>
        <c:idx val="421"/>
        <c:spPr>
          <a:solidFill>
            <a:schemeClr val="accent1"/>
          </a:solidFill>
          <a:ln w="19050">
            <a:solidFill>
              <a:schemeClr val="lt1"/>
            </a:solidFill>
          </a:ln>
          <a:effectLst/>
        </c:spPr>
      </c:pivotFmt>
      <c:pivotFmt>
        <c:idx val="422"/>
        <c:spPr>
          <a:solidFill>
            <a:schemeClr val="accent1"/>
          </a:solidFill>
          <a:ln w="19050">
            <a:solidFill>
              <a:schemeClr val="lt1"/>
            </a:solidFill>
          </a:ln>
          <a:effectLst/>
        </c:spPr>
      </c:pivotFmt>
      <c:pivotFmt>
        <c:idx val="423"/>
        <c:spPr>
          <a:solidFill>
            <a:schemeClr val="accent1"/>
          </a:solidFill>
          <a:ln w="19050">
            <a:solidFill>
              <a:schemeClr val="lt1"/>
            </a:solidFill>
          </a:ln>
          <a:effectLst/>
        </c:spPr>
      </c:pivotFmt>
      <c:pivotFmt>
        <c:idx val="424"/>
        <c:spPr>
          <a:solidFill>
            <a:schemeClr val="accent1"/>
          </a:solidFill>
          <a:ln w="19050">
            <a:solidFill>
              <a:schemeClr val="lt1"/>
            </a:solidFill>
          </a:ln>
          <a:effectLst/>
        </c:spPr>
      </c:pivotFmt>
      <c:pivotFmt>
        <c:idx val="425"/>
        <c:spPr>
          <a:solidFill>
            <a:schemeClr val="accent1"/>
          </a:solidFill>
          <a:ln w="19050">
            <a:solidFill>
              <a:schemeClr val="lt1"/>
            </a:solidFill>
          </a:ln>
          <a:effectLst/>
        </c:spPr>
      </c:pivotFmt>
      <c:pivotFmt>
        <c:idx val="426"/>
        <c:spPr>
          <a:solidFill>
            <a:schemeClr val="accent1"/>
          </a:solidFill>
          <a:ln w="19050">
            <a:solidFill>
              <a:schemeClr val="lt1"/>
            </a:solidFill>
          </a:ln>
          <a:effectLst/>
        </c:spPr>
      </c:pivotFmt>
      <c:pivotFmt>
        <c:idx val="427"/>
        <c:spPr>
          <a:solidFill>
            <a:schemeClr val="accent1"/>
          </a:solidFill>
          <a:ln w="19050">
            <a:solidFill>
              <a:schemeClr val="lt1"/>
            </a:solidFill>
          </a:ln>
          <a:effectLst/>
        </c:spPr>
      </c:pivotFmt>
      <c:pivotFmt>
        <c:idx val="428"/>
        <c:spPr>
          <a:solidFill>
            <a:schemeClr val="accent1"/>
          </a:solidFill>
          <a:ln w="19050">
            <a:solidFill>
              <a:schemeClr val="lt1"/>
            </a:solidFill>
          </a:ln>
          <a:effectLst/>
        </c:spPr>
      </c:pivotFmt>
      <c:pivotFmt>
        <c:idx val="429"/>
        <c:spPr>
          <a:solidFill>
            <a:schemeClr val="accent1"/>
          </a:solidFill>
          <a:ln w="19050">
            <a:solidFill>
              <a:schemeClr val="lt1"/>
            </a:solidFill>
          </a:ln>
          <a:effectLst/>
        </c:spPr>
      </c:pivotFmt>
      <c:pivotFmt>
        <c:idx val="430"/>
        <c:spPr>
          <a:solidFill>
            <a:schemeClr val="accent1"/>
          </a:solidFill>
          <a:ln w="19050">
            <a:solidFill>
              <a:schemeClr val="lt1"/>
            </a:solidFill>
          </a:ln>
          <a:effectLst/>
        </c:spPr>
      </c:pivotFmt>
      <c:pivotFmt>
        <c:idx val="431"/>
        <c:spPr>
          <a:solidFill>
            <a:schemeClr val="accent1"/>
          </a:solidFill>
          <a:ln w="19050">
            <a:solidFill>
              <a:schemeClr val="lt1"/>
            </a:solidFill>
          </a:ln>
          <a:effectLst/>
        </c:spPr>
      </c:pivotFmt>
      <c:pivotFmt>
        <c:idx val="432"/>
        <c:spPr>
          <a:solidFill>
            <a:schemeClr val="accent1"/>
          </a:solidFill>
          <a:ln w="19050">
            <a:solidFill>
              <a:schemeClr val="lt1"/>
            </a:solidFill>
          </a:ln>
          <a:effectLst/>
        </c:spPr>
      </c:pivotFmt>
      <c:pivotFmt>
        <c:idx val="433"/>
        <c:spPr>
          <a:solidFill>
            <a:schemeClr val="accent1"/>
          </a:solidFill>
          <a:ln w="19050">
            <a:solidFill>
              <a:schemeClr val="lt1"/>
            </a:solidFill>
          </a:ln>
          <a:effectLst/>
        </c:spPr>
      </c:pivotFmt>
      <c:pivotFmt>
        <c:idx val="434"/>
        <c:spPr>
          <a:solidFill>
            <a:schemeClr val="accent1"/>
          </a:solidFill>
          <a:ln w="19050">
            <a:solidFill>
              <a:schemeClr val="lt1"/>
            </a:solidFill>
          </a:ln>
          <a:effectLst/>
        </c:spPr>
      </c:pivotFmt>
      <c:pivotFmt>
        <c:idx val="435"/>
        <c:spPr>
          <a:solidFill>
            <a:schemeClr val="accent1"/>
          </a:solidFill>
          <a:ln w="19050">
            <a:solidFill>
              <a:schemeClr val="lt1"/>
            </a:solidFill>
          </a:ln>
          <a:effectLst/>
        </c:spPr>
      </c:pivotFmt>
      <c:pivotFmt>
        <c:idx val="436"/>
        <c:spPr>
          <a:solidFill>
            <a:schemeClr val="accent1"/>
          </a:solidFill>
          <a:ln w="19050">
            <a:solidFill>
              <a:schemeClr val="lt1"/>
            </a:solidFill>
          </a:ln>
          <a:effectLst/>
        </c:spPr>
      </c:pivotFmt>
      <c:pivotFmt>
        <c:idx val="437"/>
        <c:spPr>
          <a:solidFill>
            <a:schemeClr val="accent1"/>
          </a:solidFill>
          <a:ln w="19050">
            <a:solidFill>
              <a:schemeClr val="lt1"/>
            </a:solidFill>
          </a:ln>
          <a:effectLst/>
        </c:spPr>
      </c:pivotFmt>
      <c:pivotFmt>
        <c:idx val="438"/>
        <c:spPr>
          <a:solidFill>
            <a:schemeClr val="accent1"/>
          </a:solidFill>
          <a:ln w="19050">
            <a:solidFill>
              <a:schemeClr val="lt1"/>
            </a:solidFill>
          </a:ln>
          <a:effectLst/>
        </c:spPr>
      </c:pivotFmt>
      <c:pivotFmt>
        <c:idx val="439"/>
        <c:spPr>
          <a:solidFill>
            <a:schemeClr val="accent1"/>
          </a:solidFill>
          <a:ln w="19050">
            <a:solidFill>
              <a:schemeClr val="lt1"/>
            </a:solidFill>
          </a:ln>
          <a:effectLst/>
        </c:spPr>
      </c:pivotFmt>
      <c:pivotFmt>
        <c:idx val="440"/>
        <c:spPr>
          <a:solidFill>
            <a:schemeClr val="accent1"/>
          </a:solidFill>
          <a:ln w="19050">
            <a:solidFill>
              <a:schemeClr val="lt1"/>
            </a:solidFill>
          </a:ln>
          <a:effectLst/>
        </c:spPr>
      </c:pivotFmt>
      <c:pivotFmt>
        <c:idx val="441"/>
        <c:spPr>
          <a:solidFill>
            <a:schemeClr val="accent1"/>
          </a:solidFill>
          <a:ln w="19050">
            <a:solidFill>
              <a:schemeClr val="lt1"/>
            </a:solidFill>
          </a:ln>
          <a:effectLst/>
        </c:spPr>
      </c:pivotFmt>
      <c:pivotFmt>
        <c:idx val="442"/>
        <c:spPr>
          <a:solidFill>
            <a:schemeClr val="accent1"/>
          </a:solidFill>
          <a:ln w="19050">
            <a:solidFill>
              <a:schemeClr val="lt1"/>
            </a:solidFill>
          </a:ln>
          <a:effectLst/>
        </c:spPr>
      </c:pivotFmt>
      <c:pivotFmt>
        <c:idx val="443"/>
        <c:spPr>
          <a:solidFill>
            <a:schemeClr val="accent1"/>
          </a:solidFill>
          <a:ln w="19050">
            <a:solidFill>
              <a:schemeClr val="lt1"/>
            </a:solidFill>
          </a:ln>
          <a:effectLst/>
        </c:spPr>
      </c:pivotFmt>
      <c:pivotFmt>
        <c:idx val="444"/>
        <c:spPr>
          <a:solidFill>
            <a:schemeClr val="accent1"/>
          </a:solidFill>
          <a:ln w="19050">
            <a:solidFill>
              <a:schemeClr val="lt1"/>
            </a:solidFill>
          </a:ln>
          <a:effectLst/>
        </c:spPr>
      </c:pivotFmt>
      <c:pivotFmt>
        <c:idx val="445"/>
        <c:spPr>
          <a:solidFill>
            <a:schemeClr val="accent1"/>
          </a:solidFill>
          <a:ln w="19050">
            <a:solidFill>
              <a:schemeClr val="lt1"/>
            </a:solidFill>
          </a:ln>
          <a:effectLst/>
        </c:spPr>
      </c:pivotFmt>
      <c:pivotFmt>
        <c:idx val="446"/>
        <c:spPr>
          <a:solidFill>
            <a:schemeClr val="accent1"/>
          </a:solidFill>
          <a:ln w="19050">
            <a:solidFill>
              <a:schemeClr val="lt1"/>
            </a:solidFill>
          </a:ln>
          <a:effectLst/>
        </c:spPr>
      </c:pivotFmt>
      <c:pivotFmt>
        <c:idx val="447"/>
        <c:spPr>
          <a:solidFill>
            <a:schemeClr val="accent1"/>
          </a:solidFill>
          <a:ln w="19050">
            <a:solidFill>
              <a:schemeClr val="lt1"/>
            </a:solidFill>
          </a:ln>
          <a:effectLst/>
        </c:spPr>
      </c:pivotFmt>
      <c:pivotFmt>
        <c:idx val="448"/>
        <c:spPr>
          <a:solidFill>
            <a:schemeClr val="accent1"/>
          </a:solidFill>
          <a:ln w="19050">
            <a:solidFill>
              <a:schemeClr val="lt1"/>
            </a:solidFill>
          </a:ln>
          <a:effectLst/>
        </c:spPr>
      </c:pivotFmt>
      <c:pivotFmt>
        <c:idx val="449"/>
        <c:spPr>
          <a:solidFill>
            <a:schemeClr val="accent1"/>
          </a:solidFill>
          <a:ln w="19050">
            <a:solidFill>
              <a:schemeClr val="lt1"/>
            </a:solidFill>
          </a:ln>
          <a:effectLst/>
        </c:spPr>
      </c:pivotFmt>
      <c:pivotFmt>
        <c:idx val="450"/>
        <c:spPr>
          <a:solidFill>
            <a:schemeClr val="accent1"/>
          </a:solidFill>
          <a:ln w="19050">
            <a:solidFill>
              <a:schemeClr val="lt1"/>
            </a:solidFill>
          </a:ln>
          <a:effectLst/>
        </c:spPr>
      </c:pivotFmt>
      <c:pivotFmt>
        <c:idx val="451"/>
        <c:spPr>
          <a:solidFill>
            <a:schemeClr val="accent1"/>
          </a:solidFill>
          <a:ln w="19050">
            <a:solidFill>
              <a:schemeClr val="lt1"/>
            </a:solidFill>
          </a:ln>
          <a:effectLst/>
        </c:spPr>
      </c:pivotFmt>
      <c:pivotFmt>
        <c:idx val="452"/>
        <c:spPr>
          <a:solidFill>
            <a:schemeClr val="accent1"/>
          </a:solidFill>
          <a:ln w="19050">
            <a:solidFill>
              <a:schemeClr val="lt1"/>
            </a:solidFill>
          </a:ln>
          <a:effectLst/>
        </c:spPr>
      </c:pivotFmt>
      <c:pivotFmt>
        <c:idx val="453"/>
        <c:spPr>
          <a:solidFill>
            <a:schemeClr val="accent1"/>
          </a:solidFill>
          <a:ln w="19050">
            <a:solidFill>
              <a:schemeClr val="lt1"/>
            </a:solidFill>
          </a:ln>
          <a:effectLst/>
        </c:spPr>
      </c:pivotFmt>
      <c:pivotFmt>
        <c:idx val="454"/>
        <c:spPr>
          <a:solidFill>
            <a:schemeClr val="accent1"/>
          </a:solidFill>
          <a:ln w="19050">
            <a:solidFill>
              <a:schemeClr val="lt1"/>
            </a:solidFill>
          </a:ln>
          <a:effectLst/>
        </c:spPr>
      </c:pivotFmt>
      <c:pivotFmt>
        <c:idx val="455"/>
        <c:spPr>
          <a:solidFill>
            <a:schemeClr val="accent1"/>
          </a:solidFill>
          <a:ln w="19050">
            <a:solidFill>
              <a:schemeClr val="lt1"/>
            </a:solidFill>
          </a:ln>
          <a:effectLst/>
        </c:spPr>
      </c:pivotFmt>
      <c:pivotFmt>
        <c:idx val="456"/>
        <c:spPr>
          <a:solidFill>
            <a:schemeClr val="accent1"/>
          </a:solidFill>
          <a:ln w="19050">
            <a:solidFill>
              <a:schemeClr val="lt1"/>
            </a:solidFill>
          </a:ln>
          <a:effectLst/>
        </c:spPr>
      </c:pivotFmt>
      <c:pivotFmt>
        <c:idx val="457"/>
        <c:spPr>
          <a:solidFill>
            <a:schemeClr val="accent1"/>
          </a:solidFill>
          <a:ln w="19050">
            <a:solidFill>
              <a:schemeClr val="lt1"/>
            </a:solidFill>
          </a:ln>
          <a:effectLst/>
        </c:spPr>
      </c:pivotFmt>
      <c:pivotFmt>
        <c:idx val="458"/>
        <c:spPr>
          <a:solidFill>
            <a:schemeClr val="accent1"/>
          </a:solidFill>
          <a:ln w="19050">
            <a:solidFill>
              <a:schemeClr val="lt1"/>
            </a:solidFill>
          </a:ln>
          <a:effectLst/>
        </c:spPr>
      </c:pivotFmt>
      <c:pivotFmt>
        <c:idx val="459"/>
        <c:spPr>
          <a:solidFill>
            <a:schemeClr val="accent1"/>
          </a:solidFill>
          <a:ln w="19050">
            <a:solidFill>
              <a:schemeClr val="lt1"/>
            </a:solidFill>
          </a:ln>
          <a:effectLst/>
        </c:spPr>
      </c:pivotFmt>
      <c:pivotFmt>
        <c:idx val="460"/>
        <c:spPr>
          <a:solidFill>
            <a:schemeClr val="accent1"/>
          </a:solidFill>
          <a:ln w="19050">
            <a:solidFill>
              <a:schemeClr val="lt1"/>
            </a:solidFill>
          </a:ln>
          <a:effectLst/>
        </c:spPr>
      </c:pivotFmt>
      <c:pivotFmt>
        <c:idx val="461"/>
        <c:spPr>
          <a:solidFill>
            <a:schemeClr val="accent1"/>
          </a:solidFill>
          <a:ln w="19050">
            <a:solidFill>
              <a:schemeClr val="lt1"/>
            </a:solidFill>
          </a:ln>
          <a:effectLst/>
        </c:spPr>
      </c:pivotFmt>
      <c:pivotFmt>
        <c:idx val="462"/>
        <c:spPr>
          <a:solidFill>
            <a:schemeClr val="accent1"/>
          </a:solidFill>
          <a:ln w="19050">
            <a:solidFill>
              <a:schemeClr val="lt1"/>
            </a:solidFill>
          </a:ln>
          <a:effectLst/>
        </c:spPr>
      </c:pivotFmt>
      <c:pivotFmt>
        <c:idx val="463"/>
        <c:spPr>
          <a:solidFill>
            <a:schemeClr val="accent1"/>
          </a:solidFill>
          <a:ln w="19050">
            <a:solidFill>
              <a:schemeClr val="lt1"/>
            </a:solidFill>
          </a:ln>
          <a:effectLst/>
        </c:spPr>
      </c:pivotFmt>
      <c:pivotFmt>
        <c:idx val="464"/>
        <c:spPr>
          <a:solidFill>
            <a:schemeClr val="accent1"/>
          </a:solidFill>
          <a:ln w="19050">
            <a:solidFill>
              <a:schemeClr val="lt1"/>
            </a:solidFill>
          </a:ln>
          <a:effectLst/>
        </c:spPr>
      </c:pivotFmt>
      <c:pivotFmt>
        <c:idx val="465"/>
        <c:spPr>
          <a:solidFill>
            <a:schemeClr val="accent1"/>
          </a:solidFill>
          <a:ln w="19050">
            <a:solidFill>
              <a:schemeClr val="lt1"/>
            </a:solidFill>
          </a:ln>
          <a:effectLst/>
        </c:spPr>
      </c:pivotFmt>
      <c:pivotFmt>
        <c:idx val="466"/>
        <c:spPr>
          <a:solidFill>
            <a:schemeClr val="accent1"/>
          </a:solidFill>
          <a:ln w="19050">
            <a:solidFill>
              <a:schemeClr val="lt1"/>
            </a:solidFill>
          </a:ln>
          <a:effectLst/>
        </c:spPr>
      </c:pivotFmt>
      <c:pivotFmt>
        <c:idx val="467"/>
        <c:spPr>
          <a:solidFill>
            <a:schemeClr val="accent1"/>
          </a:solidFill>
          <a:ln w="19050">
            <a:solidFill>
              <a:schemeClr val="lt1"/>
            </a:solidFill>
          </a:ln>
          <a:effectLst/>
        </c:spPr>
      </c:pivotFmt>
      <c:pivotFmt>
        <c:idx val="468"/>
        <c:spPr>
          <a:solidFill>
            <a:schemeClr val="accent1"/>
          </a:solidFill>
          <a:ln w="19050">
            <a:solidFill>
              <a:schemeClr val="lt1"/>
            </a:solidFill>
          </a:ln>
          <a:effectLst/>
        </c:spPr>
      </c:pivotFmt>
      <c:pivotFmt>
        <c:idx val="469"/>
        <c:spPr>
          <a:solidFill>
            <a:schemeClr val="accent1"/>
          </a:solidFill>
          <a:ln w="19050">
            <a:solidFill>
              <a:schemeClr val="lt1"/>
            </a:solidFill>
          </a:ln>
          <a:effectLst/>
        </c:spPr>
      </c:pivotFmt>
      <c:pivotFmt>
        <c:idx val="470"/>
        <c:spPr>
          <a:solidFill>
            <a:schemeClr val="accent1"/>
          </a:solidFill>
          <a:ln w="19050">
            <a:solidFill>
              <a:schemeClr val="lt1"/>
            </a:solidFill>
          </a:ln>
          <a:effectLst/>
        </c:spPr>
      </c:pivotFmt>
      <c:pivotFmt>
        <c:idx val="471"/>
        <c:spPr>
          <a:solidFill>
            <a:schemeClr val="accent1"/>
          </a:solidFill>
          <a:ln w="19050">
            <a:solidFill>
              <a:schemeClr val="lt1"/>
            </a:solidFill>
          </a:ln>
          <a:effectLst/>
        </c:spPr>
      </c:pivotFmt>
      <c:pivotFmt>
        <c:idx val="472"/>
        <c:spPr>
          <a:solidFill>
            <a:schemeClr val="accent1"/>
          </a:solidFill>
          <a:ln w="19050">
            <a:solidFill>
              <a:schemeClr val="lt1"/>
            </a:solidFill>
          </a:ln>
          <a:effectLst/>
        </c:spPr>
      </c:pivotFmt>
      <c:pivotFmt>
        <c:idx val="473"/>
        <c:spPr>
          <a:solidFill>
            <a:schemeClr val="accent1"/>
          </a:solidFill>
          <a:ln w="19050">
            <a:solidFill>
              <a:schemeClr val="lt1"/>
            </a:solidFill>
          </a:ln>
          <a:effectLst/>
        </c:spPr>
      </c:pivotFmt>
      <c:pivotFmt>
        <c:idx val="474"/>
        <c:spPr>
          <a:solidFill>
            <a:schemeClr val="accent1"/>
          </a:solidFill>
          <a:ln w="19050">
            <a:solidFill>
              <a:schemeClr val="lt1"/>
            </a:solidFill>
          </a:ln>
          <a:effectLst/>
        </c:spPr>
      </c:pivotFmt>
      <c:pivotFmt>
        <c:idx val="475"/>
        <c:spPr>
          <a:solidFill>
            <a:schemeClr val="accent1"/>
          </a:solidFill>
          <a:ln w="19050">
            <a:solidFill>
              <a:schemeClr val="lt1"/>
            </a:solidFill>
          </a:ln>
          <a:effectLst/>
        </c:spPr>
      </c:pivotFmt>
      <c:pivotFmt>
        <c:idx val="476"/>
        <c:spPr>
          <a:solidFill>
            <a:schemeClr val="accent1"/>
          </a:solidFill>
          <a:ln w="19050">
            <a:solidFill>
              <a:schemeClr val="lt1"/>
            </a:solidFill>
          </a:ln>
          <a:effectLst/>
        </c:spPr>
      </c:pivotFmt>
      <c:pivotFmt>
        <c:idx val="477"/>
        <c:spPr>
          <a:solidFill>
            <a:schemeClr val="accent1"/>
          </a:solidFill>
          <a:ln w="19050">
            <a:solidFill>
              <a:schemeClr val="lt1"/>
            </a:solidFill>
          </a:ln>
          <a:effectLst/>
        </c:spPr>
      </c:pivotFmt>
      <c:pivotFmt>
        <c:idx val="478"/>
        <c:spPr>
          <a:solidFill>
            <a:schemeClr val="accent1"/>
          </a:solidFill>
          <a:ln w="19050">
            <a:solidFill>
              <a:schemeClr val="lt1"/>
            </a:solidFill>
          </a:ln>
          <a:effectLst/>
        </c:spPr>
      </c:pivotFmt>
      <c:pivotFmt>
        <c:idx val="479"/>
        <c:spPr>
          <a:solidFill>
            <a:schemeClr val="accent1"/>
          </a:solidFill>
          <a:ln w="19050">
            <a:solidFill>
              <a:schemeClr val="lt1"/>
            </a:solidFill>
          </a:ln>
          <a:effectLst/>
        </c:spPr>
      </c:pivotFmt>
      <c:pivotFmt>
        <c:idx val="480"/>
        <c:spPr>
          <a:solidFill>
            <a:schemeClr val="accent1"/>
          </a:solidFill>
          <a:ln w="19050">
            <a:solidFill>
              <a:schemeClr val="lt1"/>
            </a:solidFill>
          </a:ln>
          <a:effectLst/>
        </c:spPr>
      </c:pivotFmt>
      <c:pivotFmt>
        <c:idx val="481"/>
        <c:spPr>
          <a:solidFill>
            <a:schemeClr val="accent1"/>
          </a:solidFill>
          <a:ln w="19050">
            <a:solidFill>
              <a:schemeClr val="lt1"/>
            </a:solidFill>
          </a:ln>
          <a:effectLst/>
        </c:spPr>
      </c:pivotFmt>
      <c:pivotFmt>
        <c:idx val="482"/>
        <c:spPr>
          <a:solidFill>
            <a:schemeClr val="accent1"/>
          </a:solidFill>
          <a:ln w="19050">
            <a:solidFill>
              <a:schemeClr val="lt1"/>
            </a:solidFill>
          </a:ln>
          <a:effectLst/>
        </c:spPr>
      </c:pivotFmt>
      <c:pivotFmt>
        <c:idx val="483"/>
        <c:spPr>
          <a:solidFill>
            <a:schemeClr val="accent1"/>
          </a:solidFill>
          <a:ln w="19050">
            <a:solidFill>
              <a:schemeClr val="lt1"/>
            </a:solidFill>
          </a:ln>
          <a:effectLst/>
        </c:spPr>
      </c:pivotFmt>
      <c:pivotFmt>
        <c:idx val="484"/>
        <c:spPr>
          <a:solidFill>
            <a:schemeClr val="accent1"/>
          </a:solidFill>
          <a:ln w="19050">
            <a:solidFill>
              <a:schemeClr val="lt1"/>
            </a:solidFill>
          </a:ln>
          <a:effectLst/>
        </c:spPr>
      </c:pivotFmt>
      <c:pivotFmt>
        <c:idx val="485"/>
        <c:spPr>
          <a:solidFill>
            <a:schemeClr val="accent1"/>
          </a:solidFill>
          <a:ln w="19050">
            <a:solidFill>
              <a:schemeClr val="lt1"/>
            </a:solidFill>
          </a:ln>
          <a:effectLst/>
        </c:spPr>
      </c:pivotFmt>
      <c:pivotFmt>
        <c:idx val="486"/>
        <c:spPr>
          <a:solidFill>
            <a:schemeClr val="accent1"/>
          </a:solidFill>
          <a:ln w="19050">
            <a:solidFill>
              <a:schemeClr val="lt1"/>
            </a:solidFill>
          </a:ln>
          <a:effectLst/>
        </c:spPr>
      </c:pivotFmt>
      <c:pivotFmt>
        <c:idx val="487"/>
        <c:spPr>
          <a:solidFill>
            <a:schemeClr val="accent1"/>
          </a:solidFill>
          <a:ln w="19050">
            <a:solidFill>
              <a:schemeClr val="lt1"/>
            </a:solidFill>
          </a:ln>
          <a:effectLst/>
        </c:spPr>
      </c:pivotFmt>
      <c:pivotFmt>
        <c:idx val="488"/>
        <c:spPr>
          <a:solidFill>
            <a:schemeClr val="accent1"/>
          </a:solidFill>
          <a:ln w="19050">
            <a:solidFill>
              <a:schemeClr val="lt1"/>
            </a:solidFill>
          </a:ln>
          <a:effectLst/>
        </c:spPr>
      </c:pivotFmt>
      <c:pivotFmt>
        <c:idx val="489"/>
        <c:spPr>
          <a:solidFill>
            <a:schemeClr val="accent1"/>
          </a:solidFill>
          <a:ln w="19050">
            <a:solidFill>
              <a:schemeClr val="lt1"/>
            </a:solidFill>
          </a:ln>
          <a:effectLst/>
        </c:spPr>
      </c:pivotFmt>
      <c:pivotFmt>
        <c:idx val="490"/>
        <c:spPr>
          <a:solidFill>
            <a:schemeClr val="accent1"/>
          </a:solidFill>
          <a:ln w="19050">
            <a:solidFill>
              <a:schemeClr val="lt1"/>
            </a:solidFill>
          </a:ln>
          <a:effectLst/>
        </c:spPr>
      </c:pivotFmt>
      <c:pivotFmt>
        <c:idx val="491"/>
        <c:spPr>
          <a:solidFill>
            <a:schemeClr val="accent1"/>
          </a:solidFill>
          <a:ln w="19050">
            <a:solidFill>
              <a:schemeClr val="lt1"/>
            </a:solidFill>
          </a:ln>
          <a:effectLst/>
        </c:spPr>
      </c:pivotFmt>
      <c:pivotFmt>
        <c:idx val="492"/>
        <c:spPr>
          <a:solidFill>
            <a:schemeClr val="accent1"/>
          </a:solidFill>
          <a:ln w="19050">
            <a:solidFill>
              <a:schemeClr val="lt1"/>
            </a:solidFill>
          </a:ln>
          <a:effectLst/>
        </c:spPr>
      </c:pivotFmt>
      <c:pivotFmt>
        <c:idx val="493"/>
        <c:spPr>
          <a:solidFill>
            <a:schemeClr val="accent1"/>
          </a:solidFill>
          <a:ln w="19050">
            <a:solidFill>
              <a:schemeClr val="lt1"/>
            </a:solidFill>
          </a:ln>
          <a:effectLst/>
        </c:spPr>
      </c:pivotFmt>
      <c:pivotFmt>
        <c:idx val="494"/>
        <c:spPr>
          <a:solidFill>
            <a:schemeClr val="accent1"/>
          </a:solidFill>
          <a:ln w="19050">
            <a:solidFill>
              <a:schemeClr val="lt1"/>
            </a:solidFill>
          </a:ln>
          <a:effectLst/>
        </c:spPr>
      </c:pivotFmt>
      <c:pivotFmt>
        <c:idx val="495"/>
        <c:spPr>
          <a:solidFill>
            <a:schemeClr val="accent1"/>
          </a:solidFill>
          <a:ln w="19050">
            <a:solidFill>
              <a:schemeClr val="lt1"/>
            </a:solidFill>
          </a:ln>
          <a:effectLst/>
        </c:spPr>
      </c:pivotFmt>
      <c:pivotFmt>
        <c:idx val="496"/>
        <c:spPr>
          <a:solidFill>
            <a:schemeClr val="accent1"/>
          </a:solidFill>
          <a:ln w="19050">
            <a:solidFill>
              <a:schemeClr val="lt1"/>
            </a:solidFill>
          </a:ln>
          <a:effectLst/>
        </c:spPr>
      </c:pivotFmt>
      <c:pivotFmt>
        <c:idx val="497"/>
        <c:spPr>
          <a:solidFill>
            <a:schemeClr val="accent1"/>
          </a:solidFill>
          <a:ln w="19050">
            <a:solidFill>
              <a:schemeClr val="lt1"/>
            </a:solidFill>
          </a:ln>
          <a:effectLst/>
        </c:spPr>
      </c:pivotFmt>
      <c:pivotFmt>
        <c:idx val="498"/>
        <c:spPr>
          <a:solidFill>
            <a:schemeClr val="accent1"/>
          </a:solidFill>
          <a:ln w="19050">
            <a:solidFill>
              <a:schemeClr val="lt1"/>
            </a:solidFill>
          </a:ln>
          <a:effectLst/>
        </c:spPr>
      </c:pivotFmt>
      <c:pivotFmt>
        <c:idx val="499"/>
        <c:spPr>
          <a:solidFill>
            <a:schemeClr val="accent1"/>
          </a:solidFill>
          <a:ln w="19050">
            <a:solidFill>
              <a:schemeClr val="lt1"/>
            </a:solidFill>
          </a:ln>
          <a:effectLst/>
        </c:spPr>
      </c:pivotFmt>
      <c:pivotFmt>
        <c:idx val="500"/>
        <c:spPr>
          <a:solidFill>
            <a:schemeClr val="accent1"/>
          </a:solidFill>
          <a:ln w="19050">
            <a:solidFill>
              <a:schemeClr val="lt1"/>
            </a:solidFill>
          </a:ln>
          <a:effectLst/>
        </c:spPr>
      </c:pivotFmt>
      <c:pivotFmt>
        <c:idx val="501"/>
        <c:spPr>
          <a:solidFill>
            <a:schemeClr val="accent1"/>
          </a:solidFill>
          <a:ln w="19050">
            <a:solidFill>
              <a:schemeClr val="lt1"/>
            </a:solidFill>
          </a:ln>
          <a:effectLst/>
        </c:spPr>
      </c:pivotFmt>
      <c:pivotFmt>
        <c:idx val="502"/>
        <c:spPr>
          <a:solidFill>
            <a:schemeClr val="accent1"/>
          </a:solidFill>
          <a:ln w="19050">
            <a:solidFill>
              <a:schemeClr val="lt1"/>
            </a:solidFill>
          </a:ln>
          <a:effectLst/>
        </c:spPr>
      </c:pivotFmt>
      <c:pivotFmt>
        <c:idx val="503"/>
        <c:spPr>
          <a:solidFill>
            <a:schemeClr val="accent1"/>
          </a:solidFill>
          <a:ln w="19050">
            <a:solidFill>
              <a:schemeClr val="lt1"/>
            </a:solidFill>
          </a:ln>
          <a:effectLst/>
        </c:spPr>
      </c:pivotFmt>
      <c:pivotFmt>
        <c:idx val="504"/>
        <c:spPr>
          <a:solidFill>
            <a:schemeClr val="accent1"/>
          </a:solidFill>
          <a:ln w="19050">
            <a:solidFill>
              <a:schemeClr val="lt1"/>
            </a:solidFill>
          </a:ln>
          <a:effectLst/>
        </c:spPr>
      </c:pivotFmt>
      <c:pivotFmt>
        <c:idx val="505"/>
        <c:spPr>
          <a:solidFill>
            <a:schemeClr val="accent1"/>
          </a:solidFill>
          <a:ln w="19050">
            <a:solidFill>
              <a:schemeClr val="lt1"/>
            </a:solidFill>
          </a:ln>
          <a:effectLst/>
        </c:spPr>
      </c:pivotFmt>
      <c:pivotFmt>
        <c:idx val="506"/>
        <c:spPr>
          <a:solidFill>
            <a:schemeClr val="accent1"/>
          </a:solidFill>
          <a:ln w="19050">
            <a:solidFill>
              <a:schemeClr val="lt1"/>
            </a:solidFill>
          </a:ln>
          <a:effectLst/>
        </c:spPr>
      </c:pivotFmt>
      <c:pivotFmt>
        <c:idx val="507"/>
        <c:spPr>
          <a:solidFill>
            <a:schemeClr val="accent1"/>
          </a:solidFill>
          <a:ln w="19050">
            <a:solidFill>
              <a:schemeClr val="lt1"/>
            </a:solidFill>
          </a:ln>
          <a:effectLst/>
        </c:spPr>
      </c:pivotFmt>
      <c:pivotFmt>
        <c:idx val="508"/>
        <c:spPr>
          <a:solidFill>
            <a:schemeClr val="accent1"/>
          </a:solidFill>
          <a:ln w="19050">
            <a:solidFill>
              <a:schemeClr val="lt1"/>
            </a:solidFill>
          </a:ln>
          <a:effectLst/>
        </c:spPr>
      </c:pivotFmt>
      <c:pivotFmt>
        <c:idx val="509"/>
        <c:spPr>
          <a:solidFill>
            <a:schemeClr val="accent1"/>
          </a:solidFill>
          <a:ln w="19050">
            <a:solidFill>
              <a:schemeClr val="lt1"/>
            </a:solidFill>
          </a:ln>
          <a:effectLst/>
        </c:spPr>
      </c:pivotFmt>
      <c:pivotFmt>
        <c:idx val="510"/>
        <c:spPr>
          <a:solidFill>
            <a:schemeClr val="accent1"/>
          </a:solidFill>
          <a:ln w="19050">
            <a:solidFill>
              <a:schemeClr val="lt1"/>
            </a:solidFill>
          </a:ln>
          <a:effectLst/>
        </c:spPr>
      </c:pivotFmt>
      <c:pivotFmt>
        <c:idx val="511"/>
        <c:spPr>
          <a:solidFill>
            <a:schemeClr val="accent1"/>
          </a:solidFill>
          <a:ln w="19050">
            <a:solidFill>
              <a:schemeClr val="lt1"/>
            </a:solidFill>
          </a:ln>
          <a:effectLst/>
        </c:spPr>
      </c:pivotFmt>
      <c:pivotFmt>
        <c:idx val="512"/>
        <c:spPr>
          <a:solidFill>
            <a:schemeClr val="accent1"/>
          </a:solidFill>
          <a:ln w="19050">
            <a:solidFill>
              <a:schemeClr val="lt1"/>
            </a:solidFill>
          </a:ln>
          <a:effectLst/>
        </c:spPr>
      </c:pivotFmt>
      <c:pivotFmt>
        <c:idx val="513"/>
        <c:spPr>
          <a:solidFill>
            <a:schemeClr val="accent1"/>
          </a:solidFill>
          <a:ln w="19050">
            <a:solidFill>
              <a:schemeClr val="lt1"/>
            </a:solidFill>
          </a:ln>
          <a:effectLst/>
        </c:spPr>
      </c:pivotFmt>
      <c:pivotFmt>
        <c:idx val="514"/>
        <c:spPr>
          <a:solidFill>
            <a:schemeClr val="accent1"/>
          </a:solidFill>
          <a:ln w="19050">
            <a:solidFill>
              <a:schemeClr val="lt1"/>
            </a:solidFill>
          </a:ln>
          <a:effectLst/>
        </c:spPr>
      </c:pivotFmt>
      <c:pivotFmt>
        <c:idx val="515"/>
        <c:spPr>
          <a:solidFill>
            <a:schemeClr val="accent1"/>
          </a:solidFill>
          <a:ln w="19050">
            <a:solidFill>
              <a:schemeClr val="lt1"/>
            </a:solidFill>
          </a:ln>
          <a:effectLst/>
        </c:spPr>
      </c:pivotFmt>
      <c:pivotFmt>
        <c:idx val="516"/>
        <c:spPr>
          <a:solidFill>
            <a:schemeClr val="accent1"/>
          </a:solidFill>
          <a:ln w="19050">
            <a:solidFill>
              <a:schemeClr val="lt1"/>
            </a:solidFill>
          </a:ln>
          <a:effectLst/>
        </c:spPr>
      </c:pivotFmt>
      <c:pivotFmt>
        <c:idx val="517"/>
        <c:spPr>
          <a:solidFill>
            <a:schemeClr val="accent1"/>
          </a:solidFill>
          <a:ln w="19050">
            <a:solidFill>
              <a:schemeClr val="lt1"/>
            </a:solidFill>
          </a:ln>
          <a:effectLst/>
        </c:spPr>
      </c:pivotFmt>
      <c:pivotFmt>
        <c:idx val="518"/>
        <c:spPr>
          <a:solidFill>
            <a:schemeClr val="accent1"/>
          </a:solidFill>
          <a:ln w="19050">
            <a:solidFill>
              <a:schemeClr val="lt1"/>
            </a:solidFill>
          </a:ln>
          <a:effectLst/>
        </c:spPr>
      </c:pivotFmt>
      <c:pivotFmt>
        <c:idx val="519"/>
        <c:spPr>
          <a:solidFill>
            <a:schemeClr val="accent1"/>
          </a:solidFill>
          <a:ln w="19050">
            <a:solidFill>
              <a:schemeClr val="lt1"/>
            </a:solidFill>
          </a:ln>
          <a:effectLst/>
        </c:spPr>
      </c:pivotFmt>
      <c:pivotFmt>
        <c:idx val="520"/>
        <c:spPr>
          <a:solidFill>
            <a:schemeClr val="accent1"/>
          </a:solidFill>
          <a:ln w="19050">
            <a:solidFill>
              <a:schemeClr val="lt1"/>
            </a:solidFill>
          </a:ln>
          <a:effectLst/>
        </c:spPr>
      </c:pivotFmt>
      <c:pivotFmt>
        <c:idx val="521"/>
        <c:spPr>
          <a:solidFill>
            <a:schemeClr val="accent1"/>
          </a:solidFill>
          <a:ln w="19050">
            <a:solidFill>
              <a:schemeClr val="lt1"/>
            </a:solidFill>
          </a:ln>
          <a:effectLst/>
        </c:spPr>
      </c:pivotFmt>
      <c:pivotFmt>
        <c:idx val="522"/>
        <c:spPr>
          <a:solidFill>
            <a:schemeClr val="accent1"/>
          </a:solidFill>
          <a:ln w="19050">
            <a:solidFill>
              <a:schemeClr val="lt1"/>
            </a:solidFill>
          </a:ln>
          <a:effectLst/>
        </c:spPr>
      </c:pivotFmt>
      <c:pivotFmt>
        <c:idx val="523"/>
        <c:spPr>
          <a:solidFill>
            <a:schemeClr val="accent1"/>
          </a:solidFill>
          <a:ln w="19050">
            <a:solidFill>
              <a:schemeClr val="lt1"/>
            </a:solidFill>
          </a:ln>
          <a:effectLst/>
        </c:spPr>
      </c:pivotFmt>
      <c:pivotFmt>
        <c:idx val="524"/>
        <c:spPr>
          <a:solidFill>
            <a:schemeClr val="accent1"/>
          </a:solidFill>
          <a:ln w="19050">
            <a:solidFill>
              <a:schemeClr val="lt1"/>
            </a:solidFill>
          </a:ln>
          <a:effectLst/>
        </c:spPr>
      </c:pivotFmt>
      <c:pivotFmt>
        <c:idx val="525"/>
        <c:spPr>
          <a:solidFill>
            <a:schemeClr val="accent1"/>
          </a:solidFill>
          <a:ln w="19050">
            <a:solidFill>
              <a:schemeClr val="lt1"/>
            </a:solidFill>
          </a:ln>
          <a:effectLst/>
        </c:spPr>
      </c:pivotFmt>
      <c:pivotFmt>
        <c:idx val="526"/>
        <c:spPr>
          <a:solidFill>
            <a:schemeClr val="accent1"/>
          </a:solidFill>
          <a:ln w="19050">
            <a:solidFill>
              <a:schemeClr val="lt1"/>
            </a:solidFill>
          </a:ln>
          <a:effectLst/>
        </c:spPr>
      </c:pivotFmt>
      <c:pivotFmt>
        <c:idx val="527"/>
        <c:spPr>
          <a:solidFill>
            <a:schemeClr val="accent1"/>
          </a:solidFill>
          <a:ln w="19050">
            <a:solidFill>
              <a:schemeClr val="lt1"/>
            </a:solidFill>
          </a:ln>
          <a:effectLst/>
        </c:spPr>
      </c:pivotFmt>
      <c:pivotFmt>
        <c:idx val="528"/>
        <c:spPr>
          <a:solidFill>
            <a:schemeClr val="accent1"/>
          </a:solidFill>
          <a:ln w="19050">
            <a:solidFill>
              <a:schemeClr val="lt1"/>
            </a:solidFill>
          </a:ln>
          <a:effectLst/>
        </c:spPr>
      </c:pivotFmt>
      <c:pivotFmt>
        <c:idx val="529"/>
        <c:spPr>
          <a:solidFill>
            <a:schemeClr val="accent1"/>
          </a:solidFill>
          <a:ln w="19050">
            <a:solidFill>
              <a:schemeClr val="lt1"/>
            </a:solidFill>
          </a:ln>
          <a:effectLst/>
        </c:spPr>
      </c:pivotFmt>
      <c:pivotFmt>
        <c:idx val="530"/>
        <c:spPr>
          <a:solidFill>
            <a:schemeClr val="accent1"/>
          </a:solidFill>
          <a:ln w="19050">
            <a:solidFill>
              <a:schemeClr val="lt1"/>
            </a:solidFill>
          </a:ln>
          <a:effectLst/>
        </c:spPr>
      </c:pivotFmt>
      <c:pivotFmt>
        <c:idx val="531"/>
        <c:spPr>
          <a:solidFill>
            <a:schemeClr val="accent1"/>
          </a:solidFill>
          <a:ln w="19050">
            <a:solidFill>
              <a:schemeClr val="lt1"/>
            </a:solidFill>
          </a:ln>
          <a:effectLst/>
        </c:spPr>
      </c:pivotFmt>
      <c:pivotFmt>
        <c:idx val="532"/>
        <c:spPr>
          <a:solidFill>
            <a:schemeClr val="accent1"/>
          </a:solidFill>
          <a:ln w="19050">
            <a:solidFill>
              <a:schemeClr val="lt1"/>
            </a:solidFill>
          </a:ln>
          <a:effectLst/>
        </c:spPr>
      </c:pivotFmt>
      <c:pivotFmt>
        <c:idx val="533"/>
        <c:spPr>
          <a:solidFill>
            <a:schemeClr val="accent1"/>
          </a:solidFill>
          <a:ln w="19050">
            <a:solidFill>
              <a:schemeClr val="lt1"/>
            </a:solidFill>
          </a:ln>
          <a:effectLst/>
        </c:spPr>
      </c:pivotFmt>
      <c:pivotFmt>
        <c:idx val="534"/>
        <c:spPr>
          <a:solidFill>
            <a:schemeClr val="accent1"/>
          </a:solidFill>
          <a:ln w="19050">
            <a:solidFill>
              <a:schemeClr val="lt1"/>
            </a:solidFill>
          </a:ln>
          <a:effectLst/>
        </c:spPr>
      </c:pivotFmt>
      <c:pivotFmt>
        <c:idx val="535"/>
        <c:spPr>
          <a:solidFill>
            <a:schemeClr val="accent1"/>
          </a:solidFill>
          <a:ln w="19050">
            <a:solidFill>
              <a:schemeClr val="lt1"/>
            </a:solidFill>
          </a:ln>
          <a:effectLst/>
        </c:spPr>
      </c:pivotFmt>
      <c:pivotFmt>
        <c:idx val="536"/>
        <c:spPr>
          <a:solidFill>
            <a:schemeClr val="accent1"/>
          </a:solidFill>
          <a:ln w="19050">
            <a:solidFill>
              <a:schemeClr val="lt1"/>
            </a:solidFill>
          </a:ln>
          <a:effectLst/>
        </c:spPr>
      </c:pivotFmt>
      <c:pivotFmt>
        <c:idx val="537"/>
        <c:spPr>
          <a:solidFill>
            <a:schemeClr val="accent1"/>
          </a:solidFill>
          <a:ln w="19050">
            <a:solidFill>
              <a:schemeClr val="lt1"/>
            </a:solidFill>
          </a:ln>
          <a:effectLst/>
        </c:spPr>
      </c:pivotFmt>
      <c:pivotFmt>
        <c:idx val="538"/>
        <c:spPr>
          <a:solidFill>
            <a:schemeClr val="accent1"/>
          </a:solidFill>
          <a:ln w="19050">
            <a:solidFill>
              <a:schemeClr val="lt1"/>
            </a:solidFill>
          </a:ln>
          <a:effectLst/>
        </c:spPr>
      </c:pivotFmt>
      <c:pivotFmt>
        <c:idx val="539"/>
        <c:spPr>
          <a:solidFill>
            <a:schemeClr val="accent1"/>
          </a:solidFill>
          <a:ln w="19050">
            <a:solidFill>
              <a:schemeClr val="lt1"/>
            </a:solidFill>
          </a:ln>
          <a:effectLst/>
        </c:spPr>
      </c:pivotFmt>
      <c:pivotFmt>
        <c:idx val="540"/>
        <c:spPr>
          <a:solidFill>
            <a:schemeClr val="accent1"/>
          </a:solidFill>
          <a:ln w="19050">
            <a:solidFill>
              <a:schemeClr val="lt1"/>
            </a:solidFill>
          </a:ln>
          <a:effectLst/>
        </c:spPr>
      </c:pivotFmt>
      <c:pivotFmt>
        <c:idx val="541"/>
        <c:spPr>
          <a:solidFill>
            <a:schemeClr val="accent1"/>
          </a:solidFill>
          <a:ln w="19050">
            <a:solidFill>
              <a:schemeClr val="lt1"/>
            </a:solidFill>
          </a:ln>
          <a:effectLst/>
        </c:spPr>
      </c:pivotFmt>
      <c:pivotFmt>
        <c:idx val="542"/>
        <c:spPr>
          <a:solidFill>
            <a:schemeClr val="accent1"/>
          </a:solidFill>
          <a:ln w="19050">
            <a:solidFill>
              <a:schemeClr val="lt1"/>
            </a:solidFill>
          </a:ln>
          <a:effectLst/>
        </c:spPr>
      </c:pivotFmt>
      <c:pivotFmt>
        <c:idx val="543"/>
        <c:spPr>
          <a:solidFill>
            <a:schemeClr val="accent1"/>
          </a:solidFill>
          <a:ln w="19050">
            <a:solidFill>
              <a:schemeClr val="lt1"/>
            </a:solidFill>
          </a:ln>
          <a:effectLst/>
        </c:spPr>
      </c:pivotFmt>
      <c:pivotFmt>
        <c:idx val="544"/>
        <c:spPr>
          <a:solidFill>
            <a:schemeClr val="accent1"/>
          </a:solidFill>
          <a:ln w="19050">
            <a:solidFill>
              <a:schemeClr val="lt1"/>
            </a:solidFill>
          </a:ln>
          <a:effectLst/>
        </c:spPr>
      </c:pivotFmt>
      <c:pivotFmt>
        <c:idx val="545"/>
        <c:spPr>
          <a:solidFill>
            <a:schemeClr val="accent1"/>
          </a:solidFill>
          <a:ln w="19050">
            <a:solidFill>
              <a:schemeClr val="lt1"/>
            </a:solidFill>
          </a:ln>
          <a:effectLst/>
        </c:spPr>
      </c:pivotFmt>
      <c:pivotFmt>
        <c:idx val="546"/>
        <c:spPr>
          <a:solidFill>
            <a:schemeClr val="accent1"/>
          </a:solidFill>
          <a:ln w="19050">
            <a:solidFill>
              <a:schemeClr val="lt1"/>
            </a:solidFill>
          </a:ln>
          <a:effectLst/>
        </c:spPr>
      </c:pivotFmt>
      <c:pivotFmt>
        <c:idx val="547"/>
        <c:spPr>
          <a:solidFill>
            <a:schemeClr val="accent1"/>
          </a:solidFill>
          <a:ln w="19050">
            <a:solidFill>
              <a:schemeClr val="lt1"/>
            </a:solidFill>
          </a:ln>
          <a:effectLst/>
        </c:spPr>
        <c:marker>
          <c:symbol val="none"/>
        </c:marker>
      </c:pivotFmt>
      <c:pivotFmt>
        <c:idx val="548"/>
        <c:spPr>
          <a:solidFill>
            <a:schemeClr val="accent1"/>
          </a:solidFill>
          <a:ln w="19050">
            <a:solidFill>
              <a:schemeClr val="lt1"/>
            </a:solidFill>
          </a:ln>
          <a:effectLst/>
        </c:spPr>
      </c:pivotFmt>
      <c:pivotFmt>
        <c:idx val="549"/>
        <c:spPr>
          <a:solidFill>
            <a:schemeClr val="accent1"/>
          </a:solidFill>
          <a:ln w="19050">
            <a:solidFill>
              <a:schemeClr val="lt1"/>
            </a:solidFill>
          </a:ln>
          <a:effectLst/>
        </c:spPr>
      </c:pivotFmt>
      <c:pivotFmt>
        <c:idx val="550"/>
        <c:spPr>
          <a:solidFill>
            <a:schemeClr val="accent1"/>
          </a:solidFill>
          <a:ln w="19050">
            <a:solidFill>
              <a:schemeClr val="lt1"/>
            </a:solidFill>
          </a:ln>
          <a:effectLst/>
        </c:spPr>
      </c:pivotFmt>
      <c:pivotFmt>
        <c:idx val="551"/>
        <c:spPr>
          <a:solidFill>
            <a:schemeClr val="accent1"/>
          </a:solidFill>
          <a:ln w="19050">
            <a:solidFill>
              <a:schemeClr val="lt1"/>
            </a:solidFill>
          </a:ln>
          <a:effectLst/>
        </c:spPr>
      </c:pivotFmt>
      <c:pivotFmt>
        <c:idx val="552"/>
        <c:spPr>
          <a:solidFill>
            <a:schemeClr val="accent1"/>
          </a:solidFill>
          <a:ln w="19050">
            <a:solidFill>
              <a:schemeClr val="lt1"/>
            </a:solidFill>
          </a:ln>
          <a:effectLst/>
        </c:spPr>
      </c:pivotFmt>
      <c:pivotFmt>
        <c:idx val="553"/>
        <c:spPr>
          <a:solidFill>
            <a:schemeClr val="accent1"/>
          </a:solidFill>
          <a:ln w="19050">
            <a:solidFill>
              <a:schemeClr val="lt1"/>
            </a:solidFill>
          </a:ln>
          <a:effectLst/>
        </c:spPr>
      </c:pivotFmt>
      <c:pivotFmt>
        <c:idx val="554"/>
        <c:spPr>
          <a:solidFill>
            <a:schemeClr val="accent1"/>
          </a:solidFill>
          <a:ln w="19050">
            <a:solidFill>
              <a:schemeClr val="lt1"/>
            </a:solidFill>
          </a:ln>
          <a:effectLst/>
        </c:spPr>
      </c:pivotFmt>
      <c:pivotFmt>
        <c:idx val="555"/>
        <c:spPr>
          <a:solidFill>
            <a:schemeClr val="accent1"/>
          </a:solidFill>
          <a:ln w="19050">
            <a:solidFill>
              <a:schemeClr val="lt1"/>
            </a:solidFill>
          </a:ln>
          <a:effectLst/>
        </c:spPr>
      </c:pivotFmt>
      <c:pivotFmt>
        <c:idx val="556"/>
        <c:spPr>
          <a:solidFill>
            <a:schemeClr val="accent1"/>
          </a:solidFill>
          <a:ln w="19050">
            <a:solidFill>
              <a:schemeClr val="lt1"/>
            </a:solidFill>
          </a:ln>
          <a:effectLst/>
        </c:spPr>
      </c:pivotFmt>
      <c:pivotFmt>
        <c:idx val="557"/>
        <c:spPr>
          <a:solidFill>
            <a:schemeClr val="accent1"/>
          </a:solidFill>
          <a:ln w="19050">
            <a:solidFill>
              <a:schemeClr val="lt1"/>
            </a:solidFill>
          </a:ln>
          <a:effectLst/>
        </c:spPr>
      </c:pivotFmt>
      <c:pivotFmt>
        <c:idx val="558"/>
        <c:spPr>
          <a:solidFill>
            <a:schemeClr val="accent1"/>
          </a:solidFill>
          <a:ln w="19050">
            <a:solidFill>
              <a:schemeClr val="lt1"/>
            </a:solidFill>
          </a:ln>
          <a:effectLst/>
        </c:spPr>
      </c:pivotFmt>
      <c:pivotFmt>
        <c:idx val="559"/>
        <c:spPr>
          <a:solidFill>
            <a:schemeClr val="accent1"/>
          </a:solidFill>
          <a:ln w="19050">
            <a:solidFill>
              <a:schemeClr val="lt1"/>
            </a:solidFill>
          </a:ln>
          <a:effectLst/>
        </c:spPr>
      </c:pivotFmt>
      <c:pivotFmt>
        <c:idx val="560"/>
        <c:spPr>
          <a:solidFill>
            <a:schemeClr val="accent1"/>
          </a:solidFill>
          <a:ln w="19050">
            <a:solidFill>
              <a:schemeClr val="lt1"/>
            </a:solidFill>
          </a:ln>
          <a:effectLst/>
        </c:spPr>
      </c:pivotFmt>
      <c:pivotFmt>
        <c:idx val="561"/>
        <c:spPr>
          <a:solidFill>
            <a:schemeClr val="accent1"/>
          </a:solidFill>
          <a:ln w="19050">
            <a:solidFill>
              <a:schemeClr val="lt1"/>
            </a:solidFill>
          </a:ln>
          <a:effectLst/>
        </c:spPr>
      </c:pivotFmt>
      <c:pivotFmt>
        <c:idx val="562"/>
        <c:spPr>
          <a:solidFill>
            <a:schemeClr val="accent1"/>
          </a:solidFill>
          <a:ln w="19050">
            <a:solidFill>
              <a:schemeClr val="lt1"/>
            </a:solidFill>
          </a:ln>
          <a:effectLst/>
        </c:spPr>
      </c:pivotFmt>
      <c:pivotFmt>
        <c:idx val="563"/>
        <c:spPr>
          <a:solidFill>
            <a:schemeClr val="accent1"/>
          </a:solidFill>
          <a:ln w="19050">
            <a:solidFill>
              <a:schemeClr val="lt1"/>
            </a:solidFill>
          </a:ln>
          <a:effectLst/>
        </c:spPr>
      </c:pivotFmt>
      <c:pivotFmt>
        <c:idx val="564"/>
        <c:spPr>
          <a:solidFill>
            <a:schemeClr val="accent1"/>
          </a:solidFill>
          <a:ln w="19050">
            <a:solidFill>
              <a:schemeClr val="lt1"/>
            </a:solidFill>
          </a:ln>
          <a:effectLst/>
        </c:spPr>
      </c:pivotFmt>
      <c:pivotFmt>
        <c:idx val="565"/>
        <c:spPr>
          <a:solidFill>
            <a:schemeClr val="accent1"/>
          </a:solidFill>
          <a:ln w="19050">
            <a:solidFill>
              <a:schemeClr val="lt1"/>
            </a:solidFill>
          </a:ln>
          <a:effectLst/>
        </c:spPr>
      </c:pivotFmt>
      <c:pivotFmt>
        <c:idx val="566"/>
        <c:spPr>
          <a:solidFill>
            <a:schemeClr val="accent1"/>
          </a:solidFill>
          <a:ln w="19050">
            <a:solidFill>
              <a:schemeClr val="lt1"/>
            </a:solidFill>
          </a:ln>
          <a:effectLst/>
        </c:spPr>
      </c:pivotFmt>
      <c:pivotFmt>
        <c:idx val="567"/>
        <c:spPr>
          <a:solidFill>
            <a:schemeClr val="accent1"/>
          </a:solidFill>
          <a:ln w="19050">
            <a:solidFill>
              <a:schemeClr val="lt1"/>
            </a:solidFill>
          </a:ln>
          <a:effectLst/>
        </c:spPr>
      </c:pivotFmt>
      <c:pivotFmt>
        <c:idx val="568"/>
        <c:spPr>
          <a:solidFill>
            <a:schemeClr val="accent1"/>
          </a:solidFill>
          <a:ln w="19050">
            <a:solidFill>
              <a:schemeClr val="lt1"/>
            </a:solidFill>
          </a:ln>
          <a:effectLst/>
        </c:spPr>
      </c:pivotFmt>
      <c:pivotFmt>
        <c:idx val="569"/>
        <c:spPr>
          <a:solidFill>
            <a:schemeClr val="accent1"/>
          </a:solidFill>
          <a:ln w="19050">
            <a:solidFill>
              <a:schemeClr val="lt1"/>
            </a:solidFill>
          </a:ln>
          <a:effectLst/>
        </c:spPr>
      </c:pivotFmt>
      <c:pivotFmt>
        <c:idx val="570"/>
        <c:spPr>
          <a:solidFill>
            <a:schemeClr val="accent1"/>
          </a:solidFill>
          <a:ln w="19050">
            <a:solidFill>
              <a:schemeClr val="lt1"/>
            </a:solidFill>
          </a:ln>
          <a:effectLst/>
        </c:spPr>
      </c:pivotFmt>
      <c:pivotFmt>
        <c:idx val="571"/>
        <c:spPr>
          <a:solidFill>
            <a:schemeClr val="accent1"/>
          </a:solidFill>
          <a:ln w="19050">
            <a:solidFill>
              <a:schemeClr val="lt1"/>
            </a:solidFill>
          </a:ln>
          <a:effectLst/>
        </c:spPr>
      </c:pivotFmt>
      <c:pivotFmt>
        <c:idx val="572"/>
        <c:spPr>
          <a:solidFill>
            <a:schemeClr val="accent1"/>
          </a:solidFill>
          <a:ln w="19050">
            <a:solidFill>
              <a:schemeClr val="lt1"/>
            </a:solidFill>
          </a:ln>
          <a:effectLst/>
        </c:spPr>
      </c:pivotFmt>
      <c:pivotFmt>
        <c:idx val="573"/>
        <c:spPr>
          <a:solidFill>
            <a:schemeClr val="accent1"/>
          </a:solidFill>
          <a:ln w="19050">
            <a:solidFill>
              <a:schemeClr val="lt1"/>
            </a:solidFill>
          </a:ln>
          <a:effectLst/>
        </c:spPr>
      </c:pivotFmt>
      <c:pivotFmt>
        <c:idx val="574"/>
        <c:spPr>
          <a:solidFill>
            <a:schemeClr val="accent1"/>
          </a:solidFill>
          <a:ln w="19050">
            <a:solidFill>
              <a:schemeClr val="lt1"/>
            </a:solidFill>
          </a:ln>
          <a:effectLst/>
        </c:spPr>
      </c:pivotFmt>
      <c:pivotFmt>
        <c:idx val="575"/>
        <c:spPr>
          <a:solidFill>
            <a:schemeClr val="accent1"/>
          </a:solidFill>
          <a:ln w="19050">
            <a:solidFill>
              <a:schemeClr val="lt1"/>
            </a:solidFill>
          </a:ln>
          <a:effectLst/>
        </c:spPr>
      </c:pivotFmt>
      <c:pivotFmt>
        <c:idx val="576"/>
        <c:spPr>
          <a:solidFill>
            <a:schemeClr val="accent1"/>
          </a:solidFill>
          <a:ln w="19050">
            <a:solidFill>
              <a:schemeClr val="lt1"/>
            </a:solidFill>
          </a:ln>
          <a:effectLst/>
        </c:spPr>
      </c:pivotFmt>
      <c:pivotFmt>
        <c:idx val="577"/>
        <c:spPr>
          <a:solidFill>
            <a:schemeClr val="accent1"/>
          </a:solidFill>
          <a:ln w="19050">
            <a:solidFill>
              <a:schemeClr val="lt1"/>
            </a:solidFill>
          </a:ln>
          <a:effectLst/>
        </c:spPr>
      </c:pivotFmt>
      <c:pivotFmt>
        <c:idx val="578"/>
        <c:spPr>
          <a:solidFill>
            <a:schemeClr val="accent1"/>
          </a:solidFill>
          <a:ln w="19050">
            <a:solidFill>
              <a:schemeClr val="lt1"/>
            </a:solidFill>
          </a:ln>
          <a:effectLst/>
        </c:spPr>
      </c:pivotFmt>
      <c:pivotFmt>
        <c:idx val="579"/>
        <c:spPr>
          <a:solidFill>
            <a:schemeClr val="accent1"/>
          </a:solidFill>
          <a:ln w="19050">
            <a:solidFill>
              <a:schemeClr val="lt1"/>
            </a:solidFill>
          </a:ln>
          <a:effectLst/>
        </c:spPr>
      </c:pivotFmt>
      <c:pivotFmt>
        <c:idx val="580"/>
        <c:spPr>
          <a:solidFill>
            <a:schemeClr val="accent1"/>
          </a:solidFill>
          <a:ln w="19050">
            <a:solidFill>
              <a:schemeClr val="lt1"/>
            </a:solidFill>
          </a:ln>
          <a:effectLst/>
        </c:spPr>
      </c:pivotFmt>
      <c:pivotFmt>
        <c:idx val="581"/>
        <c:spPr>
          <a:solidFill>
            <a:schemeClr val="accent1"/>
          </a:solidFill>
          <a:ln w="19050">
            <a:solidFill>
              <a:schemeClr val="lt1"/>
            </a:solidFill>
          </a:ln>
          <a:effectLst/>
        </c:spPr>
      </c:pivotFmt>
      <c:pivotFmt>
        <c:idx val="582"/>
        <c:spPr>
          <a:solidFill>
            <a:schemeClr val="accent1"/>
          </a:solidFill>
          <a:ln w="19050">
            <a:solidFill>
              <a:schemeClr val="lt1"/>
            </a:solidFill>
          </a:ln>
          <a:effectLst/>
        </c:spPr>
      </c:pivotFmt>
      <c:pivotFmt>
        <c:idx val="583"/>
        <c:spPr>
          <a:solidFill>
            <a:schemeClr val="accent1"/>
          </a:solidFill>
          <a:ln w="19050">
            <a:solidFill>
              <a:schemeClr val="lt1"/>
            </a:solidFill>
          </a:ln>
          <a:effectLst/>
        </c:spPr>
      </c:pivotFmt>
      <c:pivotFmt>
        <c:idx val="584"/>
        <c:spPr>
          <a:solidFill>
            <a:schemeClr val="accent1"/>
          </a:solidFill>
          <a:ln w="19050">
            <a:solidFill>
              <a:schemeClr val="lt1"/>
            </a:solidFill>
          </a:ln>
          <a:effectLst/>
        </c:spPr>
      </c:pivotFmt>
      <c:pivotFmt>
        <c:idx val="585"/>
        <c:spPr>
          <a:solidFill>
            <a:schemeClr val="accent1"/>
          </a:solidFill>
          <a:ln w="19050">
            <a:solidFill>
              <a:schemeClr val="lt1"/>
            </a:solidFill>
          </a:ln>
          <a:effectLst/>
        </c:spPr>
      </c:pivotFmt>
      <c:pivotFmt>
        <c:idx val="586"/>
        <c:spPr>
          <a:solidFill>
            <a:schemeClr val="accent1"/>
          </a:solidFill>
          <a:ln w="19050">
            <a:solidFill>
              <a:schemeClr val="lt1"/>
            </a:solidFill>
          </a:ln>
          <a:effectLst/>
        </c:spPr>
      </c:pivotFmt>
      <c:pivotFmt>
        <c:idx val="587"/>
        <c:spPr>
          <a:solidFill>
            <a:schemeClr val="accent1"/>
          </a:solidFill>
          <a:ln w="19050">
            <a:solidFill>
              <a:schemeClr val="lt1"/>
            </a:solidFill>
          </a:ln>
          <a:effectLst/>
        </c:spPr>
      </c:pivotFmt>
      <c:pivotFmt>
        <c:idx val="588"/>
        <c:spPr>
          <a:solidFill>
            <a:schemeClr val="accent1"/>
          </a:solidFill>
          <a:ln w="19050">
            <a:solidFill>
              <a:schemeClr val="lt1"/>
            </a:solidFill>
          </a:ln>
          <a:effectLst/>
        </c:spPr>
      </c:pivotFmt>
      <c:pivotFmt>
        <c:idx val="589"/>
        <c:spPr>
          <a:solidFill>
            <a:schemeClr val="accent1"/>
          </a:solidFill>
          <a:ln w="19050">
            <a:solidFill>
              <a:schemeClr val="lt1"/>
            </a:solidFill>
          </a:ln>
          <a:effectLst/>
        </c:spPr>
      </c:pivotFmt>
      <c:pivotFmt>
        <c:idx val="590"/>
        <c:spPr>
          <a:solidFill>
            <a:schemeClr val="accent1"/>
          </a:solidFill>
          <a:ln w="19050">
            <a:solidFill>
              <a:schemeClr val="lt1"/>
            </a:solidFill>
          </a:ln>
          <a:effectLst/>
        </c:spPr>
      </c:pivotFmt>
      <c:pivotFmt>
        <c:idx val="591"/>
        <c:spPr>
          <a:solidFill>
            <a:schemeClr val="accent1"/>
          </a:solidFill>
          <a:ln w="19050">
            <a:solidFill>
              <a:schemeClr val="lt1"/>
            </a:solidFill>
          </a:ln>
          <a:effectLst/>
        </c:spPr>
      </c:pivotFmt>
      <c:pivotFmt>
        <c:idx val="592"/>
        <c:spPr>
          <a:solidFill>
            <a:schemeClr val="accent1"/>
          </a:solidFill>
          <a:ln w="19050">
            <a:solidFill>
              <a:schemeClr val="lt1"/>
            </a:solidFill>
          </a:ln>
          <a:effectLst/>
        </c:spPr>
      </c:pivotFmt>
      <c:pivotFmt>
        <c:idx val="593"/>
        <c:spPr>
          <a:solidFill>
            <a:schemeClr val="accent1"/>
          </a:solidFill>
          <a:ln w="19050">
            <a:solidFill>
              <a:schemeClr val="lt1"/>
            </a:solidFill>
          </a:ln>
          <a:effectLst/>
        </c:spPr>
      </c:pivotFmt>
      <c:pivotFmt>
        <c:idx val="594"/>
        <c:spPr>
          <a:solidFill>
            <a:schemeClr val="accent1"/>
          </a:solidFill>
          <a:ln w="19050">
            <a:solidFill>
              <a:schemeClr val="lt1"/>
            </a:solidFill>
          </a:ln>
          <a:effectLst/>
        </c:spPr>
      </c:pivotFmt>
      <c:pivotFmt>
        <c:idx val="595"/>
        <c:spPr>
          <a:solidFill>
            <a:schemeClr val="accent1"/>
          </a:solidFill>
          <a:ln w="19050">
            <a:solidFill>
              <a:schemeClr val="lt1"/>
            </a:solidFill>
          </a:ln>
          <a:effectLst/>
        </c:spPr>
      </c:pivotFmt>
      <c:pivotFmt>
        <c:idx val="596"/>
        <c:spPr>
          <a:solidFill>
            <a:schemeClr val="accent1"/>
          </a:solidFill>
          <a:ln w="19050">
            <a:solidFill>
              <a:schemeClr val="lt1"/>
            </a:solidFill>
          </a:ln>
          <a:effectLst/>
        </c:spPr>
      </c:pivotFmt>
      <c:pivotFmt>
        <c:idx val="597"/>
        <c:spPr>
          <a:solidFill>
            <a:schemeClr val="accent1"/>
          </a:solidFill>
          <a:ln w="19050">
            <a:solidFill>
              <a:schemeClr val="lt1"/>
            </a:solidFill>
          </a:ln>
          <a:effectLst/>
        </c:spPr>
      </c:pivotFmt>
      <c:pivotFmt>
        <c:idx val="598"/>
        <c:spPr>
          <a:solidFill>
            <a:schemeClr val="accent1"/>
          </a:solidFill>
          <a:ln w="19050">
            <a:solidFill>
              <a:schemeClr val="lt1"/>
            </a:solidFill>
          </a:ln>
          <a:effectLst/>
        </c:spPr>
      </c:pivotFmt>
      <c:pivotFmt>
        <c:idx val="599"/>
        <c:spPr>
          <a:solidFill>
            <a:schemeClr val="accent1"/>
          </a:solidFill>
          <a:ln w="19050">
            <a:solidFill>
              <a:schemeClr val="lt1"/>
            </a:solidFill>
          </a:ln>
          <a:effectLst/>
        </c:spPr>
      </c:pivotFmt>
      <c:pivotFmt>
        <c:idx val="600"/>
        <c:spPr>
          <a:solidFill>
            <a:schemeClr val="accent1"/>
          </a:solidFill>
          <a:ln w="19050">
            <a:solidFill>
              <a:schemeClr val="lt1"/>
            </a:solidFill>
          </a:ln>
          <a:effectLst/>
        </c:spPr>
      </c:pivotFmt>
      <c:pivotFmt>
        <c:idx val="601"/>
        <c:spPr>
          <a:solidFill>
            <a:schemeClr val="accent1"/>
          </a:solidFill>
          <a:ln w="19050">
            <a:solidFill>
              <a:schemeClr val="lt1"/>
            </a:solidFill>
          </a:ln>
          <a:effectLst/>
        </c:spPr>
      </c:pivotFmt>
      <c:pivotFmt>
        <c:idx val="602"/>
        <c:spPr>
          <a:solidFill>
            <a:schemeClr val="accent1"/>
          </a:solidFill>
          <a:ln w="19050">
            <a:solidFill>
              <a:schemeClr val="lt1"/>
            </a:solidFill>
          </a:ln>
          <a:effectLst/>
        </c:spPr>
      </c:pivotFmt>
      <c:pivotFmt>
        <c:idx val="603"/>
        <c:spPr>
          <a:solidFill>
            <a:schemeClr val="accent1"/>
          </a:solidFill>
          <a:ln w="19050">
            <a:solidFill>
              <a:schemeClr val="lt1"/>
            </a:solidFill>
          </a:ln>
          <a:effectLst/>
        </c:spPr>
      </c:pivotFmt>
      <c:pivotFmt>
        <c:idx val="604"/>
        <c:spPr>
          <a:solidFill>
            <a:schemeClr val="accent1"/>
          </a:solidFill>
          <a:ln w="19050">
            <a:solidFill>
              <a:schemeClr val="lt1"/>
            </a:solidFill>
          </a:ln>
          <a:effectLst/>
        </c:spPr>
      </c:pivotFmt>
      <c:pivotFmt>
        <c:idx val="605"/>
        <c:spPr>
          <a:solidFill>
            <a:schemeClr val="accent1"/>
          </a:solidFill>
          <a:ln w="19050">
            <a:solidFill>
              <a:schemeClr val="lt1"/>
            </a:solidFill>
          </a:ln>
          <a:effectLst/>
        </c:spPr>
      </c:pivotFmt>
      <c:pivotFmt>
        <c:idx val="606"/>
        <c:spPr>
          <a:solidFill>
            <a:schemeClr val="accent1"/>
          </a:solidFill>
          <a:ln w="19050">
            <a:solidFill>
              <a:schemeClr val="lt1"/>
            </a:solidFill>
          </a:ln>
          <a:effectLst/>
        </c:spPr>
      </c:pivotFmt>
      <c:pivotFmt>
        <c:idx val="607"/>
        <c:spPr>
          <a:solidFill>
            <a:schemeClr val="accent1"/>
          </a:solidFill>
          <a:ln w="19050">
            <a:solidFill>
              <a:schemeClr val="lt1"/>
            </a:solidFill>
          </a:ln>
          <a:effectLst/>
        </c:spPr>
      </c:pivotFmt>
      <c:pivotFmt>
        <c:idx val="608"/>
        <c:spPr>
          <a:solidFill>
            <a:schemeClr val="accent1"/>
          </a:solidFill>
          <a:ln w="19050">
            <a:solidFill>
              <a:schemeClr val="lt1"/>
            </a:solidFill>
          </a:ln>
          <a:effectLst/>
        </c:spPr>
      </c:pivotFmt>
      <c:pivotFmt>
        <c:idx val="609"/>
        <c:spPr>
          <a:solidFill>
            <a:schemeClr val="accent1"/>
          </a:solidFill>
          <a:ln w="19050">
            <a:solidFill>
              <a:schemeClr val="lt1"/>
            </a:solidFill>
          </a:ln>
          <a:effectLst/>
        </c:spPr>
      </c:pivotFmt>
      <c:pivotFmt>
        <c:idx val="610"/>
        <c:spPr>
          <a:solidFill>
            <a:schemeClr val="accent1"/>
          </a:solidFill>
          <a:ln w="19050">
            <a:solidFill>
              <a:schemeClr val="lt1"/>
            </a:solidFill>
          </a:ln>
          <a:effectLst/>
        </c:spPr>
      </c:pivotFmt>
      <c:pivotFmt>
        <c:idx val="611"/>
        <c:spPr>
          <a:solidFill>
            <a:schemeClr val="accent1"/>
          </a:solidFill>
          <a:ln w="19050">
            <a:solidFill>
              <a:schemeClr val="lt1"/>
            </a:solidFill>
          </a:ln>
          <a:effectLst/>
        </c:spPr>
      </c:pivotFmt>
      <c:pivotFmt>
        <c:idx val="612"/>
        <c:spPr>
          <a:solidFill>
            <a:schemeClr val="accent1"/>
          </a:solidFill>
          <a:ln w="19050">
            <a:solidFill>
              <a:schemeClr val="lt1"/>
            </a:solidFill>
          </a:ln>
          <a:effectLst/>
        </c:spPr>
      </c:pivotFmt>
      <c:pivotFmt>
        <c:idx val="613"/>
        <c:spPr>
          <a:solidFill>
            <a:schemeClr val="accent1"/>
          </a:solidFill>
          <a:ln w="19050">
            <a:solidFill>
              <a:schemeClr val="lt1"/>
            </a:solidFill>
          </a:ln>
          <a:effectLst/>
        </c:spPr>
      </c:pivotFmt>
      <c:pivotFmt>
        <c:idx val="614"/>
        <c:spPr>
          <a:solidFill>
            <a:schemeClr val="accent1"/>
          </a:solidFill>
          <a:ln w="19050">
            <a:solidFill>
              <a:schemeClr val="lt1"/>
            </a:solidFill>
          </a:ln>
          <a:effectLst/>
        </c:spPr>
      </c:pivotFmt>
      <c:pivotFmt>
        <c:idx val="615"/>
        <c:spPr>
          <a:solidFill>
            <a:schemeClr val="accent1"/>
          </a:solidFill>
          <a:ln w="19050">
            <a:solidFill>
              <a:schemeClr val="lt1"/>
            </a:solidFill>
          </a:ln>
          <a:effectLst/>
        </c:spPr>
      </c:pivotFmt>
      <c:pivotFmt>
        <c:idx val="616"/>
        <c:spPr>
          <a:solidFill>
            <a:schemeClr val="accent1"/>
          </a:solidFill>
          <a:ln w="19050">
            <a:solidFill>
              <a:schemeClr val="lt1"/>
            </a:solidFill>
          </a:ln>
          <a:effectLst/>
        </c:spPr>
      </c:pivotFmt>
      <c:pivotFmt>
        <c:idx val="617"/>
        <c:spPr>
          <a:solidFill>
            <a:schemeClr val="accent1"/>
          </a:solidFill>
          <a:ln w="19050">
            <a:solidFill>
              <a:schemeClr val="lt1"/>
            </a:solidFill>
          </a:ln>
          <a:effectLst/>
        </c:spPr>
      </c:pivotFmt>
      <c:pivotFmt>
        <c:idx val="618"/>
        <c:spPr>
          <a:solidFill>
            <a:schemeClr val="accent1"/>
          </a:solidFill>
          <a:ln w="19050">
            <a:solidFill>
              <a:schemeClr val="lt1"/>
            </a:solidFill>
          </a:ln>
          <a:effectLst/>
        </c:spPr>
      </c:pivotFmt>
      <c:pivotFmt>
        <c:idx val="619"/>
        <c:spPr>
          <a:solidFill>
            <a:schemeClr val="accent1"/>
          </a:solidFill>
          <a:ln w="19050">
            <a:solidFill>
              <a:schemeClr val="lt1"/>
            </a:solidFill>
          </a:ln>
          <a:effectLst/>
        </c:spPr>
      </c:pivotFmt>
      <c:pivotFmt>
        <c:idx val="620"/>
        <c:spPr>
          <a:solidFill>
            <a:schemeClr val="accent1"/>
          </a:solidFill>
          <a:ln w="19050">
            <a:solidFill>
              <a:schemeClr val="lt1"/>
            </a:solidFill>
          </a:ln>
          <a:effectLst/>
        </c:spPr>
      </c:pivotFmt>
      <c:pivotFmt>
        <c:idx val="621"/>
        <c:spPr>
          <a:solidFill>
            <a:schemeClr val="accent1"/>
          </a:solidFill>
          <a:ln w="19050">
            <a:solidFill>
              <a:schemeClr val="lt1"/>
            </a:solidFill>
          </a:ln>
          <a:effectLst/>
        </c:spPr>
      </c:pivotFmt>
      <c:pivotFmt>
        <c:idx val="622"/>
        <c:spPr>
          <a:solidFill>
            <a:schemeClr val="accent1"/>
          </a:solidFill>
          <a:ln w="19050">
            <a:solidFill>
              <a:schemeClr val="lt1"/>
            </a:solidFill>
          </a:ln>
          <a:effectLst/>
        </c:spPr>
      </c:pivotFmt>
      <c:pivotFmt>
        <c:idx val="623"/>
        <c:spPr>
          <a:solidFill>
            <a:schemeClr val="accent1"/>
          </a:solidFill>
          <a:ln w="19050">
            <a:solidFill>
              <a:schemeClr val="lt1"/>
            </a:solidFill>
          </a:ln>
          <a:effectLst/>
        </c:spPr>
      </c:pivotFmt>
      <c:pivotFmt>
        <c:idx val="624"/>
        <c:spPr>
          <a:solidFill>
            <a:schemeClr val="accent1"/>
          </a:solidFill>
          <a:ln w="19050">
            <a:solidFill>
              <a:schemeClr val="lt1"/>
            </a:solidFill>
          </a:ln>
          <a:effectLst/>
        </c:spPr>
      </c:pivotFmt>
      <c:pivotFmt>
        <c:idx val="625"/>
        <c:spPr>
          <a:solidFill>
            <a:schemeClr val="accent1"/>
          </a:solidFill>
          <a:ln w="19050">
            <a:solidFill>
              <a:schemeClr val="lt1"/>
            </a:solidFill>
          </a:ln>
          <a:effectLst/>
        </c:spPr>
      </c:pivotFmt>
      <c:pivotFmt>
        <c:idx val="626"/>
        <c:spPr>
          <a:solidFill>
            <a:schemeClr val="accent1"/>
          </a:solidFill>
          <a:ln w="19050">
            <a:solidFill>
              <a:schemeClr val="lt1"/>
            </a:solidFill>
          </a:ln>
          <a:effectLst/>
        </c:spPr>
      </c:pivotFmt>
      <c:pivotFmt>
        <c:idx val="627"/>
        <c:spPr>
          <a:solidFill>
            <a:schemeClr val="accent1"/>
          </a:solidFill>
          <a:ln w="19050">
            <a:solidFill>
              <a:schemeClr val="lt1"/>
            </a:solidFill>
          </a:ln>
          <a:effectLst/>
        </c:spPr>
      </c:pivotFmt>
      <c:pivotFmt>
        <c:idx val="628"/>
        <c:spPr>
          <a:solidFill>
            <a:schemeClr val="accent1"/>
          </a:solidFill>
          <a:ln w="19050">
            <a:solidFill>
              <a:schemeClr val="lt1"/>
            </a:solidFill>
          </a:ln>
          <a:effectLst/>
        </c:spPr>
      </c:pivotFmt>
      <c:pivotFmt>
        <c:idx val="629"/>
        <c:spPr>
          <a:solidFill>
            <a:schemeClr val="accent1"/>
          </a:solidFill>
          <a:ln w="19050">
            <a:solidFill>
              <a:schemeClr val="lt1"/>
            </a:solidFill>
          </a:ln>
          <a:effectLst/>
        </c:spPr>
      </c:pivotFmt>
      <c:pivotFmt>
        <c:idx val="630"/>
        <c:spPr>
          <a:solidFill>
            <a:schemeClr val="accent1"/>
          </a:solidFill>
          <a:ln w="19050">
            <a:solidFill>
              <a:schemeClr val="lt1"/>
            </a:solidFill>
          </a:ln>
          <a:effectLst/>
        </c:spPr>
      </c:pivotFmt>
      <c:pivotFmt>
        <c:idx val="631"/>
        <c:spPr>
          <a:solidFill>
            <a:schemeClr val="accent1"/>
          </a:solidFill>
          <a:ln w="19050">
            <a:solidFill>
              <a:schemeClr val="lt1"/>
            </a:solidFill>
          </a:ln>
          <a:effectLst/>
        </c:spPr>
      </c:pivotFmt>
      <c:pivotFmt>
        <c:idx val="632"/>
        <c:spPr>
          <a:solidFill>
            <a:schemeClr val="accent1"/>
          </a:solidFill>
          <a:ln w="19050">
            <a:solidFill>
              <a:schemeClr val="lt1"/>
            </a:solidFill>
          </a:ln>
          <a:effectLst/>
        </c:spPr>
      </c:pivotFmt>
      <c:pivotFmt>
        <c:idx val="633"/>
        <c:spPr>
          <a:solidFill>
            <a:schemeClr val="accent1"/>
          </a:solidFill>
          <a:ln w="19050">
            <a:solidFill>
              <a:schemeClr val="lt1"/>
            </a:solidFill>
          </a:ln>
          <a:effectLst/>
        </c:spPr>
      </c:pivotFmt>
      <c:pivotFmt>
        <c:idx val="634"/>
        <c:spPr>
          <a:solidFill>
            <a:schemeClr val="accent1"/>
          </a:solidFill>
          <a:ln w="19050">
            <a:solidFill>
              <a:schemeClr val="lt1"/>
            </a:solidFill>
          </a:ln>
          <a:effectLst/>
        </c:spPr>
      </c:pivotFmt>
      <c:pivotFmt>
        <c:idx val="635"/>
        <c:spPr>
          <a:solidFill>
            <a:schemeClr val="accent1"/>
          </a:solidFill>
          <a:ln w="19050">
            <a:solidFill>
              <a:schemeClr val="lt1"/>
            </a:solidFill>
          </a:ln>
          <a:effectLst/>
        </c:spPr>
      </c:pivotFmt>
      <c:pivotFmt>
        <c:idx val="636"/>
        <c:spPr>
          <a:solidFill>
            <a:schemeClr val="accent1"/>
          </a:solidFill>
          <a:ln w="19050">
            <a:solidFill>
              <a:schemeClr val="lt1"/>
            </a:solidFill>
          </a:ln>
          <a:effectLst/>
        </c:spPr>
      </c:pivotFmt>
      <c:pivotFmt>
        <c:idx val="637"/>
        <c:spPr>
          <a:solidFill>
            <a:schemeClr val="accent1"/>
          </a:solidFill>
          <a:ln w="19050">
            <a:solidFill>
              <a:schemeClr val="lt1"/>
            </a:solidFill>
          </a:ln>
          <a:effectLst/>
        </c:spPr>
      </c:pivotFmt>
      <c:pivotFmt>
        <c:idx val="638"/>
        <c:spPr>
          <a:solidFill>
            <a:schemeClr val="accent1"/>
          </a:solidFill>
          <a:ln w="19050">
            <a:solidFill>
              <a:schemeClr val="lt1"/>
            </a:solidFill>
          </a:ln>
          <a:effectLst/>
        </c:spPr>
      </c:pivotFmt>
      <c:pivotFmt>
        <c:idx val="639"/>
        <c:spPr>
          <a:solidFill>
            <a:schemeClr val="accent1"/>
          </a:solidFill>
          <a:ln w="19050">
            <a:solidFill>
              <a:schemeClr val="lt1"/>
            </a:solidFill>
          </a:ln>
          <a:effectLst/>
        </c:spPr>
      </c:pivotFmt>
      <c:pivotFmt>
        <c:idx val="640"/>
        <c:spPr>
          <a:solidFill>
            <a:schemeClr val="accent1"/>
          </a:solidFill>
          <a:ln w="19050">
            <a:solidFill>
              <a:schemeClr val="lt1"/>
            </a:solidFill>
          </a:ln>
          <a:effectLst/>
        </c:spPr>
      </c:pivotFmt>
      <c:pivotFmt>
        <c:idx val="641"/>
        <c:spPr>
          <a:solidFill>
            <a:schemeClr val="accent1"/>
          </a:solidFill>
          <a:ln w="19050">
            <a:solidFill>
              <a:schemeClr val="lt1"/>
            </a:solidFill>
          </a:ln>
          <a:effectLst/>
        </c:spPr>
      </c:pivotFmt>
      <c:pivotFmt>
        <c:idx val="642"/>
        <c:spPr>
          <a:solidFill>
            <a:schemeClr val="accent1"/>
          </a:solidFill>
          <a:ln w="19050">
            <a:solidFill>
              <a:schemeClr val="lt1"/>
            </a:solidFill>
          </a:ln>
          <a:effectLst/>
        </c:spPr>
      </c:pivotFmt>
      <c:pivotFmt>
        <c:idx val="643"/>
        <c:spPr>
          <a:solidFill>
            <a:schemeClr val="accent1"/>
          </a:solidFill>
          <a:ln w="19050">
            <a:solidFill>
              <a:schemeClr val="lt1"/>
            </a:solidFill>
          </a:ln>
          <a:effectLst/>
        </c:spPr>
      </c:pivotFmt>
      <c:pivotFmt>
        <c:idx val="644"/>
        <c:spPr>
          <a:solidFill>
            <a:schemeClr val="accent1"/>
          </a:solidFill>
          <a:ln w="19050">
            <a:solidFill>
              <a:schemeClr val="lt1"/>
            </a:solidFill>
          </a:ln>
          <a:effectLst/>
        </c:spPr>
      </c:pivotFmt>
      <c:pivotFmt>
        <c:idx val="645"/>
        <c:spPr>
          <a:solidFill>
            <a:schemeClr val="accent1"/>
          </a:solidFill>
          <a:ln w="19050">
            <a:solidFill>
              <a:schemeClr val="lt1"/>
            </a:solidFill>
          </a:ln>
          <a:effectLst/>
        </c:spPr>
      </c:pivotFmt>
      <c:pivotFmt>
        <c:idx val="646"/>
        <c:spPr>
          <a:solidFill>
            <a:schemeClr val="accent1"/>
          </a:solidFill>
          <a:ln w="19050">
            <a:solidFill>
              <a:schemeClr val="lt1"/>
            </a:solidFill>
          </a:ln>
          <a:effectLst/>
        </c:spPr>
      </c:pivotFmt>
      <c:pivotFmt>
        <c:idx val="647"/>
        <c:spPr>
          <a:solidFill>
            <a:schemeClr val="accent1"/>
          </a:solidFill>
          <a:ln w="19050">
            <a:solidFill>
              <a:schemeClr val="lt1"/>
            </a:solidFill>
          </a:ln>
          <a:effectLst/>
        </c:spPr>
      </c:pivotFmt>
      <c:pivotFmt>
        <c:idx val="648"/>
        <c:spPr>
          <a:solidFill>
            <a:schemeClr val="accent1"/>
          </a:solidFill>
          <a:ln w="19050">
            <a:solidFill>
              <a:schemeClr val="lt1"/>
            </a:solidFill>
          </a:ln>
          <a:effectLst/>
        </c:spPr>
      </c:pivotFmt>
      <c:pivotFmt>
        <c:idx val="649"/>
        <c:spPr>
          <a:solidFill>
            <a:schemeClr val="accent1"/>
          </a:solidFill>
          <a:ln w="19050">
            <a:solidFill>
              <a:schemeClr val="lt1"/>
            </a:solidFill>
          </a:ln>
          <a:effectLst/>
        </c:spPr>
      </c:pivotFmt>
      <c:pivotFmt>
        <c:idx val="650"/>
        <c:spPr>
          <a:solidFill>
            <a:schemeClr val="accent1"/>
          </a:solidFill>
          <a:ln w="19050">
            <a:solidFill>
              <a:schemeClr val="lt1"/>
            </a:solidFill>
          </a:ln>
          <a:effectLst/>
        </c:spPr>
      </c:pivotFmt>
      <c:pivotFmt>
        <c:idx val="651"/>
        <c:spPr>
          <a:solidFill>
            <a:schemeClr val="accent1"/>
          </a:solidFill>
          <a:ln w="19050">
            <a:solidFill>
              <a:schemeClr val="lt1"/>
            </a:solidFill>
          </a:ln>
          <a:effectLst/>
        </c:spPr>
      </c:pivotFmt>
      <c:pivotFmt>
        <c:idx val="652"/>
        <c:spPr>
          <a:solidFill>
            <a:schemeClr val="accent1"/>
          </a:solidFill>
          <a:ln w="19050">
            <a:solidFill>
              <a:schemeClr val="lt1"/>
            </a:solidFill>
          </a:ln>
          <a:effectLst/>
        </c:spPr>
      </c:pivotFmt>
      <c:pivotFmt>
        <c:idx val="653"/>
        <c:spPr>
          <a:solidFill>
            <a:schemeClr val="accent1"/>
          </a:solidFill>
          <a:ln w="19050">
            <a:solidFill>
              <a:schemeClr val="lt1"/>
            </a:solidFill>
          </a:ln>
          <a:effectLst/>
        </c:spPr>
      </c:pivotFmt>
      <c:pivotFmt>
        <c:idx val="654"/>
        <c:spPr>
          <a:solidFill>
            <a:schemeClr val="accent1"/>
          </a:solidFill>
          <a:ln w="19050">
            <a:solidFill>
              <a:schemeClr val="lt1"/>
            </a:solidFill>
          </a:ln>
          <a:effectLst/>
        </c:spPr>
      </c:pivotFmt>
      <c:pivotFmt>
        <c:idx val="655"/>
        <c:spPr>
          <a:solidFill>
            <a:schemeClr val="accent1"/>
          </a:solidFill>
          <a:ln w="19050">
            <a:solidFill>
              <a:schemeClr val="lt1"/>
            </a:solidFill>
          </a:ln>
          <a:effectLst/>
        </c:spPr>
      </c:pivotFmt>
      <c:pivotFmt>
        <c:idx val="656"/>
        <c:spPr>
          <a:solidFill>
            <a:schemeClr val="accent1"/>
          </a:solidFill>
          <a:ln w="19050">
            <a:solidFill>
              <a:schemeClr val="lt1"/>
            </a:solidFill>
          </a:ln>
          <a:effectLst/>
        </c:spPr>
      </c:pivotFmt>
      <c:pivotFmt>
        <c:idx val="657"/>
        <c:spPr>
          <a:solidFill>
            <a:schemeClr val="accent1"/>
          </a:solidFill>
          <a:ln w="19050">
            <a:solidFill>
              <a:schemeClr val="lt1"/>
            </a:solidFill>
          </a:ln>
          <a:effectLst/>
        </c:spPr>
      </c:pivotFmt>
      <c:pivotFmt>
        <c:idx val="658"/>
        <c:spPr>
          <a:solidFill>
            <a:schemeClr val="accent1"/>
          </a:solidFill>
          <a:ln w="19050">
            <a:solidFill>
              <a:schemeClr val="lt1"/>
            </a:solidFill>
          </a:ln>
          <a:effectLst/>
        </c:spPr>
      </c:pivotFmt>
      <c:pivotFmt>
        <c:idx val="659"/>
        <c:spPr>
          <a:solidFill>
            <a:schemeClr val="accent1"/>
          </a:solidFill>
          <a:ln w="19050">
            <a:solidFill>
              <a:schemeClr val="lt1"/>
            </a:solidFill>
          </a:ln>
          <a:effectLst/>
        </c:spPr>
      </c:pivotFmt>
      <c:pivotFmt>
        <c:idx val="660"/>
        <c:spPr>
          <a:solidFill>
            <a:schemeClr val="accent1"/>
          </a:solidFill>
          <a:ln w="19050">
            <a:solidFill>
              <a:schemeClr val="lt1"/>
            </a:solidFill>
          </a:ln>
          <a:effectLst/>
        </c:spPr>
      </c:pivotFmt>
      <c:pivotFmt>
        <c:idx val="661"/>
        <c:spPr>
          <a:solidFill>
            <a:schemeClr val="accent1"/>
          </a:solidFill>
          <a:ln w="19050">
            <a:solidFill>
              <a:schemeClr val="lt1"/>
            </a:solidFill>
          </a:ln>
          <a:effectLst/>
        </c:spPr>
      </c:pivotFmt>
      <c:pivotFmt>
        <c:idx val="662"/>
        <c:spPr>
          <a:solidFill>
            <a:schemeClr val="accent1"/>
          </a:solidFill>
          <a:ln w="19050">
            <a:solidFill>
              <a:schemeClr val="lt1"/>
            </a:solidFill>
          </a:ln>
          <a:effectLst/>
        </c:spPr>
      </c:pivotFmt>
      <c:pivotFmt>
        <c:idx val="663"/>
        <c:spPr>
          <a:solidFill>
            <a:schemeClr val="accent1"/>
          </a:solidFill>
          <a:ln w="19050">
            <a:solidFill>
              <a:schemeClr val="lt1"/>
            </a:solidFill>
          </a:ln>
          <a:effectLst/>
        </c:spPr>
      </c:pivotFmt>
      <c:pivotFmt>
        <c:idx val="664"/>
        <c:spPr>
          <a:solidFill>
            <a:schemeClr val="accent1"/>
          </a:solidFill>
          <a:ln w="19050">
            <a:solidFill>
              <a:schemeClr val="lt1"/>
            </a:solidFill>
          </a:ln>
          <a:effectLst/>
        </c:spPr>
      </c:pivotFmt>
      <c:pivotFmt>
        <c:idx val="665"/>
        <c:spPr>
          <a:solidFill>
            <a:schemeClr val="accent1"/>
          </a:solidFill>
          <a:ln w="19050">
            <a:solidFill>
              <a:schemeClr val="lt1"/>
            </a:solidFill>
          </a:ln>
          <a:effectLst/>
        </c:spPr>
      </c:pivotFmt>
      <c:pivotFmt>
        <c:idx val="666"/>
        <c:spPr>
          <a:solidFill>
            <a:schemeClr val="accent1"/>
          </a:solidFill>
          <a:ln w="19050">
            <a:solidFill>
              <a:schemeClr val="lt1"/>
            </a:solidFill>
          </a:ln>
          <a:effectLst/>
        </c:spPr>
      </c:pivotFmt>
      <c:pivotFmt>
        <c:idx val="667"/>
        <c:spPr>
          <a:solidFill>
            <a:schemeClr val="accent1"/>
          </a:solidFill>
          <a:ln w="19050">
            <a:solidFill>
              <a:schemeClr val="lt1"/>
            </a:solidFill>
          </a:ln>
          <a:effectLst/>
        </c:spPr>
      </c:pivotFmt>
      <c:pivotFmt>
        <c:idx val="668"/>
        <c:spPr>
          <a:solidFill>
            <a:schemeClr val="accent1"/>
          </a:solidFill>
          <a:ln w="19050">
            <a:solidFill>
              <a:schemeClr val="lt1"/>
            </a:solidFill>
          </a:ln>
          <a:effectLst/>
        </c:spPr>
      </c:pivotFmt>
      <c:pivotFmt>
        <c:idx val="669"/>
        <c:spPr>
          <a:solidFill>
            <a:schemeClr val="accent1"/>
          </a:solidFill>
          <a:ln w="19050">
            <a:solidFill>
              <a:schemeClr val="lt1"/>
            </a:solidFill>
          </a:ln>
          <a:effectLst/>
        </c:spPr>
      </c:pivotFmt>
      <c:pivotFmt>
        <c:idx val="670"/>
        <c:spPr>
          <a:solidFill>
            <a:schemeClr val="accent1"/>
          </a:solidFill>
          <a:ln w="19050">
            <a:solidFill>
              <a:schemeClr val="lt1"/>
            </a:solidFill>
          </a:ln>
          <a:effectLst/>
        </c:spPr>
      </c:pivotFmt>
      <c:pivotFmt>
        <c:idx val="671"/>
        <c:spPr>
          <a:solidFill>
            <a:schemeClr val="accent1"/>
          </a:solidFill>
          <a:ln w="19050">
            <a:solidFill>
              <a:schemeClr val="lt1"/>
            </a:solidFill>
          </a:ln>
          <a:effectLst/>
        </c:spPr>
      </c:pivotFmt>
      <c:pivotFmt>
        <c:idx val="672"/>
        <c:spPr>
          <a:solidFill>
            <a:schemeClr val="accent1"/>
          </a:solidFill>
          <a:ln w="19050">
            <a:solidFill>
              <a:schemeClr val="lt1"/>
            </a:solidFill>
          </a:ln>
          <a:effectLst/>
        </c:spPr>
      </c:pivotFmt>
      <c:pivotFmt>
        <c:idx val="673"/>
        <c:spPr>
          <a:solidFill>
            <a:schemeClr val="accent1"/>
          </a:solidFill>
          <a:ln w="19050">
            <a:solidFill>
              <a:schemeClr val="lt1"/>
            </a:solidFill>
          </a:ln>
          <a:effectLst/>
        </c:spPr>
      </c:pivotFmt>
      <c:pivotFmt>
        <c:idx val="674"/>
        <c:spPr>
          <a:solidFill>
            <a:schemeClr val="accent1"/>
          </a:solidFill>
          <a:ln w="19050">
            <a:solidFill>
              <a:schemeClr val="lt1"/>
            </a:solidFill>
          </a:ln>
          <a:effectLst/>
        </c:spPr>
      </c:pivotFmt>
      <c:pivotFmt>
        <c:idx val="675"/>
        <c:spPr>
          <a:solidFill>
            <a:schemeClr val="accent1"/>
          </a:solidFill>
          <a:ln w="19050">
            <a:solidFill>
              <a:schemeClr val="lt1"/>
            </a:solidFill>
          </a:ln>
          <a:effectLst/>
        </c:spPr>
      </c:pivotFmt>
      <c:pivotFmt>
        <c:idx val="676"/>
        <c:spPr>
          <a:solidFill>
            <a:schemeClr val="accent1"/>
          </a:solidFill>
          <a:ln w="19050">
            <a:solidFill>
              <a:schemeClr val="lt1"/>
            </a:solidFill>
          </a:ln>
          <a:effectLst/>
        </c:spPr>
      </c:pivotFmt>
      <c:pivotFmt>
        <c:idx val="677"/>
        <c:spPr>
          <a:solidFill>
            <a:schemeClr val="accent1"/>
          </a:solidFill>
          <a:ln w="19050">
            <a:solidFill>
              <a:schemeClr val="lt1"/>
            </a:solidFill>
          </a:ln>
          <a:effectLst/>
        </c:spPr>
      </c:pivotFmt>
      <c:pivotFmt>
        <c:idx val="678"/>
        <c:spPr>
          <a:solidFill>
            <a:schemeClr val="accent1"/>
          </a:solidFill>
          <a:ln w="19050">
            <a:solidFill>
              <a:schemeClr val="lt1"/>
            </a:solidFill>
          </a:ln>
          <a:effectLst/>
        </c:spPr>
      </c:pivotFmt>
      <c:pivotFmt>
        <c:idx val="679"/>
        <c:spPr>
          <a:solidFill>
            <a:schemeClr val="accent1"/>
          </a:solidFill>
          <a:ln w="19050">
            <a:solidFill>
              <a:schemeClr val="lt1"/>
            </a:solidFill>
          </a:ln>
          <a:effectLst/>
        </c:spPr>
      </c:pivotFmt>
      <c:pivotFmt>
        <c:idx val="680"/>
        <c:spPr>
          <a:solidFill>
            <a:schemeClr val="accent1"/>
          </a:solidFill>
          <a:ln w="19050">
            <a:solidFill>
              <a:schemeClr val="lt1"/>
            </a:solidFill>
          </a:ln>
          <a:effectLst/>
        </c:spPr>
      </c:pivotFmt>
      <c:pivotFmt>
        <c:idx val="681"/>
        <c:spPr>
          <a:solidFill>
            <a:schemeClr val="accent1"/>
          </a:solidFill>
          <a:ln w="19050">
            <a:solidFill>
              <a:schemeClr val="lt1"/>
            </a:solidFill>
          </a:ln>
          <a:effectLst/>
        </c:spPr>
      </c:pivotFmt>
      <c:pivotFmt>
        <c:idx val="682"/>
        <c:spPr>
          <a:solidFill>
            <a:schemeClr val="accent1"/>
          </a:solidFill>
          <a:ln w="19050">
            <a:solidFill>
              <a:schemeClr val="lt1"/>
            </a:solidFill>
          </a:ln>
          <a:effectLst/>
        </c:spPr>
      </c:pivotFmt>
      <c:pivotFmt>
        <c:idx val="683"/>
        <c:spPr>
          <a:solidFill>
            <a:schemeClr val="accent1"/>
          </a:solidFill>
          <a:ln w="19050">
            <a:solidFill>
              <a:schemeClr val="lt1"/>
            </a:solidFill>
          </a:ln>
          <a:effectLst/>
        </c:spPr>
      </c:pivotFmt>
      <c:pivotFmt>
        <c:idx val="684"/>
        <c:spPr>
          <a:solidFill>
            <a:schemeClr val="accent1"/>
          </a:solidFill>
          <a:ln w="19050">
            <a:solidFill>
              <a:schemeClr val="lt1"/>
            </a:solidFill>
          </a:ln>
          <a:effectLst/>
        </c:spPr>
      </c:pivotFmt>
      <c:pivotFmt>
        <c:idx val="685"/>
        <c:spPr>
          <a:solidFill>
            <a:schemeClr val="accent1"/>
          </a:solidFill>
          <a:ln w="19050">
            <a:solidFill>
              <a:schemeClr val="lt1"/>
            </a:solidFill>
          </a:ln>
          <a:effectLst/>
        </c:spPr>
      </c:pivotFmt>
      <c:pivotFmt>
        <c:idx val="686"/>
        <c:spPr>
          <a:solidFill>
            <a:schemeClr val="accent1"/>
          </a:solidFill>
          <a:ln w="19050">
            <a:solidFill>
              <a:schemeClr val="lt1"/>
            </a:solidFill>
          </a:ln>
          <a:effectLst/>
        </c:spPr>
      </c:pivotFmt>
      <c:pivotFmt>
        <c:idx val="687"/>
        <c:spPr>
          <a:solidFill>
            <a:schemeClr val="accent1"/>
          </a:solidFill>
          <a:ln w="19050">
            <a:solidFill>
              <a:schemeClr val="lt1"/>
            </a:solidFill>
          </a:ln>
          <a:effectLst/>
        </c:spPr>
      </c:pivotFmt>
      <c:pivotFmt>
        <c:idx val="688"/>
        <c:spPr>
          <a:solidFill>
            <a:schemeClr val="accent1"/>
          </a:solidFill>
          <a:ln w="19050">
            <a:solidFill>
              <a:schemeClr val="lt1"/>
            </a:solidFill>
          </a:ln>
          <a:effectLst/>
        </c:spPr>
      </c:pivotFmt>
      <c:pivotFmt>
        <c:idx val="689"/>
        <c:spPr>
          <a:solidFill>
            <a:schemeClr val="accent1"/>
          </a:solidFill>
          <a:ln w="19050">
            <a:solidFill>
              <a:schemeClr val="lt1"/>
            </a:solidFill>
          </a:ln>
          <a:effectLst/>
        </c:spPr>
      </c:pivotFmt>
      <c:pivotFmt>
        <c:idx val="690"/>
        <c:spPr>
          <a:solidFill>
            <a:schemeClr val="accent1"/>
          </a:solidFill>
          <a:ln w="19050">
            <a:solidFill>
              <a:schemeClr val="lt1"/>
            </a:solidFill>
          </a:ln>
          <a:effectLst/>
        </c:spPr>
      </c:pivotFmt>
      <c:pivotFmt>
        <c:idx val="691"/>
        <c:spPr>
          <a:solidFill>
            <a:schemeClr val="accent1"/>
          </a:solidFill>
          <a:ln w="19050">
            <a:solidFill>
              <a:schemeClr val="lt1"/>
            </a:solidFill>
          </a:ln>
          <a:effectLst/>
        </c:spPr>
      </c:pivotFmt>
      <c:pivotFmt>
        <c:idx val="692"/>
        <c:spPr>
          <a:solidFill>
            <a:schemeClr val="accent1"/>
          </a:solidFill>
          <a:ln w="19050">
            <a:solidFill>
              <a:schemeClr val="lt1"/>
            </a:solidFill>
          </a:ln>
          <a:effectLst/>
        </c:spPr>
      </c:pivotFmt>
      <c:pivotFmt>
        <c:idx val="693"/>
        <c:spPr>
          <a:solidFill>
            <a:schemeClr val="accent1"/>
          </a:solidFill>
          <a:ln w="19050">
            <a:solidFill>
              <a:schemeClr val="lt1"/>
            </a:solidFill>
          </a:ln>
          <a:effectLst/>
        </c:spPr>
      </c:pivotFmt>
      <c:pivotFmt>
        <c:idx val="694"/>
        <c:spPr>
          <a:solidFill>
            <a:schemeClr val="accent1"/>
          </a:solidFill>
          <a:ln w="19050">
            <a:solidFill>
              <a:schemeClr val="lt1"/>
            </a:solidFill>
          </a:ln>
          <a:effectLst/>
        </c:spPr>
      </c:pivotFmt>
      <c:pivotFmt>
        <c:idx val="695"/>
        <c:spPr>
          <a:solidFill>
            <a:schemeClr val="accent1"/>
          </a:solidFill>
          <a:ln w="19050">
            <a:solidFill>
              <a:schemeClr val="lt1"/>
            </a:solidFill>
          </a:ln>
          <a:effectLst/>
        </c:spPr>
      </c:pivotFmt>
      <c:pivotFmt>
        <c:idx val="696"/>
        <c:spPr>
          <a:solidFill>
            <a:schemeClr val="accent1"/>
          </a:solidFill>
          <a:ln w="19050">
            <a:solidFill>
              <a:schemeClr val="lt1"/>
            </a:solidFill>
          </a:ln>
          <a:effectLst/>
        </c:spPr>
      </c:pivotFmt>
      <c:pivotFmt>
        <c:idx val="697"/>
        <c:spPr>
          <a:solidFill>
            <a:schemeClr val="accent1"/>
          </a:solidFill>
          <a:ln w="19050">
            <a:solidFill>
              <a:schemeClr val="lt1"/>
            </a:solidFill>
          </a:ln>
          <a:effectLst/>
        </c:spPr>
      </c:pivotFmt>
      <c:pivotFmt>
        <c:idx val="698"/>
        <c:spPr>
          <a:solidFill>
            <a:schemeClr val="accent1"/>
          </a:solidFill>
          <a:ln w="19050">
            <a:solidFill>
              <a:schemeClr val="lt1"/>
            </a:solidFill>
          </a:ln>
          <a:effectLst/>
        </c:spPr>
      </c:pivotFmt>
      <c:pivotFmt>
        <c:idx val="699"/>
        <c:spPr>
          <a:solidFill>
            <a:schemeClr val="accent1"/>
          </a:solidFill>
          <a:ln w="19050">
            <a:solidFill>
              <a:schemeClr val="lt1"/>
            </a:solidFill>
          </a:ln>
          <a:effectLst/>
        </c:spPr>
      </c:pivotFmt>
      <c:pivotFmt>
        <c:idx val="700"/>
        <c:spPr>
          <a:solidFill>
            <a:schemeClr val="accent1"/>
          </a:solidFill>
          <a:ln w="19050">
            <a:solidFill>
              <a:schemeClr val="lt1"/>
            </a:solidFill>
          </a:ln>
          <a:effectLst/>
        </c:spPr>
      </c:pivotFmt>
      <c:pivotFmt>
        <c:idx val="701"/>
        <c:spPr>
          <a:solidFill>
            <a:schemeClr val="accent1"/>
          </a:solidFill>
          <a:ln w="19050">
            <a:solidFill>
              <a:schemeClr val="lt1"/>
            </a:solidFill>
          </a:ln>
          <a:effectLst/>
        </c:spPr>
      </c:pivotFmt>
      <c:pivotFmt>
        <c:idx val="702"/>
        <c:spPr>
          <a:solidFill>
            <a:schemeClr val="accent1"/>
          </a:solidFill>
          <a:ln w="19050">
            <a:solidFill>
              <a:schemeClr val="lt1"/>
            </a:solidFill>
          </a:ln>
          <a:effectLst/>
        </c:spPr>
      </c:pivotFmt>
      <c:pivotFmt>
        <c:idx val="703"/>
        <c:spPr>
          <a:solidFill>
            <a:schemeClr val="accent1"/>
          </a:solidFill>
          <a:ln w="19050">
            <a:solidFill>
              <a:schemeClr val="lt1"/>
            </a:solidFill>
          </a:ln>
          <a:effectLst/>
        </c:spPr>
      </c:pivotFmt>
      <c:pivotFmt>
        <c:idx val="704"/>
        <c:spPr>
          <a:solidFill>
            <a:schemeClr val="accent1"/>
          </a:solidFill>
          <a:ln w="19050">
            <a:solidFill>
              <a:schemeClr val="lt1"/>
            </a:solidFill>
          </a:ln>
          <a:effectLst/>
        </c:spPr>
      </c:pivotFmt>
      <c:pivotFmt>
        <c:idx val="705"/>
        <c:spPr>
          <a:solidFill>
            <a:schemeClr val="accent1"/>
          </a:solidFill>
          <a:ln w="19050">
            <a:solidFill>
              <a:schemeClr val="lt1"/>
            </a:solidFill>
          </a:ln>
          <a:effectLst/>
        </c:spPr>
      </c:pivotFmt>
      <c:pivotFmt>
        <c:idx val="706"/>
        <c:spPr>
          <a:solidFill>
            <a:schemeClr val="accent1"/>
          </a:solidFill>
          <a:ln w="19050">
            <a:solidFill>
              <a:schemeClr val="lt1"/>
            </a:solidFill>
          </a:ln>
          <a:effectLst/>
        </c:spPr>
      </c:pivotFmt>
      <c:pivotFmt>
        <c:idx val="707"/>
        <c:spPr>
          <a:solidFill>
            <a:schemeClr val="accent1"/>
          </a:solidFill>
          <a:ln w="19050">
            <a:solidFill>
              <a:schemeClr val="lt1"/>
            </a:solidFill>
          </a:ln>
          <a:effectLst/>
        </c:spPr>
      </c:pivotFmt>
      <c:pivotFmt>
        <c:idx val="708"/>
        <c:spPr>
          <a:solidFill>
            <a:schemeClr val="accent1"/>
          </a:solidFill>
          <a:ln w="19050">
            <a:solidFill>
              <a:schemeClr val="lt1"/>
            </a:solidFill>
          </a:ln>
          <a:effectLst/>
        </c:spPr>
      </c:pivotFmt>
      <c:pivotFmt>
        <c:idx val="709"/>
        <c:spPr>
          <a:solidFill>
            <a:schemeClr val="accent1"/>
          </a:solidFill>
          <a:ln w="19050">
            <a:solidFill>
              <a:schemeClr val="lt1"/>
            </a:solidFill>
          </a:ln>
          <a:effectLst/>
        </c:spPr>
      </c:pivotFmt>
      <c:pivotFmt>
        <c:idx val="710"/>
        <c:spPr>
          <a:solidFill>
            <a:schemeClr val="accent1"/>
          </a:solidFill>
          <a:ln w="19050">
            <a:solidFill>
              <a:schemeClr val="lt1"/>
            </a:solidFill>
          </a:ln>
          <a:effectLst/>
        </c:spPr>
      </c:pivotFmt>
      <c:pivotFmt>
        <c:idx val="711"/>
        <c:spPr>
          <a:solidFill>
            <a:schemeClr val="accent1"/>
          </a:solidFill>
          <a:ln w="19050">
            <a:solidFill>
              <a:schemeClr val="lt1"/>
            </a:solidFill>
          </a:ln>
          <a:effectLst/>
        </c:spPr>
      </c:pivotFmt>
      <c:pivotFmt>
        <c:idx val="712"/>
        <c:spPr>
          <a:solidFill>
            <a:schemeClr val="accent1"/>
          </a:solidFill>
          <a:ln w="19050">
            <a:solidFill>
              <a:schemeClr val="lt1"/>
            </a:solidFill>
          </a:ln>
          <a:effectLst/>
        </c:spPr>
      </c:pivotFmt>
      <c:pivotFmt>
        <c:idx val="713"/>
        <c:spPr>
          <a:solidFill>
            <a:schemeClr val="accent1"/>
          </a:solidFill>
          <a:ln w="19050">
            <a:solidFill>
              <a:schemeClr val="lt1"/>
            </a:solidFill>
          </a:ln>
          <a:effectLst/>
        </c:spPr>
      </c:pivotFmt>
      <c:pivotFmt>
        <c:idx val="714"/>
        <c:spPr>
          <a:solidFill>
            <a:schemeClr val="accent1"/>
          </a:solidFill>
          <a:ln w="19050">
            <a:solidFill>
              <a:schemeClr val="lt1"/>
            </a:solidFill>
          </a:ln>
          <a:effectLst/>
        </c:spPr>
      </c:pivotFmt>
      <c:pivotFmt>
        <c:idx val="715"/>
        <c:spPr>
          <a:solidFill>
            <a:schemeClr val="accent1"/>
          </a:solidFill>
          <a:ln w="19050">
            <a:solidFill>
              <a:schemeClr val="lt1"/>
            </a:solidFill>
          </a:ln>
          <a:effectLst/>
        </c:spPr>
      </c:pivotFmt>
      <c:pivotFmt>
        <c:idx val="716"/>
        <c:spPr>
          <a:solidFill>
            <a:schemeClr val="accent1"/>
          </a:solidFill>
          <a:ln w="19050">
            <a:solidFill>
              <a:schemeClr val="lt1"/>
            </a:solidFill>
          </a:ln>
          <a:effectLst/>
        </c:spPr>
      </c:pivotFmt>
      <c:pivotFmt>
        <c:idx val="717"/>
        <c:spPr>
          <a:solidFill>
            <a:schemeClr val="accent1"/>
          </a:solidFill>
          <a:ln w="19050">
            <a:solidFill>
              <a:schemeClr val="lt1"/>
            </a:solidFill>
          </a:ln>
          <a:effectLst/>
        </c:spPr>
      </c:pivotFmt>
      <c:pivotFmt>
        <c:idx val="718"/>
        <c:spPr>
          <a:solidFill>
            <a:schemeClr val="accent1"/>
          </a:solidFill>
          <a:ln w="19050">
            <a:solidFill>
              <a:schemeClr val="lt1"/>
            </a:solidFill>
          </a:ln>
          <a:effectLst/>
        </c:spPr>
      </c:pivotFmt>
      <c:pivotFmt>
        <c:idx val="719"/>
        <c:spPr>
          <a:solidFill>
            <a:schemeClr val="accent1"/>
          </a:solidFill>
          <a:ln w="19050">
            <a:solidFill>
              <a:schemeClr val="lt1"/>
            </a:solidFill>
          </a:ln>
          <a:effectLst/>
        </c:spPr>
      </c:pivotFmt>
      <c:pivotFmt>
        <c:idx val="720"/>
        <c:spPr>
          <a:solidFill>
            <a:schemeClr val="accent1"/>
          </a:solidFill>
          <a:ln w="19050">
            <a:solidFill>
              <a:schemeClr val="lt1"/>
            </a:solidFill>
          </a:ln>
          <a:effectLst/>
        </c:spPr>
      </c:pivotFmt>
      <c:pivotFmt>
        <c:idx val="721"/>
        <c:spPr>
          <a:solidFill>
            <a:schemeClr val="accent1"/>
          </a:solidFill>
          <a:ln w="19050">
            <a:solidFill>
              <a:schemeClr val="lt1"/>
            </a:solidFill>
          </a:ln>
          <a:effectLst/>
        </c:spPr>
      </c:pivotFmt>
      <c:pivotFmt>
        <c:idx val="722"/>
        <c:spPr>
          <a:solidFill>
            <a:schemeClr val="accent1"/>
          </a:solidFill>
          <a:ln w="19050">
            <a:solidFill>
              <a:schemeClr val="lt1"/>
            </a:solidFill>
          </a:ln>
          <a:effectLst/>
        </c:spPr>
      </c:pivotFmt>
      <c:pivotFmt>
        <c:idx val="723"/>
        <c:spPr>
          <a:solidFill>
            <a:schemeClr val="accent1"/>
          </a:solidFill>
          <a:ln w="19050">
            <a:solidFill>
              <a:schemeClr val="lt1"/>
            </a:solidFill>
          </a:ln>
          <a:effectLst/>
        </c:spPr>
      </c:pivotFmt>
      <c:pivotFmt>
        <c:idx val="724"/>
        <c:spPr>
          <a:solidFill>
            <a:schemeClr val="accent1"/>
          </a:solidFill>
          <a:ln w="19050">
            <a:solidFill>
              <a:schemeClr val="lt1"/>
            </a:solidFill>
          </a:ln>
          <a:effectLst/>
        </c:spPr>
      </c:pivotFmt>
      <c:pivotFmt>
        <c:idx val="725"/>
        <c:spPr>
          <a:solidFill>
            <a:schemeClr val="accent1"/>
          </a:solidFill>
          <a:ln w="19050">
            <a:solidFill>
              <a:schemeClr val="lt1"/>
            </a:solidFill>
          </a:ln>
          <a:effectLst/>
        </c:spPr>
        <c:marker>
          <c:symbol val="none"/>
        </c:marker>
      </c:pivotFmt>
      <c:pivotFmt>
        <c:idx val="726"/>
        <c:spPr>
          <a:solidFill>
            <a:schemeClr val="accent1"/>
          </a:solidFill>
          <a:ln w="19050">
            <a:solidFill>
              <a:schemeClr val="lt1"/>
            </a:solidFill>
          </a:ln>
          <a:effectLst/>
        </c:spPr>
      </c:pivotFmt>
      <c:pivotFmt>
        <c:idx val="727"/>
        <c:spPr>
          <a:solidFill>
            <a:schemeClr val="accent1"/>
          </a:solidFill>
          <a:ln w="19050">
            <a:solidFill>
              <a:schemeClr val="lt1"/>
            </a:solidFill>
          </a:ln>
          <a:effectLst/>
        </c:spPr>
      </c:pivotFmt>
      <c:pivotFmt>
        <c:idx val="728"/>
        <c:spPr>
          <a:solidFill>
            <a:schemeClr val="accent1"/>
          </a:solidFill>
          <a:ln w="19050">
            <a:solidFill>
              <a:schemeClr val="lt1"/>
            </a:solidFill>
          </a:ln>
          <a:effectLst/>
        </c:spPr>
      </c:pivotFmt>
      <c:pivotFmt>
        <c:idx val="729"/>
        <c:spPr>
          <a:solidFill>
            <a:schemeClr val="accent1"/>
          </a:solidFill>
          <a:ln w="19050">
            <a:solidFill>
              <a:schemeClr val="lt1"/>
            </a:solidFill>
          </a:ln>
          <a:effectLst/>
        </c:spPr>
      </c:pivotFmt>
      <c:pivotFmt>
        <c:idx val="730"/>
        <c:spPr>
          <a:solidFill>
            <a:schemeClr val="accent1"/>
          </a:solidFill>
          <a:ln w="19050">
            <a:solidFill>
              <a:schemeClr val="lt1"/>
            </a:solidFill>
          </a:ln>
          <a:effectLst/>
        </c:spPr>
      </c:pivotFmt>
      <c:pivotFmt>
        <c:idx val="731"/>
        <c:spPr>
          <a:solidFill>
            <a:schemeClr val="accent1"/>
          </a:solidFill>
          <a:ln w="19050">
            <a:solidFill>
              <a:schemeClr val="lt1"/>
            </a:solidFill>
          </a:ln>
          <a:effectLst/>
        </c:spPr>
      </c:pivotFmt>
      <c:pivotFmt>
        <c:idx val="732"/>
        <c:spPr>
          <a:solidFill>
            <a:schemeClr val="accent1"/>
          </a:solidFill>
          <a:ln w="19050">
            <a:solidFill>
              <a:schemeClr val="lt1"/>
            </a:solidFill>
          </a:ln>
          <a:effectLst/>
        </c:spPr>
      </c:pivotFmt>
      <c:pivotFmt>
        <c:idx val="733"/>
        <c:spPr>
          <a:solidFill>
            <a:schemeClr val="accent1"/>
          </a:solidFill>
          <a:ln w="19050">
            <a:solidFill>
              <a:schemeClr val="lt1"/>
            </a:solidFill>
          </a:ln>
          <a:effectLst/>
        </c:spPr>
      </c:pivotFmt>
      <c:pivotFmt>
        <c:idx val="734"/>
        <c:spPr>
          <a:solidFill>
            <a:schemeClr val="accent1"/>
          </a:solidFill>
          <a:ln w="19050">
            <a:solidFill>
              <a:schemeClr val="lt1"/>
            </a:solidFill>
          </a:ln>
          <a:effectLst/>
        </c:spPr>
      </c:pivotFmt>
      <c:pivotFmt>
        <c:idx val="735"/>
        <c:spPr>
          <a:solidFill>
            <a:schemeClr val="accent1"/>
          </a:solidFill>
          <a:ln w="19050">
            <a:solidFill>
              <a:schemeClr val="lt1"/>
            </a:solidFill>
          </a:ln>
          <a:effectLst/>
        </c:spPr>
      </c:pivotFmt>
      <c:pivotFmt>
        <c:idx val="736"/>
        <c:spPr>
          <a:solidFill>
            <a:schemeClr val="accent1"/>
          </a:solidFill>
          <a:ln w="19050">
            <a:solidFill>
              <a:schemeClr val="lt1"/>
            </a:solidFill>
          </a:ln>
          <a:effectLst/>
        </c:spPr>
      </c:pivotFmt>
      <c:pivotFmt>
        <c:idx val="737"/>
        <c:spPr>
          <a:solidFill>
            <a:schemeClr val="accent1"/>
          </a:solidFill>
          <a:ln w="19050">
            <a:solidFill>
              <a:schemeClr val="lt1"/>
            </a:solidFill>
          </a:ln>
          <a:effectLst/>
        </c:spPr>
      </c:pivotFmt>
      <c:pivotFmt>
        <c:idx val="738"/>
        <c:spPr>
          <a:solidFill>
            <a:schemeClr val="accent1"/>
          </a:solidFill>
          <a:ln w="19050">
            <a:solidFill>
              <a:schemeClr val="lt1"/>
            </a:solidFill>
          </a:ln>
          <a:effectLst/>
        </c:spPr>
      </c:pivotFmt>
      <c:pivotFmt>
        <c:idx val="739"/>
        <c:spPr>
          <a:solidFill>
            <a:schemeClr val="accent1"/>
          </a:solidFill>
          <a:ln w="19050">
            <a:solidFill>
              <a:schemeClr val="lt1"/>
            </a:solidFill>
          </a:ln>
          <a:effectLst/>
        </c:spPr>
      </c:pivotFmt>
      <c:pivotFmt>
        <c:idx val="740"/>
        <c:spPr>
          <a:solidFill>
            <a:schemeClr val="accent1"/>
          </a:solidFill>
          <a:ln w="19050">
            <a:solidFill>
              <a:schemeClr val="lt1"/>
            </a:solidFill>
          </a:ln>
          <a:effectLst/>
        </c:spPr>
      </c:pivotFmt>
      <c:pivotFmt>
        <c:idx val="741"/>
        <c:spPr>
          <a:solidFill>
            <a:schemeClr val="accent1"/>
          </a:solidFill>
          <a:ln w="19050">
            <a:solidFill>
              <a:schemeClr val="lt1"/>
            </a:solidFill>
          </a:ln>
          <a:effectLst/>
        </c:spPr>
      </c:pivotFmt>
      <c:pivotFmt>
        <c:idx val="742"/>
        <c:spPr>
          <a:solidFill>
            <a:schemeClr val="accent1"/>
          </a:solidFill>
          <a:ln w="19050">
            <a:solidFill>
              <a:schemeClr val="lt1"/>
            </a:solidFill>
          </a:ln>
          <a:effectLst/>
        </c:spPr>
      </c:pivotFmt>
      <c:pivotFmt>
        <c:idx val="743"/>
        <c:spPr>
          <a:solidFill>
            <a:schemeClr val="accent1"/>
          </a:solidFill>
          <a:ln w="19050">
            <a:solidFill>
              <a:schemeClr val="lt1"/>
            </a:solidFill>
          </a:ln>
          <a:effectLst/>
        </c:spPr>
      </c:pivotFmt>
      <c:pivotFmt>
        <c:idx val="744"/>
        <c:spPr>
          <a:solidFill>
            <a:schemeClr val="accent1"/>
          </a:solidFill>
          <a:ln w="19050">
            <a:solidFill>
              <a:schemeClr val="lt1"/>
            </a:solidFill>
          </a:ln>
          <a:effectLst/>
        </c:spPr>
      </c:pivotFmt>
      <c:pivotFmt>
        <c:idx val="745"/>
        <c:spPr>
          <a:solidFill>
            <a:schemeClr val="accent1"/>
          </a:solidFill>
          <a:ln w="19050">
            <a:solidFill>
              <a:schemeClr val="lt1"/>
            </a:solidFill>
          </a:ln>
          <a:effectLst/>
        </c:spPr>
      </c:pivotFmt>
      <c:pivotFmt>
        <c:idx val="746"/>
        <c:spPr>
          <a:solidFill>
            <a:schemeClr val="accent1"/>
          </a:solidFill>
          <a:ln w="19050">
            <a:solidFill>
              <a:schemeClr val="lt1"/>
            </a:solidFill>
          </a:ln>
          <a:effectLst/>
        </c:spPr>
      </c:pivotFmt>
      <c:pivotFmt>
        <c:idx val="747"/>
        <c:spPr>
          <a:solidFill>
            <a:schemeClr val="accent1"/>
          </a:solidFill>
          <a:ln w="19050">
            <a:solidFill>
              <a:schemeClr val="lt1"/>
            </a:solidFill>
          </a:ln>
          <a:effectLst/>
        </c:spPr>
      </c:pivotFmt>
      <c:pivotFmt>
        <c:idx val="748"/>
        <c:spPr>
          <a:solidFill>
            <a:schemeClr val="accent1"/>
          </a:solidFill>
          <a:ln w="19050">
            <a:solidFill>
              <a:schemeClr val="lt1"/>
            </a:solidFill>
          </a:ln>
          <a:effectLst/>
        </c:spPr>
      </c:pivotFmt>
      <c:pivotFmt>
        <c:idx val="749"/>
        <c:spPr>
          <a:solidFill>
            <a:schemeClr val="accent1"/>
          </a:solidFill>
          <a:ln w="19050">
            <a:solidFill>
              <a:schemeClr val="lt1"/>
            </a:solidFill>
          </a:ln>
          <a:effectLst/>
        </c:spPr>
      </c:pivotFmt>
      <c:pivotFmt>
        <c:idx val="750"/>
        <c:spPr>
          <a:solidFill>
            <a:schemeClr val="accent1"/>
          </a:solidFill>
          <a:ln w="19050">
            <a:solidFill>
              <a:schemeClr val="lt1"/>
            </a:solidFill>
          </a:ln>
          <a:effectLst/>
        </c:spPr>
      </c:pivotFmt>
      <c:pivotFmt>
        <c:idx val="751"/>
        <c:spPr>
          <a:solidFill>
            <a:schemeClr val="accent1"/>
          </a:solidFill>
          <a:ln w="19050">
            <a:solidFill>
              <a:schemeClr val="lt1"/>
            </a:solidFill>
          </a:ln>
          <a:effectLst/>
        </c:spPr>
      </c:pivotFmt>
      <c:pivotFmt>
        <c:idx val="752"/>
        <c:spPr>
          <a:solidFill>
            <a:schemeClr val="accent1"/>
          </a:solidFill>
          <a:ln w="19050">
            <a:solidFill>
              <a:schemeClr val="lt1"/>
            </a:solidFill>
          </a:ln>
          <a:effectLst/>
        </c:spPr>
      </c:pivotFmt>
      <c:pivotFmt>
        <c:idx val="753"/>
        <c:spPr>
          <a:solidFill>
            <a:schemeClr val="accent1"/>
          </a:solidFill>
          <a:ln w="19050">
            <a:solidFill>
              <a:schemeClr val="lt1"/>
            </a:solidFill>
          </a:ln>
          <a:effectLst/>
        </c:spPr>
      </c:pivotFmt>
      <c:pivotFmt>
        <c:idx val="754"/>
        <c:spPr>
          <a:solidFill>
            <a:schemeClr val="accent1"/>
          </a:solidFill>
          <a:ln w="19050">
            <a:solidFill>
              <a:schemeClr val="lt1"/>
            </a:solidFill>
          </a:ln>
          <a:effectLst/>
        </c:spPr>
      </c:pivotFmt>
      <c:pivotFmt>
        <c:idx val="755"/>
        <c:spPr>
          <a:solidFill>
            <a:schemeClr val="accent1"/>
          </a:solidFill>
          <a:ln w="19050">
            <a:solidFill>
              <a:schemeClr val="lt1"/>
            </a:solidFill>
          </a:ln>
          <a:effectLst/>
        </c:spPr>
      </c:pivotFmt>
      <c:pivotFmt>
        <c:idx val="756"/>
        <c:spPr>
          <a:solidFill>
            <a:schemeClr val="accent1"/>
          </a:solidFill>
          <a:ln w="19050">
            <a:solidFill>
              <a:schemeClr val="lt1"/>
            </a:solidFill>
          </a:ln>
          <a:effectLst/>
        </c:spPr>
      </c:pivotFmt>
      <c:pivotFmt>
        <c:idx val="757"/>
        <c:spPr>
          <a:solidFill>
            <a:schemeClr val="accent1"/>
          </a:solidFill>
          <a:ln w="19050">
            <a:solidFill>
              <a:schemeClr val="lt1"/>
            </a:solidFill>
          </a:ln>
          <a:effectLst/>
        </c:spPr>
      </c:pivotFmt>
      <c:pivotFmt>
        <c:idx val="758"/>
        <c:spPr>
          <a:solidFill>
            <a:schemeClr val="accent1"/>
          </a:solidFill>
          <a:ln w="19050">
            <a:solidFill>
              <a:schemeClr val="lt1"/>
            </a:solidFill>
          </a:ln>
          <a:effectLst/>
        </c:spPr>
      </c:pivotFmt>
      <c:pivotFmt>
        <c:idx val="759"/>
        <c:spPr>
          <a:solidFill>
            <a:schemeClr val="accent1"/>
          </a:solidFill>
          <a:ln w="19050">
            <a:solidFill>
              <a:schemeClr val="lt1"/>
            </a:solidFill>
          </a:ln>
          <a:effectLst/>
        </c:spPr>
      </c:pivotFmt>
      <c:pivotFmt>
        <c:idx val="760"/>
        <c:spPr>
          <a:solidFill>
            <a:schemeClr val="accent1"/>
          </a:solidFill>
          <a:ln w="19050">
            <a:solidFill>
              <a:schemeClr val="lt1"/>
            </a:solidFill>
          </a:ln>
          <a:effectLst/>
        </c:spPr>
      </c:pivotFmt>
      <c:pivotFmt>
        <c:idx val="761"/>
        <c:spPr>
          <a:solidFill>
            <a:schemeClr val="accent1"/>
          </a:solidFill>
          <a:ln w="19050">
            <a:solidFill>
              <a:schemeClr val="lt1"/>
            </a:solidFill>
          </a:ln>
          <a:effectLst/>
        </c:spPr>
      </c:pivotFmt>
      <c:pivotFmt>
        <c:idx val="762"/>
        <c:spPr>
          <a:solidFill>
            <a:schemeClr val="accent1"/>
          </a:solidFill>
          <a:ln w="19050">
            <a:solidFill>
              <a:schemeClr val="lt1"/>
            </a:solidFill>
          </a:ln>
          <a:effectLst/>
        </c:spPr>
      </c:pivotFmt>
      <c:pivotFmt>
        <c:idx val="763"/>
        <c:spPr>
          <a:solidFill>
            <a:schemeClr val="accent1"/>
          </a:solidFill>
          <a:ln w="19050">
            <a:solidFill>
              <a:schemeClr val="lt1"/>
            </a:solidFill>
          </a:ln>
          <a:effectLst/>
        </c:spPr>
      </c:pivotFmt>
      <c:pivotFmt>
        <c:idx val="764"/>
        <c:spPr>
          <a:solidFill>
            <a:schemeClr val="accent1"/>
          </a:solidFill>
          <a:ln w="19050">
            <a:solidFill>
              <a:schemeClr val="lt1"/>
            </a:solidFill>
          </a:ln>
          <a:effectLst/>
        </c:spPr>
      </c:pivotFmt>
      <c:pivotFmt>
        <c:idx val="765"/>
        <c:spPr>
          <a:solidFill>
            <a:schemeClr val="accent1"/>
          </a:solidFill>
          <a:ln w="19050">
            <a:solidFill>
              <a:schemeClr val="lt1"/>
            </a:solidFill>
          </a:ln>
          <a:effectLst/>
        </c:spPr>
      </c:pivotFmt>
      <c:pivotFmt>
        <c:idx val="766"/>
        <c:spPr>
          <a:solidFill>
            <a:schemeClr val="accent1"/>
          </a:solidFill>
          <a:ln w="19050">
            <a:solidFill>
              <a:schemeClr val="lt1"/>
            </a:solidFill>
          </a:ln>
          <a:effectLst/>
        </c:spPr>
      </c:pivotFmt>
      <c:pivotFmt>
        <c:idx val="767"/>
        <c:spPr>
          <a:solidFill>
            <a:schemeClr val="accent1"/>
          </a:solidFill>
          <a:ln w="19050">
            <a:solidFill>
              <a:schemeClr val="lt1"/>
            </a:solidFill>
          </a:ln>
          <a:effectLst/>
        </c:spPr>
      </c:pivotFmt>
      <c:pivotFmt>
        <c:idx val="768"/>
        <c:spPr>
          <a:solidFill>
            <a:schemeClr val="accent1"/>
          </a:solidFill>
          <a:ln w="19050">
            <a:solidFill>
              <a:schemeClr val="lt1"/>
            </a:solidFill>
          </a:ln>
          <a:effectLst/>
        </c:spPr>
      </c:pivotFmt>
      <c:pivotFmt>
        <c:idx val="769"/>
        <c:spPr>
          <a:solidFill>
            <a:schemeClr val="accent1"/>
          </a:solidFill>
          <a:ln w="19050">
            <a:solidFill>
              <a:schemeClr val="lt1"/>
            </a:solidFill>
          </a:ln>
          <a:effectLst/>
        </c:spPr>
      </c:pivotFmt>
      <c:pivotFmt>
        <c:idx val="770"/>
        <c:spPr>
          <a:solidFill>
            <a:schemeClr val="accent1"/>
          </a:solidFill>
          <a:ln w="19050">
            <a:solidFill>
              <a:schemeClr val="lt1"/>
            </a:solidFill>
          </a:ln>
          <a:effectLst/>
        </c:spPr>
      </c:pivotFmt>
      <c:pivotFmt>
        <c:idx val="771"/>
        <c:spPr>
          <a:solidFill>
            <a:schemeClr val="accent1"/>
          </a:solidFill>
          <a:ln w="19050">
            <a:solidFill>
              <a:schemeClr val="lt1"/>
            </a:solidFill>
          </a:ln>
          <a:effectLst/>
        </c:spPr>
      </c:pivotFmt>
      <c:pivotFmt>
        <c:idx val="772"/>
        <c:spPr>
          <a:solidFill>
            <a:schemeClr val="accent1"/>
          </a:solidFill>
          <a:ln w="19050">
            <a:solidFill>
              <a:schemeClr val="lt1"/>
            </a:solidFill>
          </a:ln>
          <a:effectLst/>
        </c:spPr>
      </c:pivotFmt>
      <c:pivotFmt>
        <c:idx val="773"/>
        <c:spPr>
          <a:solidFill>
            <a:schemeClr val="accent1"/>
          </a:solidFill>
          <a:ln w="19050">
            <a:solidFill>
              <a:schemeClr val="lt1"/>
            </a:solidFill>
          </a:ln>
          <a:effectLst/>
        </c:spPr>
      </c:pivotFmt>
      <c:pivotFmt>
        <c:idx val="774"/>
        <c:spPr>
          <a:solidFill>
            <a:schemeClr val="accent1"/>
          </a:solidFill>
          <a:ln w="19050">
            <a:solidFill>
              <a:schemeClr val="lt1"/>
            </a:solidFill>
          </a:ln>
          <a:effectLst/>
        </c:spPr>
      </c:pivotFmt>
      <c:pivotFmt>
        <c:idx val="775"/>
        <c:spPr>
          <a:solidFill>
            <a:schemeClr val="accent1"/>
          </a:solidFill>
          <a:ln w="19050">
            <a:solidFill>
              <a:schemeClr val="lt1"/>
            </a:solidFill>
          </a:ln>
          <a:effectLst/>
        </c:spPr>
      </c:pivotFmt>
      <c:pivotFmt>
        <c:idx val="776"/>
        <c:spPr>
          <a:solidFill>
            <a:schemeClr val="accent1"/>
          </a:solidFill>
          <a:ln w="19050">
            <a:solidFill>
              <a:schemeClr val="lt1"/>
            </a:solidFill>
          </a:ln>
          <a:effectLst/>
        </c:spPr>
      </c:pivotFmt>
      <c:pivotFmt>
        <c:idx val="777"/>
        <c:spPr>
          <a:solidFill>
            <a:schemeClr val="accent1"/>
          </a:solidFill>
          <a:ln w="19050">
            <a:solidFill>
              <a:schemeClr val="lt1"/>
            </a:solidFill>
          </a:ln>
          <a:effectLst/>
        </c:spPr>
      </c:pivotFmt>
      <c:pivotFmt>
        <c:idx val="778"/>
        <c:spPr>
          <a:solidFill>
            <a:schemeClr val="accent1"/>
          </a:solidFill>
          <a:ln w="19050">
            <a:solidFill>
              <a:schemeClr val="lt1"/>
            </a:solidFill>
          </a:ln>
          <a:effectLst/>
        </c:spPr>
      </c:pivotFmt>
      <c:pivotFmt>
        <c:idx val="779"/>
        <c:spPr>
          <a:solidFill>
            <a:schemeClr val="accent1"/>
          </a:solidFill>
          <a:ln w="19050">
            <a:solidFill>
              <a:schemeClr val="lt1"/>
            </a:solidFill>
          </a:ln>
          <a:effectLst/>
        </c:spPr>
      </c:pivotFmt>
      <c:pivotFmt>
        <c:idx val="780"/>
        <c:spPr>
          <a:solidFill>
            <a:schemeClr val="accent1"/>
          </a:solidFill>
          <a:ln w="19050">
            <a:solidFill>
              <a:schemeClr val="lt1"/>
            </a:solidFill>
          </a:ln>
          <a:effectLst/>
        </c:spPr>
      </c:pivotFmt>
      <c:pivotFmt>
        <c:idx val="781"/>
        <c:spPr>
          <a:solidFill>
            <a:schemeClr val="accent1"/>
          </a:solidFill>
          <a:ln w="19050">
            <a:solidFill>
              <a:schemeClr val="lt1"/>
            </a:solidFill>
          </a:ln>
          <a:effectLst/>
        </c:spPr>
      </c:pivotFmt>
      <c:pivotFmt>
        <c:idx val="782"/>
        <c:spPr>
          <a:solidFill>
            <a:schemeClr val="accent1"/>
          </a:solidFill>
          <a:ln w="19050">
            <a:solidFill>
              <a:schemeClr val="lt1"/>
            </a:solidFill>
          </a:ln>
          <a:effectLst/>
        </c:spPr>
      </c:pivotFmt>
      <c:pivotFmt>
        <c:idx val="783"/>
        <c:spPr>
          <a:solidFill>
            <a:schemeClr val="accent1"/>
          </a:solidFill>
          <a:ln w="19050">
            <a:solidFill>
              <a:schemeClr val="lt1"/>
            </a:solidFill>
          </a:ln>
          <a:effectLst/>
        </c:spPr>
      </c:pivotFmt>
      <c:pivotFmt>
        <c:idx val="784"/>
        <c:spPr>
          <a:solidFill>
            <a:schemeClr val="accent1"/>
          </a:solidFill>
          <a:ln w="19050">
            <a:solidFill>
              <a:schemeClr val="lt1"/>
            </a:solidFill>
          </a:ln>
          <a:effectLst/>
        </c:spPr>
      </c:pivotFmt>
      <c:pivotFmt>
        <c:idx val="785"/>
        <c:spPr>
          <a:solidFill>
            <a:schemeClr val="accent1"/>
          </a:solidFill>
          <a:ln w="19050">
            <a:solidFill>
              <a:schemeClr val="lt1"/>
            </a:solidFill>
          </a:ln>
          <a:effectLst/>
        </c:spPr>
      </c:pivotFmt>
      <c:pivotFmt>
        <c:idx val="786"/>
        <c:spPr>
          <a:solidFill>
            <a:schemeClr val="accent1"/>
          </a:solidFill>
          <a:ln w="19050">
            <a:solidFill>
              <a:schemeClr val="lt1"/>
            </a:solidFill>
          </a:ln>
          <a:effectLst/>
        </c:spPr>
      </c:pivotFmt>
      <c:pivotFmt>
        <c:idx val="787"/>
        <c:spPr>
          <a:solidFill>
            <a:schemeClr val="accent1"/>
          </a:solidFill>
          <a:ln w="19050">
            <a:solidFill>
              <a:schemeClr val="lt1"/>
            </a:solidFill>
          </a:ln>
          <a:effectLst/>
        </c:spPr>
      </c:pivotFmt>
      <c:pivotFmt>
        <c:idx val="788"/>
        <c:spPr>
          <a:solidFill>
            <a:schemeClr val="accent1"/>
          </a:solidFill>
          <a:ln w="19050">
            <a:solidFill>
              <a:schemeClr val="lt1"/>
            </a:solidFill>
          </a:ln>
          <a:effectLst/>
        </c:spPr>
      </c:pivotFmt>
      <c:pivotFmt>
        <c:idx val="789"/>
        <c:spPr>
          <a:solidFill>
            <a:schemeClr val="accent1"/>
          </a:solidFill>
          <a:ln w="19050">
            <a:solidFill>
              <a:schemeClr val="lt1"/>
            </a:solidFill>
          </a:ln>
          <a:effectLst/>
        </c:spPr>
      </c:pivotFmt>
      <c:pivotFmt>
        <c:idx val="790"/>
        <c:spPr>
          <a:solidFill>
            <a:schemeClr val="accent1"/>
          </a:solidFill>
          <a:ln w="19050">
            <a:solidFill>
              <a:schemeClr val="lt1"/>
            </a:solidFill>
          </a:ln>
          <a:effectLst/>
        </c:spPr>
      </c:pivotFmt>
      <c:pivotFmt>
        <c:idx val="791"/>
        <c:spPr>
          <a:solidFill>
            <a:schemeClr val="accent1"/>
          </a:solidFill>
          <a:ln w="19050">
            <a:solidFill>
              <a:schemeClr val="lt1"/>
            </a:solidFill>
          </a:ln>
          <a:effectLst/>
        </c:spPr>
      </c:pivotFmt>
      <c:pivotFmt>
        <c:idx val="792"/>
        <c:spPr>
          <a:solidFill>
            <a:schemeClr val="accent1"/>
          </a:solidFill>
          <a:ln w="19050">
            <a:solidFill>
              <a:schemeClr val="lt1"/>
            </a:solidFill>
          </a:ln>
          <a:effectLst/>
        </c:spPr>
      </c:pivotFmt>
      <c:pivotFmt>
        <c:idx val="793"/>
        <c:spPr>
          <a:solidFill>
            <a:schemeClr val="accent1"/>
          </a:solidFill>
          <a:ln w="19050">
            <a:solidFill>
              <a:schemeClr val="lt1"/>
            </a:solidFill>
          </a:ln>
          <a:effectLst/>
        </c:spPr>
      </c:pivotFmt>
      <c:pivotFmt>
        <c:idx val="794"/>
        <c:spPr>
          <a:solidFill>
            <a:schemeClr val="accent1"/>
          </a:solidFill>
          <a:ln w="19050">
            <a:solidFill>
              <a:schemeClr val="lt1"/>
            </a:solidFill>
          </a:ln>
          <a:effectLst/>
        </c:spPr>
      </c:pivotFmt>
      <c:pivotFmt>
        <c:idx val="795"/>
        <c:spPr>
          <a:solidFill>
            <a:schemeClr val="accent1"/>
          </a:solidFill>
          <a:ln w="19050">
            <a:solidFill>
              <a:schemeClr val="lt1"/>
            </a:solidFill>
          </a:ln>
          <a:effectLst/>
        </c:spPr>
      </c:pivotFmt>
      <c:pivotFmt>
        <c:idx val="796"/>
        <c:spPr>
          <a:solidFill>
            <a:schemeClr val="accent1"/>
          </a:solidFill>
          <a:ln w="19050">
            <a:solidFill>
              <a:schemeClr val="lt1"/>
            </a:solidFill>
          </a:ln>
          <a:effectLst/>
        </c:spPr>
      </c:pivotFmt>
      <c:pivotFmt>
        <c:idx val="797"/>
        <c:spPr>
          <a:solidFill>
            <a:schemeClr val="accent1"/>
          </a:solidFill>
          <a:ln w="19050">
            <a:solidFill>
              <a:schemeClr val="lt1"/>
            </a:solidFill>
          </a:ln>
          <a:effectLst/>
        </c:spPr>
      </c:pivotFmt>
      <c:pivotFmt>
        <c:idx val="798"/>
        <c:spPr>
          <a:solidFill>
            <a:schemeClr val="accent1"/>
          </a:solidFill>
          <a:ln w="19050">
            <a:solidFill>
              <a:schemeClr val="lt1"/>
            </a:solidFill>
          </a:ln>
          <a:effectLst/>
        </c:spPr>
      </c:pivotFmt>
      <c:pivotFmt>
        <c:idx val="799"/>
        <c:spPr>
          <a:solidFill>
            <a:schemeClr val="accent1"/>
          </a:solidFill>
          <a:ln w="19050">
            <a:solidFill>
              <a:schemeClr val="lt1"/>
            </a:solidFill>
          </a:ln>
          <a:effectLst/>
        </c:spPr>
      </c:pivotFmt>
      <c:pivotFmt>
        <c:idx val="800"/>
        <c:spPr>
          <a:solidFill>
            <a:schemeClr val="accent1"/>
          </a:solidFill>
          <a:ln w="19050">
            <a:solidFill>
              <a:schemeClr val="lt1"/>
            </a:solidFill>
          </a:ln>
          <a:effectLst/>
        </c:spPr>
      </c:pivotFmt>
      <c:pivotFmt>
        <c:idx val="801"/>
        <c:spPr>
          <a:solidFill>
            <a:schemeClr val="accent1"/>
          </a:solidFill>
          <a:ln w="19050">
            <a:solidFill>
              <a:schemeClr val="lt1"/>
            </a:solidFill>
          </a:ln>
          <a:effectLst/>
        </c:spPr>
      </c:pivotFmt>
      <c:pivotFmt>
        <c:idx val="802"/>
        <c:spPr>
          <a:solidFill>
            <a:schemeClr val="accent1"/>
          </a:solidFill>
          <a:ln w="19050">
            <a:solidFill>
              <a:schemeClr val="lt1"/>
            </a:solidFill>
          </a:ln>
          <a:effectLst/>
        </c:spPr>
      </c:pivotFmt>
      <c:pivotFmt>
        <c:idx val="803"/>
        <c:spPr>
          <a:solidFill>
            <a:schemeClr val="accent1"/>
          </a:solidFill>
          <a:ln w="19050">
            <a:solidFill>
              <a:schemeClr val="lt1"/>
            </a:solidFill>
          </a:ln>
          <a:effectLst/>
        </c:spPr>
      </c:pivotFmt>
      <c:pivotFmt>
        <c:idx val="804"/>
        <c:spPr>
          <a:solidFill>
            <a:schemeClr val="accent1"/>
          </a:solidFill>
          <a:ln w="19050">
            <a:solidFill>
              <a:schemeClr val="lt1"/>
            </a:solidFill>
          </a:ln>
          <a:effectLst/>
        </c:spPr>
      </c:pivotFmt>
      <c:pivotFmt>
        <c:idx val="805"/>
        <c:spPr>
          <a:solidFill>
            <a:schemeClr val="accent1"/>
          </a:solidFill>
          <a:ln w="19050">
            <a:solidFill>
              <a:schemeClr val="lt1"/>
            </a:solidFill>
          </a:ln>
          <a:effectLst/>
        </c:spPr>
      </c:pivotFmt>
      <c:pivotFmt>
        <c:idx val="806"/>
        <c:spPr>
          <a:solidFill>
            <a:schemeClr val="accent1"/>
          </a:solidFill>
          <a:ln w="19050">
            <a:solidFill>
              <a:schemeClr val="lt1"/>
            </a:solidFill>
          </a:ln>
          <a:effectLst/>
        </c:spPr>
      </c:pivotFmt>
      <c:pivotFmt>
        <c:idx val="807"/>
        <c:spPr>
          <a:solidFill>
            <a:schemeClr val="accent1"/>
          </a:solidFill>
          <a:ln w="19050">
            <a:solidFill>
              <a:schemeClr val="lt1"/>
            </a:solidFill>
          </a:ln>
          <a:effectLst/>
        </c:spPr>
      </c:pivotFmt>
      <c:pivotFmt>
        <c:idx val="808"/>
        <c:spPr>
          <a:solidFill>
            <a:schemeClr val="accent1"/>
          </a:solidFill>
          <a:ln w="19050">
            <a:solidFill>
              <a:schemeClr val="lt1"/>
            </a:solidFill>
          </a:ln>
          <a:effectLst/>
        </c:spPr>
      </c:pivotFmt>
      <c:pivotFmt>
        <c:idx val="809"/>
        <c:spPr>
          <a:solidFill>
            <a:schemeClr val="accent1"/>
          </a:solidFill>
          <a:ln w="19050">
            <a:solidFill>
              <a:schemeClr val="lt1"/>
            </a:solidFill>
          </a:ln>
          <a:effectLst/>
        </c:spPr>
      </c:pivotFmt>
      <c:pivotFmt>
        <c:idx val="810"/>
        <c:spPr>
          <a:solidFill>
            <a:schemeClr val="accent1"/>
          </a:solidFill>
          <a:ln w="19050">
            <a:solidFill>
              <a:schemeClr val="lt1"/>
            </a:solidFill>
          </a:ln>
          <a:effectLst/>
        </c:spPr>
      </c:pivotFmt>
      <c:pivotFmt>
        <c:idx val="811"/>
        <c:spPr>
          <a:solidFill>
            <a:schemeClr val="accent1"/>
          </a:solidFill>
          <a:ln w="19050">
            <a:solidFill>
              <a:schemeClr val="lt1"/>
            </a:solidFill>
          </a:ln>
          <a:effectLst/>
        </c:spPr>
      </c:pivotFmt>
      <c:pivotFmt>
        <c:idx val="812"/>
        <c:spPr>
          <a:solidFill>
            <a:schemeClr val="accent1"/>
          </a:solidFill>
          <a:ln w="19050">
            <a:solidFill>
              <a:schemeClr val="lt1"/>
            </a:solidFill>
          </a:ln>
          <a:effectLst/>
        </c:spPr>
      </c:pivotFmt>
      <c:pivotFmt>
        <c:idx val="813"/>
        <c:spPr>
          <a:solidFill>
            <a:schemeClr val="accent1"/>
          </a:solidFill>
          <a:ln w="19050">
            <a:solidFill>
              <a:schemeClr val="lt1"/>
            </a:solidFill>
          </a:ln>
          <a:effectLst/>
        </c:spPr>
      </c:pivotFmt>
      <c:pivotFmt>
        <c:idx val="814"/>
        <c:spPr>
          <a:solidFill>
            <a:schemeClr val="accent1"/>
          </a:solidFill>
          <a:ln w="19050">
            <a:solidFill>
              <a:schemeClr val="lt1"/>
            </a:solidFill>
          </a:ln>
          <a:effectLst/>
        </c:spPr>
      </c:pivotFmt>
      <c:pivotFmt>
        <c:idx val="815"/>
        <c:spPr>
          <a:solidFill>
            <a:schemeClr val="accent1"/>
          </a:solidFill>
          <a:ln w="19050">
            <a:solidFill>
              <a:schemeClr val="lt1"/>
            </a:solidFill>
          </a:ln>
          <a:effectLst/>
        </c:spPr>
      </c:pivotFmt>
      <c:pivotFmt>
        <c:idx val="816"/>
        <c:spPr>
          <a:solidFill>
            <a:schemeClr val="accent1"/>
          </a:solidFill>
          <a:ln w="19050">
            <a:solidFill>
              <a:schemeClr val="lt1"/>
            </a:solidFill>
          </a:ln>
          <a:effectLst/>
        </c:spPr>
      </c:pivotFmt>
      <c:pivotFmt>
        <c:idx val="817"/>
        <c:spPr>
          <a:solidFill>
            <a:schemeClr val="accent1"/>
          </a:solidFill>
          <a:ln w="19050">
            <a:solidFill>
              <a:schemeClr val="lt1"/>
            </a:solidFill>
          </a:ln>
          <a:effectLst/>
        </c:spPr>
      </c:pivotFmt>
      <c:pivotFmt>
        <c:idx val="818"/>
        <c:spPr>
          <a:solidFill>
            <a:schemeClr val="accent1"/>
          </a:solidFill>
          <a:ln w="19050">
            <a:solidFill>
              <a:schemeClr val="lt1"/>
            </a:solidFill>
          </a:ln>
          <a:effectLst/>
        </c:spPr>
      </c:pivotFmt>
      <c:pivotFmt>
        <c:idx val="819"/>
        <c:spPr>
          <a:solidFill>
            <a:schemeClr val="accent1"/>
          </a:solidFill>
          <a:ln w="19050">
            <a:solidFill>
              <a:schemeClr val="lt1"/>
            </a:solidFill>
          </a:ln>
          <a:effectLst/>
        </c:spPr>
      </c:pivotFmt>
      <c:pivotFmt>
        <c:idx val="820"/>
        <c:spPr>
          <a:solidFill>
            <a:schemeClr val="accent1"/>
          </a:solidFill>
          <a:ln w="19050">
            <a:solidFill>
              <a:schemeClr val="lt1"/>
            </a:solidFill>
          </a:ln>
          <a:effectLst/>
        </c:spPr>
      </c:pivotFmt>
      <c:pivotFmt>
        <c:idx val="821"/>
        <c:spPr>
          <a:solidFill>
            <a:schemeClr val="accent1"/>
          </a:solidFill>
          <a:ln w="19050">
            <a:solidFill>
              <a:schemeClr val="lt1"/>
            </a:solidFill>
          </a:ln>
          <a:effectLst/>
        </c:spPr>
      </c:pivotFmt>
      <c:pivotFmt>
        <c:idx val="822"/>
        <c:spPr>
          <a:solidFill>
            <a:schemeClr val="accent1"/>
          </a:solidFill>
          <a:ln w="19050">
            <a:solidFill>
              <a:schemeClr val="lt1"/>
            </a:solidFill>
          </a:ln>
          <a:effectLst/>
        </c:spPr>
      </c:pivotFmt>
      <c:pivotFmt>
        <c:idx val="823"/>
        <c:spPr>
          <a:solidFill>
            <a:schemeClr val="accent1"/>
          </a:solidFill>
          <a:ln w="19050">
            <a:solidFill>
              <a:schemeClr val="lt1"/>
            </a:solidFill>
          </a:ln>
          <a:effectLst/>
        </c:spPr>
      </c:pivotFmt>
      <c:pivotFmt>
        <c:idx val="824"/>
        <c:spPr>
          <a:solidFill>
            <a:schemeClr val="accent1"/>
          </a:solidFill>
          <a:ln w="19050">
            <a:solidFill>
              <a:schemeClr val="lt1"/>
            </a:solidFill>
          </a:ln>
          <a:effectLst/>
        </c:spPr>
      </c:pivotFmt>
      <c:pivotFmt>
        <c:idx val="825"/>
        <c:spPr>
          <a:solidFill>
            <a:schemeClr val="accent1"/>
          </a:solidFill>
          <a:ln w="19050">
            <a:solidFill>
              <a:schemeClr val="lt1"/>
            </a:solidFill>
          </a:ln>
          <a:effectLst/>
        </c:spPr>
      </c:pivotFmt>
      <c:pivotFmt>
        <c:idx val="826"/>
        <c:spPr>
          <a:solidFill>
            <a:schemeClr val="accent1"/>
          </a:solidFill>
          <a:ln w="19050">
            <a:solidFill>
              <a:schemeClr val="lt1"/>
            </a:solidFill>
          </a:ln>
          <a:effectLst/>
        </c:spPr>
      </c:pivotFmt>
      <c:pivotFmt>
        <c:idx val="827"/>
        <c:spPr>
          <a:solidFill>
            <a:schemeClr val="accent1"/>
          </a:solidFill>
          <a:ln w="19050">
            <a:solidFill>
              <a:schemeClr val="lt1"/>
            </a:solidFill>
          </a:ln>
          <a:effectLst/>
        </c:spPr>
      </c:pivotFmt>
      <c:pivotFmt>
        <c:idx val="828"/>
        <c:spPr>
          <a:solidFill>
            <a:schemeClr val="accent1"/>
          </a:solidFill>
          <a:ln w="19050">
            <a:solidFill>
              <a:schemeClr val="lt1"/>
            </a:solidFill>
          </a:ln>
          <a:effectLst/>
        </c:spPr>
      </c:pivotFmt>
      <c:pivotFmt>
        <c:idx val="829"/>
        <c:spPr>
          <a:solidFill>
            <a:schemeClr val="accent1"/>
          </a:solidFill>
          <a:ln w="19050">
            <a:solidFill>
              <a:schemeClr val="lt1"/>
            </a:solidFill>
          </a:ln>
          <a:effectLst/>
        </c:spPr>
      </c:pivotFmt>
      <c:pivotFmt>
        <c:idx val="830"/>
        <c:spPr>
          <a:solidFill>
            <a:schemeClr val="accent1"/>
          </a:solidFill>
          <a:ln w="19050">
            <a:solidFill>
              <a:schemeClr val="lt1"/>
            </a:solidFill>
          </a:ln>
          <a:effectLst/>
        </c:spPr>
      </c:pivotFmt>
      <c:pivotFmt>
        <c:idx val="831"/>
        <c:spPr>
          <a:solidFill>
            <a:schemeClr val="accent1"/>
          </a:solidFill>
          <a:ln w="19050">
            <a:solidFill>
              <a:schemeClr val="lt1"/>
            </a:solidFill>
          </a:ln>
          <a:effectLst/>
        </c:spPr>
      </c:pivotFmt>
      <c:pivotFmt>
        <c:idx val="832"/>
        <c:spPr>
          <a:solidFill>
            <a:schemeClr val="accent1"/>
          </a:solidFill>
          <a:ln w="19050">
            <a:solidFill>
              <a:schemeClr val="lt1"/>
            </a:solidFill>
          </a:ln>
          <a:effectLst/>
        </c:spPr>
      </c:pivotFmt>
      <c:pivotFmt>
        <c:idx val="833"/>
        <c:spPr>
          <a:solidFill>
            <a:schemeClr val="accent1"/>
          </a:solidFill>
          <a:ln w="19050">
            <a:solidFill>
              <a:schemeClr val="lt1"/>
            </a:solidFill>
          </a:ln>
          <a:effectLst/>
        </c:spPr>
      </c:pivotFmt>
      <c:pivotFmt>
        <c:idx val="834"/>
        <c:spPr>
          <a:solidFill>
            <a:schemeClr val="accent1"/>
          </a:solidFill>
          <a:ln w="19050">
            <a:solidFill>
              <a:schemeClr val="lt1"/>
            </a:solidFill>
          </a:ln>
          <a:effectLst/>
        </c:spPr>
      </c:pivotFmt>
      <c:pivotFmt>
        <c:idx val="835"/>
        <c:spPr>
          <a:solidFill>
            <a:schemeClr val="accent1"/>
          </a:solidFill>
          <a:ln w="19050">
            <a:solidFill>
              <a:schemeClr val="lt1"/>
            </a:solidFill>
          </a:ln>
          <a:effectLst/>
        </c:spPr>
      </c:pivotFmt>
      <c:pivotFmt>
        <c:idx val="836"/>
        <c:spPr>
          <a:solidFill>
            <a:schemeClr val="accent1"/>
          </a:solidFill>
          <a:ln w="19050">
            <a:solidFill>
              <a:schemeClr val="lt1"/>
            </a:solidFill>
          </a:ln>
          <a:effectLst/>
        </c:spPr>
      </c:pivotFmt>
      <c:pivotFmt>
        <c:idx val="837"/>
        <c:spPr>
          <a:solidFill>
            <a:schemeClr val="accent1"/>
          </a:solidFill>
          <a:ln w="19050">
            <a:solidFill>
              <a:schemeClr val="lt1"/>
            </a:solidFill>
          </a:ln>
          <a:effectLst/>
        </c:spPr>
      </c:pivotFmt>
      <c:pivotFmt>
        <c:idx val="838"/>
        <c:spPr>
          <a:solidFill>
            <a:schemeClr val="accent1"/>
          </a:solidFill>
          <a:ln w="19050">
            <a:solidFill>
              <a:schemeClr val="lt1"/>
            </a:solidFill>
          </a:ln>
          <a:effectLst/>
        </c:spPr>
      </c:pivotFmt>
      <c:pivotFmt>
        <c:idx val="839"/>
        <c:spPr>
          <a:solidFill>
            <a:schemeClr val="accent1"/>
          </a:solidFill>
          <a:ln w="19050">
            <a:solidFill>
              <a:schemeClr val="lt1"/>
            </a:solidFill>
          </a:ln>
          <a:effectLst/>
        </c:spPr>
      </c:pivotFmt>
      <c:pivotFmt>
        <c:idx val="840"/>
        <c:spPr>
          <a:solidFill>
            <a:schemeClr val="accent1"/>
          </a:solidFill>
          <a:ln w="19050">
            <a:solidFill>
              <a:schemeClr val="lt1"/>
            </a:solidFill>
          </a:ln>
          <a:effectLst/>
        </c:spPr>
      </c:pivotFmt>
      <c:pivotFmt>
        <c:idx val="841"/>
        <c:spPr>
          <a:solidFill>
            <a:schemeClr val="accent1"/>
          </a:solidFill>
          <a:ln w="19050">
            <a:solidFill>
              <a:schemeClr val="lt1"/>
            </a:solidFill>
          </a:ln>
          <a:effectLst/>
        </c:spPr>
      </c:pivotFmt>
      <c:pivotFmt>
        <c:idx val="842"/>
        <c:spPr>
          <a:solidFill>
            <a:schemeClr val="accent1"/>
          </a:solidFill>
          <a:ln w="19050">
            <a:solidFill>
              <a:schemeClr val="lt1"/>
            </a:solidFill>
          </a:ln>
          <a:effectLst/>
        </c:spPr>
      </c:pivotFmt>
      <c:pivotFmt>
        <c:idx val="843"/>
        <c:spPr>
          <a:solidFill>
            <a:schemeClr val="accent1"/>
          </a:solidFill>
          <a:ln w="19050">
            <a:solidFill>
              <a:schemeClr val="lt1"/>
            </a:solidFill>
          </a:ln>
          <a:effectLst/>
        </c:spPr>
      </c:pivotFmt>
      <c:pivotFmt>
        <c:idx val="844"/>
        <c:spPr>
          <a:solidFill>
            <a:schemeClr val="accent1"/>
          </a:solidFill>
          <a:ln w="19050">
            <a:solidFill>
              <a:schemeClr val="lt1"/>
            </a:solidFill>
          </a:ln>
          <a:effectLst/>
        </c:spPr>
      </c:pivotFmt>
      <c:pivotFmt>
        <c:idx val="845"/>
        <c:spPr>
          <a:solidFill>
            <a:schemeClr val="accent1"/>
          </a:solidFill>
          <a:ln w="19050">
            <a:solidFill>
              <a:schemeClr val="lt1"/>
            </a:solidFill>
          </a:ln>
          <a:effectLst/>
        </c:spPr>
      </c:pivotFmt>
      <c:pivotFmt>
        <c:idx val="846"/>
        <c:spPr>
          <a:solidFill>
            <a:schemeClr val="accent1"/>
          </a:solidFill>
          <a:ln w="19050">
            <a:solidFill>
              <a:schemeClr val="lt1"/>
            </a:solidFill>
          </a:ln>
          <a:effectLst/>
        </c:spPr>
      </c:pivotFmt>
      <c:pivotFmt>
        <c:idx val="847"/>
        <c:spPr>
          <a:solidFill>
            <a:schemeClr val="accent1"/>
          </a:solidFill>
          <a:ln w="19050">
            <a:solidFill>
              <a:schemeClr val="lt1"/>
            </a:solidFill>
          </a:ln>
          <a:effectLst/>
        </c:spPr>
      </c:pivotFmt>
      <c:pivotFmt>
        <c:idx val="848"/>
        <c:spPr>
          <a:solidFill>
            <a:schemeClr val="accent1"/>
          </a:solidFill>
          <a:ln w="19050">
            <a:solidFill>
              <a:schemeClr val="lt1"/>
            </a:solidFill>
          </a:ln>
          <a:effectLst/>
        </c:spPr>
      </c:pivotFmt>
      <c:pivotFmt>
        <c:idx val="849"/>
        <c:spPr>
          <a:solidFill>
            <a:schemeClr val="accent1"/>
          </a:solidFill>
          <a:ln w="19050">
            <a:solidFill>
              <a:schemeClr val="lt1"/>
            </a:solidFill>
          </a:ln>
          <a:effectLst/>
        </c:spPr>
      </c:pivotFmt>
      <c:pivotFmt>
        <c:idx val="850"/>
        <c:spPr>
          <a:solidFill>
            <a:schemeClr val="accent1"/>
          </a:solidFill>
          <a:ln w="19050">
            <a:solidFill>
              <a:schemeClr val="lt1"/>
            </a:solidFill>
          </a:ln>
          <a:effectLst/>
        </c:spPr>
      </c:pivotFmt>
      <c:pivotFmt>
        <c:idx val="851"/>
        <c:spPr>
          <a:solidFill>
            <a:schemeClr val="accent1"/>
          </a:solidFill>
          <a:ln w="19050">
            <a:solidFill>
              <a:schemeClr val="lt1"/>
            </a:solidFill>
          </a:ln>
          <a:effectLst/>
        </c:spPr>
      </c:pivotFmt>
      <c:pivotFmt>
        <c:idx val="852"/>
        <c:spPr>
          <a:solidFill>
            <a:schemeClr val="accent1"/>
          </a:solidFill>
          <a:ln w="19050">
            <a:solidFill>
              <a:schemeClr val="lt1"/>
            </a:solidFill>
          </a:ln>
          <a:effectLst/>
        </c:spPr>
      </c:pivotFmt>
      <c:pivotFmt>
        <c:idx val="853"/>
        <c:spPr>
          <a:solidFill>
            <a:schemeClr val="accent1"/>
          </a:solidFill>
          <a:ln w="19050">
            <a:solidFill>
              <a:schemeClr val="lt1"/>
            </a:solidFill>
          </a:ln>
          <a:effectLst/>
        </c:spPr>
      </c:pivotFmt>
      <c:pivotFmt>
        <c:idx val="854"/>
        <c:spPr>
          <a:solidFill>
            <a:schemeClr val="accent1"/>
          </a:solidFill>
          <a:ln w="19050">
            <a:solidFill>
              <a:schemeClr val="lt1"/>
            </a:solidFill>
          </a:ln>
          <a:effectLst/>
        </c:spPr>
      </c:pivotFmt>
      <c:pivotFmt>
        <c:idx val="855"/>
        <c:spPr>
          <a:solidFill>
            <a:schemeClr val="accent1"/>
          </a:solidFill>
          <a:ln w="19050">
            <a:solidFill>
              <a:schemeClr val="lt1"/>
            </a:solidFill>
          </a:ln>
          <a:effectLst/>
        </c:spPr>
      </c:pivotFmt>
      <c:pivotFmt>
        <c:idx val="856"/>
        <c:spPr>
          <a:solidFill>
            <a:schemeClr val="accent1"/>
          </a:solidFill>
          <a:ln w="19050">
            <a:solidFill>
              <a:schemeClr val="lt1"/>
            </a:solidFill>
          </a:ln>
          <a:effectLst/>
        </c:spPr>
      </c:pivotFmt>
      <c:pivotFmt>
        <c:idx val="857"/>
        <c:spPr>
          <a:solidFill>
            <a:schemeClr val="accent1"/>
          </a:solidFill>
          <a:ln w="19050">
            <a:solidFill>
              <a:schemeClr val="lt1"/>
            </a:solidFill>
          </a:ln>
          <a:effectLst/>
        </c:spPr>
      </c:pivotFmt>
      <c:pivotFmt>
        <c:idx val="858"/>
        <c:spPr>
          <a:solidFill>
            <a:schemeClr val="accent1"/>
          </a:solidFill>
          <a:ln w="19050">
            <a:solidFill>
              <a:schemeClr val="lt1"/>
            </a:solidFill>
          </a:ln>
          <a:effectLst/>
        </c:spPr>
      </c:pivotFmt>
      <c:pivotFmt>
        <c:idx val="859"/>
        <c:spPr>
          <a:solidFill>
            <a:schemeClr val="accent1"/>
          </a:solidFill>
          <a:ln w="19050">
            <a:solidFill>
              <a:schemeClr val="lt1"/>
            </a:solidFill>
          </a:ln>
          <a:effectLst/>
        </c:spPr>
      </c:pivotFmt>
      <c:pivotFmt>
        <c:idx val="860"/>
        <c:spPr>
          <a:solidFill>
            <a:schemeClr val="accent1"/>
          </a:solidFill>
          <a:ln w="19050">
            <a:solidFill>
              <a:schemeClr val="lt1"/>
            </a:solidFill>
          </a:ln>
          <a:effectLst/>
        </c:spPr>
      </c:pivotFmt>
      <c:pivotFmt>
        <c:idx val="861"/>
        <c:spPr>
          <a:solidFill>
            <a:schemeClr val="accent1"/>
          </a:solidFill>
          <a:ln w="19050">
            <a:solidFill>
              <a:schemeClr val="lt1"/>
            </a:solidFill>
          </a:ln>
          <a:effectLst/>
        </c:spPr>
      </c:pivotFmt>
      <c:pivotFmt>
        <c:idx val="862"/>
        <c:spPr>
          <a:solidFill>
            <a:schemeClr val="accent1"/>
          </a:solidFill>
          <a:ln w="19050">
            <a:solidFill>
              <a:schemeClr val="lt1"/>
            </a:solidFill>
          </a:ln>
          <a:effectLst/>
        </c:spPr>
      </c:pivotFmt>
      <c:pivotFmt>
        <c:idx val="863"/>
        <c:spPr>
          <a:solidFill>
            <a:schemeClr val="accent1"/>
          </a:solidFill>
          <a:ln w="19050">
            <a:solidFill>
              <a:schemeClr val="lt1"/>
            </a:solidFill>
          </a:ln>
          <a:effectLst/>
        </c:spPr>
      </c:pivotFmt>
      <c:pivotFmt>
        <c:idx val="864"/>
        <c:spPr>
          <a:solidFill>
            <a:schemeClr val="accent1"/>
          </a:solidFill>
          <a:ln w="19050">
            <a:solidFill>
              <a:schemeClr val="lt1"/>
            </a:solidFill>
          </a:ln>
          <a:effectLst/>
        </c:spPr>
      </c:pivotFmt>
      <c:pivotFmt>
        <c:idx val="865"/>
        <c:spPr>
          <a:solidFill>
            <a:schemeClr val="accent1"/>
          </a:solidFill>
          <a:ln w="19050">
            <a:solidFill>
              <a:schemeClr val="lt1"/>
            </a:solidFill>
          </a:ln>
          <a:effectLst/>
        </c:spPr>
      </c:pivotFmt>
      <c:pivotFmt>
        <c:idx val="866"/>
        <c:spPr>
          <a:solidFill>
            <a:schemeClr val="accent1"/>
          </a:solidFill>
          <a:ln w="19050">
            <a:solidFill>
              <a:schemeClr val="lt1"/>
            </a:solidFill>
          </a:ln>
          <a:effectLst/>
        </c:spPr>
      </c:pivotFmt>
      <c:pivotFmt>
        <c:idx val="867"/>
        <c:spPr>
          <a:solidFill>
            <a:schemeClr val="accent1"/>
          </a:solidFill>
          <a:ln w="19050">
            <a:solidFill>
              <a:schemeClr val="lt1"/>
            </a:solidFill>
          </a:ln>
          <a:effectLst/>
        </c:spPr>
      </c:pivotFmt>
      <c:pivotFmt>
        <c:idx val="868"/>
        <c:spPr>
          <a:solidFill>
            <a:schemeClr val="accent1"/>
          </a:solidFill>
          <a:ln w="19050">
            <a:solidFill>
              <a:schemeClr val="lt1"/>
            </a:solidFill>
          </a:ln>
          <a:effectLst/>
        </c:spPr>
      </c:pivotFmt>
      <c:pivotFmt>
        <c:idx val="869"/>
        <c:spPr>
          <a:solidFill>
            <a:schemeClr val="accent1"/>
          </a:solidFill>
          <a:ln w="19050">
            <a:solidFill>
              <a:schemeClr val="lt1"/>
            </a:solidFill>
          </a:ln>
          <a:effectLst/>
        </c:spPr>
      </c:pivotFmt>
      <c:pivotFmt>
        <c:idx val="870"/>
        <c:spPr>
          <a:solidFill>
            <a:schemeClr val="accent1"/>
          </a:solidFill>
          <a:ln w="19050">
            <a:solidFill>
              <a:schemeClr val="lt1"/>
            </a:solidFill>
          </a:ln>
          <a:effectLst/>
        </c:spPr>
      </c:pivotFmt>
      <c:pivotFmt>
        <c:idx val="871"/>
        <c:spPr>
          <a:solidFill>
            <a:schemeClr val="accent1"/>
          </a:solidFill>
          <a:ln w="19050">
            <a:solidFill>
              <a:schemeClr val="lt1"/>
            </a:solidFill>
          </a:ln>
          <a:effectLst/>
        </c:spPr>
      </c:pivotFmt>
      <c:pivotFmt>
        <c:idx val="872"/>
        <c:spPr>
          <a:solidFill>
            <a:schemeClr val="accent1"/>
          </a:solidFill>
          <a:ln w="19050">
            <a:solidFill>
              <a:schemeClr val="lt1"/>
            </a:solidFill>
          </a:ln>
          <a:effectLst/>
        </c:spPr>
      </c:pivotFmt>
      <c:pivotFmt>
        <c:idx val="873"/>
        <c:spPr>
          <a:solidFill>
            <a:schemeClr val="accent1"/>
          </a:solidFill>
          <a:ln w="19050">
            <a:solidFill>
              <a:schemeClr val="lt1"/>
            </a:solidFill>
          </a:ln>
          <a:effectLst/>
        </c:spPr>
      </c:pivotFmt>
      <c:pivotFmt>
        <c:idx val="874"/>
        <c:spPr>
          <a:solidFill>
            <a:schemeClr val="accent1"/>
          </a:solidFill>
          <a:ln w="19050">
            <a:solidFill>
              <a:schemeClr val="lt1"/>
            </a:solidFill>
          </a:ln>
          <a:effectLst/>
        </c:spPr>
      </c:pivotFmt>
      <c:pivotFmt>
        <c:idx val="875"/>
        <c:spPr>
          <a:solidFill>
            <a:schemeClr val="accent1"/>
          </a:solidFill>
          <a:ln w="19050">
            <a:solidFill>
              <a:schemeClr val="lt1"/>
            </a:solidFill>
          </a:ln>
          <a:effectLst/>
        </c:spPr>
      </c:pivotFmt>
      <c:pivotFmt>
        <c:idx val="876"/>
        <c:spPr>
          <a:solidFill>
            <a:schemeClr val="accent1"/>
          </a:solidFill>
          <a:ln w="19050">
            <a:solidFill>
              <a:schemeClr val="lt1"/>
            </a:solidFill>
          </a:ln>
          <a:effectLst/>
        </c:spPr>
      </c:pivotFmt>
      <c:pivotFmt>
        <c:idx val="877"/>
        <c:spPr>
          <a:solidFill>
            <a:schemeClr val="accent1"/>
          </a:solidFill>
          <a:ln w="19050">
            <a:solidFill>
              <a:schemeClr val="lt1"/>
            </a:solidFill>
          </a:ln>
          <a:effectLst/>
        </c:spPr>
      </c:pivotFmt>
      <c:pivotFmt>
        <c:idx val="878"/>
        <c:spPr>
          <a:solidFill>
            <a:schemeClr val="accent1"/>
          </a:solidFill>
          <a:ln w="19050">
            <a:solidFill>
              <a:schemeClr val="lt1"/>
            </a:solidFill>
          </a:ln>
          <a:effectLst/>
        </c:spPr>
      </c:pivotFmt>
      <c:pivotFmt>
        <c:idx val="879"/>
        <c:spPr>
          <a:solidFill>
            <a:schemeClr val="accent1"/>
          </a:solidFill>
          <a:ln w="19050">
            <a:solidFill>
              <a:schemeClr val="lt1"/>
            </a:solidFill>
          </a:ln>
          <a:effectLst/>
        </c:spPr>
      </c:pivotFmt>
      <c:pivotFmt>
        <c:idx val="880"/>
        <c:spPr>
          <a:solidFill>
            <a:schemeClr val="accent1"/>
          </a:solidFill>
          <a:ln w="19050">
            <a:solidFill>
              <a:schemeClr val="lt1"/>
            </a:solidFill>
          </a:ln>
          <a:effectLst/>
        </c:spPr>
      </c:pivotFmt>
      <c:pivotFmt>
        <c:idx val="881"/>
        <c:spPr>
          <a:solidFill>
            <a:schemeClr val="accent1"/>
          </a:solidFill>
          <a:ln w="19050">
            <a:solidFill>
              <a:schemeClr val="lt1"/>
            </a:solidFill>
          </a:ln>
          <a:effectLst/>
        </c:spPr>
      </c:pivotFmt>
      <c:pivotFmt>
        <c:idx val="882"/>
        <c:spPr>
          <a:solidFill>
            <a:schemeClr val="accent1"/>
          </a:solidFill>
          <a:ln w="19050">
            <a:solidFill>
              <a:schemeClr val="lt1"/>
            </a:solidFill>
          </a:ln>
          <a:effectLst/>
        </c:spPr>
      </c:pivotFmt>
      <c:pivotFmt>
        <c:idx val="883"/>
        <c:spPr>
          <a:solidFill>
            <a:schemeClr val="accent1"/>
          </a:solidFill>
          <a:ln w="19050">
            <a:solidFill>
              <a:schemeClr val="lt1"/>
            </a:solidFill>
          </a:ln>
          <a:effectLst/>
        </c:spPr>
      </c:pivotFmt>
      <c:pivotFmt>
        <c:idx val="884"/>
        <c:spPr>
          <a:solidFill>
            <a:schemeClr val="accent1"/>
          </a:solidFill>
          <a:ln w="19050">
            <a:solidFill>
              <a:schemeClr val="lt1"/>
            </a:solidFill>
          </a:ln>
          <a:effectLst/>
        </c:spPr>
      </c:pivotFmt>
      <c:pivotFmt>
        <c:idx val="885"/>
        <c:spPr>
          <a:solidFill>
            <a:schemeClr val="accent1"/>
          </a:solidFill>
          <a:ln w="19050">
            <a:solidFill>
              <a:schemeClr val="lt1"/>
            </a:solidFill>
          </a:ln>
          <a:effectLst/>
        </c:spPr>
      </c:pivotFmt>
      <c:pivotFmt>
        <c:idx val="886"/>
        <c:spPr>
          <a:solidFill>
            <a:schemeClr val="accent1"/>
          </a:solidFill>
          <a:ln w="19050">
            <a:solidFill>
              <a:schemeClr val="lt1"/>
            </a:solidFill>
          </a:ln>
          <a:effectLst/>
        </c:spPr>
      </c:pivotFmt>
      <c:pivotFmt>
        <c:idx val="887"/>
        <c:spPr>
          <a:solidFill>
            <a:schemeClr val="accent1"/>
          </a:solidFill>
          <a:ln w="19050">
            <a:solidFill>
              <a:schemeClr val="lt1"/>
            </a:solidFill>
          </a:ln>
          <a:effectLst/>
        </c:spPr>
      </c:pivotFmt>
      <c:pivotFmt>
        <c:idx val="888"/>
        <c:spPr>
          <a:solidFill>
            <a:schemeClr val="accent1"/>
          </a:solidFill>
          <a:ln w="19050">
            <a:solidFill>
              <a:schemeClr val="lt1"/>
            </a:solidFill>
          </a:ln>
          <a:effectLst/>
        </c:spPr>
      </c:pivotFmt>
      <c:pivotFmt>
        <c:idx val="889"/>
        <c:spPr>
          <a:solidFill>
            <a:schemeClr val="accent1"/>
          </a:solidFill>
          <a:ln w="19050">
            <a:solidFill>
              <a:schemeClr val="lt1"/>
            </a:solidFill>
          </a:ln>
          <a:effectLst/>
        </c:spPr>
      </c:pivotFmt>
      <c:pivotFmt>
        <c:idx val="890"/>
        <c:spPr>
          <a:solidFill>
            <a:schemeClr val="accent1"/>
          </a:solidFill>
          <a:ln w="19050">
            <a:solidFill>
              <a:schemeClr val="lt1"/>
            </a:solidFill>
          </a:ln>
          <a:effectLst/>
        </c:spPr>
      </c:pivotFmt>
      <c:pivotFmt>
        <c:idx val="891"/>
        <c:spPr>
          <a:solidFill>
            <a:schemeClr val="accent1"/>
          </a:solidFill>
          <a:ln w="19050">
            <a:solidFill>
              <a:schemeClr val="lt1"/>
            </a:solidFill>
          </a:ln>
          <a:effectLst/>
        </c:spPr>
      </c:pivotFmt>
      <c:pivotFmt>
        <c:idx val="892"/>
        <c:spPr>
          <a:solidFill>
            <a:schemeClr val="accent1"/>
          </a:solidFill>
          <a:ln w="19050">
            <a:solidFill>
              <a:schemeClr val="lt1"/>
            </a:solidFill>
          </a:ln>
          <a:effectLst/>
        </c:spPr>
      </c:pivotFmt>
      <c:pivotFmt>
        <c:idx val="893"/>
        <c:spPr>
          <a:solidFill>
            <a:schemeClr val="accent1"/>
          </a:solidFill>
          <a:ln w="19050">
            <a:solidFill>
              <a:schemeClr val="lt1"/>
            </a:solidFill>
          </a:ln>
          <a:effectLst/>
        </c:spPr>
      </c:pivotFmt>
      <c:pivotFmt>
        <c:idx val="894"/>
        <c:spPr>
          <a:solidFill>
            <a:schemeClr val="accent1"/>
          </a:solidFill>
          <a:ln w="19050">
            <a:solidFill>
              <a:schemeClr val="lt1"/>
            </a:solidFill>
          </a:ln>
          <a:effectLst/>
        </c:spPr>
      </c:pivotFmt>
      <c:pivotFmt>
        <c:idx val="895"/>
        <c:spPr>
          <a:solidFill>
            <a:schemeClr val="accent1"/>
          </a:solidFill>
          <a:ln w="19050">
            <a:solidFill>
              <a:schemeClr val="lt1"/>
            </a:solidFill>
          </a:ln>
          <a:effectLst/>
        </c:spPr>
      </c:pivotFmt>
      <c:pivotFmt>
        <c:idx val="896"/>
        <c:spPr>
          <a:solidFill>
            <a:schemeClr val="accent1"/>
          </a:solidFill>
          <a:ln w="19050">
            <a:solidFill>
              <a:schemeClr val="lt1"/>
            </a:solidFill>
          </a:ln>
          <a:effectLst/>
        </c:spPr>
      </c:pivotFmt>
      <c:pivotFmt>
        <c:idx val="897"/>
        <c:spPr>
          <a:solidFill>
            <a:schemeClr val="accent1"/>
          </a:solidFill>
          <a:ln w="19050">
            <a:solidFill>
              <a:schemeClr val="lt1"/>
            </a:solidFill>
          </a:ln>
          <a:effectLst/>
        </c:spPr>
      </c:pivotFmt>
      <c:pivotFmt>
        <c:idx val="898"/>
        <c:spPr>
          <a:solidFill>
            <a:schemeClr val="accent1"/>
          </a:solidFill>
          <a:ln w="19050">
            <a:solidFill>
              <a:schemeClr val="lt1"/>
            </a:solidFill>
          </a:ln>
          <a:effectLst/>
        </c:spPr>
      </c:pivotFmt>
      <c:pivotFmt>
        <c:idx val="899"/>
        <c:spPr>
          <a:solidFill>
            <a:schemeClr val="accent1"/>
          </a:solidFill>
          <a:ln w="19050">
            <a:solidFill>
              <a:schemeClr val="lt1"/>
            </a:solidFill>
          </a:ln>
          <a:effectLst/>
        </c:spPr>
      </c:pivotFmt>
      <c:pivotFmt>
        <c:idx val="900"/>
        <c:spPr>
          <a:solidFill>
            <a:schemeClr val="accent1"/>
          </a:solidFill>
          <a:ln w="19050">
            <a:solidFill>
              <a:schemeClr val="lt1"/>
            </a:solidFill>
          </a:ln>
          <a:effectLst/>
        </c:spPr>
      </c:pivotFmt>
      <c:pivotFmt>
        <c:idx val="901"/>
        <c:spPr>
          <a:solidFill>
            <a:schemeClr val="accent1"/>
          </a:solidFill>
          <a:ln w="19050">
            <a:solidFill>
              <a:schemeClr val="lt1"/>
            </a:solidFill>
          </a:ln>
          <a:effectLst/>
        </c:spPr>
      </c:pivotFmt>
      <c:pivotFmt>
        <c:idx val="902"/>
        <c:spPr>
          <a:solidFill>
            <a:schemeClr val="accent1"/>
          </a:solidFill>
          <a:ln w="19050">
            <a:solidFill>
              <a:schemeClr val="lt1"/>
            </a:solidFill>
          </a:ln>
          <a:effectLst/>
        </c:spPr>
      </c:pivotFmt>
      <c:pivotFmt>
        <c:idx val="903"/>
        <c:spPr>
          <a:solidFill>
            <a:schemeClr val="accent1"/>
          </a:solidFill>
          <a:ln w="19050">
            <a:solidFill>
              <a:schemeClr val="lt1"/>
            </a:solidFill>
          </a:ln>
          <a:effectLst/>
        </c:spPr>
        <c:marker>
          <c:symbol val="none"/>
        </c:marker>
      </c:pivotFmt>
      <c:pivotFmt>
        <c:idx val="904"/>
        <c:spPr>
          <a:solidFill>
            <a:schemeClr val="accent1"/>
          </a:solidFill>
          <a:ln w="19050">
            <a:solidFill>
              <a:schemeClr val="lt1"/>
            </a:solidFill>
          </a:ln>
          <a:effectLst/>
        </c:spPr>
      </c:pivotFmt>
      <c:pivotFmt>
        <c:idx val="905"/>
        <c:spPr>
          <a:solidFill>
            <a:schemeClr val="accent1"/>
          </a:solidFill>
          <a:ln w="19050">
            <a:solidFill>
              <a:schemeClr val="lt1"/>
            </a:solidFill>
          </a:ln>
          <a:effectLst/>
        </c:spPr>
      </c:pivotFmt>
      <c:pivotFmt>
        <c:idx val="906"/>
        <c:spPr>
          <a:solidFill>
            <a:schemeClr val="accent1"/>
          </a:solidFill>
          <a:ln w="19050">
            <a:solidFill>
              <a:schemeClr val="lt1"/>
            </a:solidFill>
          </a:ln>
          <a:effectLst/>
        </c:spPr>
      </c:pivotFmt>
      <c:pivotFmt>
        <c:idx val="907"/>
        <c:spPr>
          <a:solidFill>
            <a:schemeClr val="accent1"/>
          </a:solidFill>
          <a:ln w="19050">
            <a:solidFill>
              <a:schemeClr val="lt1"/>
            </a:solidFill>
          </a:ln>
          <a:effectLst/>
        </c:spPr>
      </c:pivotFmt>
      <c:pivotFmt>
        <c:idx val="908"/>
        <c:spPr>
          <a:solidFill>
            <a:schemeClr val="accent1"/>
          </a:solidFill>
          <a:ln w="19050">
            <a:solidFill>
              <a:schemeClr val="lt1"/>
            </a:solidFill>
          </a:ln>
          <a:effectLst/>
        </c:spPr>
      </c:pivotFmt>
      <c:pivotFmt>
        <c:idx val="909"/>
        <c:spPr>
          <a:solidFill>
            <a:schemeClr val="accent1"/>
          </a:solidFill>
          <a:ln w="19050">
            <a:solidFill>
              <a:schemeClr val="lt1"/>
            </a:solidFill>
          </a:ln>
          <a:effectLst/>
        </c:spPr>
      </c:pivotFmt>
      <c:pivotFmt>
        <c:idx val="910"/>
        <c:spPr>
          <a:solidFill>
            <a:schemeClr val="accent1"/>
          </a:solidFill>
          <a:ln w="19050">
            <a:solidFill>
              <a:schemeClr val="lt1"/>
            </a:solidFill>
          </a:ln>
          <a:effectLst/>
        </c:spPr>
      </c:pivotFmt>
      <c:pivotFmt>
        <c:idx val="911"/>
        <c:spPr>
          <a:solidFill>
            <a:schemeClr val="accent1"/>
          </a:solidFill>
          <a:ln w="19050">
            <a:solidFill>
              <a:schemeClr val="lt1"/>
            </a:solidFill>
          </a:ln>
          <a:effectLst/>
        </c:spPr>
      </c:pivotFmt>
      <c:pivotFmt>
        <c:idx val="912"/>
        <c:spPr>
          <a:solidFill>
            <a:schemeClr val="accent1"/>
          </a:solidFill>
          <a:ln w="19050">
            <a:solidFill>
              <a:schemeClr val="lt1"/>
            </a:solidFill>
          </a:ln>
          <a:effectLst/>
        </c:spPr>
      </c:pivotFmt>
      <c:pivotFmt>
        <c:idx val="913"/>
        <c:spPr>
          <a:solidFill>
            <a:schemeClr val="accent1"/>
          </a:solidFill>
          <a:ln w="19050">
            <a:solidFill>
              <a:schemeClr val="lt1"/>
            </a:solidFill>
          </a:ln>
          <a:effectLst/>
        </c:spPr>
      </c:pivotFmt>
      <c:pivotFmt>
        <c:idx val="914"/>
        <c:spPr>
          <a:solidFill>
            <a:schemeClr val="accent1"/>
          </a:solidFill>
          <a:ln w="19050">
            <a:solidFill>
              <a:schemeClr val="lt1"/>
            </a:solidFill>
          </a:ln>
          <a:effectLst/>
        </c:spPr>
      </c:pivotFmt>
      <c:pivotFmt>
        <c:idx val="915"/>
        <c:spPr>
          <a:solidFill>
            <a:schemeClr val="accent1"/>
          </a:solidFill>
          <a:ln w="19050">
            <a:solidFill>
              <a:schemeClr val="lt1"/>
            </a:solidFill>
          </a:ln>
          <a:effectLst/>
        </c:spPr>
      </c:pivotFmt>
      <c:pivotFmt>
        <c:idx val="916"/>
        <c:spPr>
          <a:solidFill>
            <a:schemeClr val="accent1"/>
          </a:solidFill>
          <a:ln w="19050">
            <a:solidFill>
              <a:schemeClr val="lt1"/>
            </a:solidFill>
          </a:ln>
          <a:effectLst/>
        </c:spPr>
      </c:pivotFmt>
      <c:pivotFmt>
        <c:idx val="917"/>
        <c:spPr>
          <a:solidFill>
            <a:schemeClr val="accent1"/>
          </a:solidFill>
          <a:ln w="19050">
            <a:solidFill>
              <a:schemeClr val="lt1"/>
            </a:solidFill>
          </a:ln>
          <a:effectLst/>
        </c:spPr>
      </c:pivotFmt>
      <c:pivotFmt>
        <c:idx val="918"/>
        <c:spPr>
          <a:solidFill>
            <a:schemeClr val="accent1"/>
          </a:solidFill>
          <a:ln w="19050">
            <a:solidFill>
              <a:schemeClr val="lt1"/>
            </a:solidFill>
          </a:ln>
          <a:effectLst/>
        </c:spPr>
      </c:pivotFmt>
      <c:pivotFmt>
        <c:idx val="919"/>
        <c:spPr>
          <a:solidFill>
            <a:schemeClr val="accent1"/>
          </a:solidFill>
          <a:ln w="19050">
            <a:solidFill>
              <a:schemeClr val="lt1"/>
            </a:solidFill>
          </a:ln>
          <a:effectLst/>
        </c:spPr>
      </c:pivotFmt>
      <c:pivotFmt>
        <c:idx val="920"/>
        <c:spPr>
          <a:solidFill>
            <a:schemeClr val="accent1"/>
          </a:solidFill>
          <a:ln w="19050">
            <a:solidFill>
              <a:schemeClr val="lt1"/>
            </a:solidFill>
          </a:ln>
          <a:effectLst/>
        </c:spPr>
      </c:pivotFmt>
      <c:pivotFmt>
        <c:idx val="921"/>
        <c:spPr>
          <a:solidFill>
            <a:schemeClr val="accent1"/>
          </a:solidFill>
          <a:ln w="19050">
            <a:solidFill>
              <a:schemeClr val="lt1"/>
            </a:solidFill>
          </a:ln>
          <a:effectLst/>
        </c:spPr>
      </c:pivotFmt>
      <c:pivotFmt>
        <c:idx val="922"/>
        <c:spPr>
          <a:solidFill>
            <a:schemeClr val="accent1"/>
          </a:solidFill>
          <a:ln w="19050">
            <a:solidFill>
              <a:schemeClr val="lt1"/>
            </a:solidFill>
          </a:ln>
          <a:effectLst/>
        </c:spPr>
      </c:pivotFmt>
      <c:pivotFmt>
        <c:idx val="923"/>
        <c:spPr>
          <a:solidFill>
            <a:schemeClr val="accent1"/>
          </a:solidFill>
          <a:ln w="19050">
            <a:solidFill>
              <a:schemeClr val="lt1"/>
            </a:solidFill>
          </a:ln>
          <a:effectLst/>
        </c:spPr>
      </c:pivotFmt>
      <c:pivotFmt>
        <c:idx val="924"/>
        <c:spPr>
          <a:solidFill>
            <a:schemeClr val="accent1"/>
          </a:solidFill>
          <a:ln w="19050">
            <a:solidFill>
              <a:schemeClr val="lt1"/>
            </a:solidFill>
          </a:ln>
          <a:effectLst/>
        </c:spPr>
      </c:pivotFmt>
      <c:pivotFmt>
        <c:idx val="925"/>
        <c:spPr>
          <a:solidFill>
            <a:schemeClr val="accent1"/>
          </a:solidFill>
          <a:ln w="19050">
            <a:solidFill>
              <a:schemeClr val="lt1"/>
            </a:solidFill>
          </a:ln>
          <a:effectLst/>
        </c:spPr>
      </c:pivotFmt>
      <c:pivotFmt>
        <c:idx val="926"/>
        <c:spPr>
          <a:solidFill>
            <a:schemeClr val="accent1"/>
          </a:solidFill>
          <a:ln w="19050">
            <a:solidFill>
              <a:schemeClr val="lt1"/>
            </a:solidFill>
          </a:ln>
          <a:effectLst/>
        </c:spPr>
      </c:pivotFmt>
      <c:pivotFmt>
        <c:idx val="927"/>
        <c:spPr>
          <a:solidFill>
            <a:schemeClr val="accent1"/>
          </a:solidFill>
          <a:ln w="19050">
            <a:solidFill>
              <a:schemeClr val="lt1"/>
            </a:solidFill>
          </a:ln>
          <a:effectLst/>
        </c:spPr>
      </c:pivotFmt>
      <c:pivotFmt>
        <c:idx val="928"/>
        <c:spPr>
          <a:solidFill>
            <a:schemeClr val="accent1"/>
          </a:solidFill>
          <a:ln w="19050">
            <a:solidFill>
              <a:schemeClr val="lt1"/>
            </a:solidFill>
          </a:ln>
          <a:effectLst/>
        </c:spPr>
      </c:pivotFmt>
      <c:pivotFmt>
        <c:idx val="929"/>
        <c:spPr>
          <a:solidFill>
            <a:schemeClr val="accent1"/>
          </a:solidFill>
          <a:ln w="19050">
            <a:solidFill>
              <a:schemeClr val="lt1"/>
            </a:solidFill>
          </a:ln>
          <a:effectLst/>
        </c:spPr>
      </c:pivotFmt>
      <c:pivotFmt>
        <c:idx val="930"/>
        <c:spPr>
          <a:solidFill>
            <a:schemeClr val="accent1"/>
          </a:solidFill>
          <a:ln w="19050">
            <a:solidFill>
              <a:schemeClr val="lt1"/>
            </a:solidFill>
          </a:ln>
          <a:effectLst/>
        </c:spPr>
      </c:pivotFmt>
      <c:pivotFmt>
        <c:idx val="931"/>
        <c:spPr>
          <a:solidFill>
            <a:schemeClr val="accent1"/>
          </a:solidFill>
          <a:ln w="19050">
            <a:solidFill>
              <a:schemeClr val="lt1"/>
            </a:solidFill>
          </a:ln>
          <a:effectLst/>
        </c:spPr>
      </c:pivotFmt>
      <c:pivotFmt>
        <c:idx val="932"/>
        <c:spPr>
          <a:solidFill>
            <a:schemeClr val="accent1"/>
          </a:solidFill>
          <a:ln w="19050">
            <a:solidFill>
              <a:schemeClr val="lt1"/>
            </a:solidFill>
          </a:ln>
          <a:effectLst/>
        </c:spPr>
      </c:pivotFmt>
      <c:pivotFmt>
        <c:idx val="933"/>
        <c:spPr>
          <a:solidFill>
            <a:schemeClr val="accent1"/>
          </a:solidFill>
          <a:ln w="19050">
            <a:solidFill>
              <a:schemeClr val="lt1"/>
            </a:solidFill>
          </a:ln>
          <a:effectLst/>
        </c:spPr>
      </c:pivotFmt>
      <c:pivotFmt>
        <c:idx val="934"/>
        <c:spPr>
          <a:solidFill>
            <a:schemeClr val="accent1"/>
          </a:solidFill>
          <a:ln w="19050">
            <a:solidFill>
              <a:schemeClr val="lt1"/>
            </a:solidFill>
          </a:ln>
          <a:effectLst/>
        </c:spPr>
      </c:pivotFmt>
      <c:pivotFmt>
        <c:idx val="935"/>
        <c:spPr>
          <a:solidFill>
            <a:schemeClr val="accent1"/>
          </a:solidFill>
          <a:ln w="19050">
            <a:solidFill>
              <a:schemeClr val="lt1"/>
            </a:solidFill>
          </a:ln>
          <a:effectLst/>
        </c:spPr>
      </c:pivotFmt>
      <c:pivotFmt>
        <c:idx val="936"/>
        <c:spPr>
          <a:solidFill>
            <a:schemeClr val="accent1"/>
          </a:solidFill>
          <a:ln w="19050">
            <a:solidFill>
              <a:schemeClr val="lt1"/>
            </a:solidFill>
          </a:ln>
          <a:effectLst/>
        </c:spPr>
      </c:pivotFmt>
      <c:pivotFmt>
        <c:idx val="937"/>
        <c:spPr>
          <a:solidFill>
            <a:schemeClr val="accent1"/>
          </a:solidFill>
          <a:ln w="19050">
            <a:solidFill>
              <a:schemeClr val="lt1"/>
            </a:solidFill>
          </a:ln>
          <a:effectLst/>
        </c:spPr>
      </c:pivotFmt>
      <c:pivotFmt>
        <c:idx val="938"/>
        <c:spPr>
          <a:solidFill>
            <a:schemeClr val="accent1"/>
          </a:solidFill>
          <a:ln w="19050">
            <a:solidFill>
              <a:schemeClr val="lt1"/>
            </a:solidFill>
          </a:ln>
          <a:effectLst/>
        </c:spPr>
      </c:pivotFmt>
      <c:pivotFmt>
        <c:idx val="939"/>
        <c:spPr>
          <a:solidFill>
            <a:schemeClr val="accent1"/>
          </a:solidFill>
          <a:ln w="19050">
            <a:solidFill>
              <a:schemeClr val="lt1"/>
            </a:solidFill>
          </a:ln>
          <a:effectLst/>
        </c:spPr>
      </c:pivotFmt>
      <c:pivotFmt>
        <c:idx val="940"/>
        <c:spPr>
          <a:solidFill>
            <a:schemeClr val="accent1"/>
          </a:solidFill>
          <a:ln w="19050">
            <a:solidFill>
              <a:schemeClr val="lt1"/>
            </a:solidFill>
          </a:ln>
          <a:effectLst/>
        </c:spPr>
      </c:pivotFmt>
      <c:pivotFmt>
        <c:idx val="941"/>
        <c:spPr>
          <a:solidFill>
            <a:schemeClr val="accent1"/>
          </a:solidFill>
          <a:ln w="19050">
            <a:solidFill>
              <a:schemeClr val="lt1"/>
            </a:solidFill>
          </a:ln>
          <a:effectLst/>
        </c:spPr>
      </c:pivotFmt>
      <c:pivotFmt>
        <c:idx val="942"/>
        <c:spPr>
          <a:solidFill>
            <a:schemeClr val="accent1"/>
          </a:solidFill>
          <a:ln w="19050">
            <a:solidFill>
              <a:schemeClr val="lt1"/>
            </a:solidFill>
          </a:ln>
          <a:effectLst/>
        </c:spPr>
      </c:pivotFmt>
      <c:pivotFmt>
        <c:idx val="943"/>
        <c:spPr>
          <a:solidFill>
            <a:schemeClr val="accent1"/>
          </a:solidFill>
          <a:ln w="19050">
            <a:solidFill>
              <a:schemeClr val="lt1"/>
            </a:solidFill>
          </a:ln>
          <a:effectLst/>
        </c:spPr>
      </c:pivotFmt>
      <c:pivotFmt>
        <c:idx val="944"/>
        <c:spPr>
          <a:solidFill>
            <a:schemeClr val="accent1"/>
          </a:solidFill>
          <a:ln w="19050">
            <a:solidFill>
              <a:schemeClr val="lt1"/>
            </a:solidFill>
          </a:ln>
          <a:effectLst/>
        </c:spPr>
      </c:pivotFmt>
      <c:pivotFmt>
        <c:idx val="945"/>
        <c:spPr>
          <a:solidFill>
            <a:schemeClr val="accent1"/>
          </a:solidFill>
          <a:ln w="19050">
            <a:solidFill>
              <a:schemeClr val="lt1"/>
            </a:solidFill>
          </a:ln>
          <a:effectLst/>
        </c:spPr>
      </c:pivotFmt>
      <c:pivotFmt>
        <c:idx val="946"/>
        <c:spPr>
          <a:solidFill>
            <a:schemeClr val="accent1"/>
          </a:solidFill>
          <a:ln w="19050">
            <a:solidFill>
              <a:schemeClr val="lt1"/>
            </a:solidFill>
          </a:ln>
          <a:effectLst/>
        </c:spPr>
      </c:pivotFmt>
      <c:pivotFmt>
        <c:idx val="947"/>
        <c:spPr>
          <a:solidFill>
            <a:schemeClr val="accent1"/>
          </a:solidFill>
          <a:ln w="19050">
            <a:solidFill>
              <a:schemeClr val="lt1"/>
            </a:solidFill>
          </a:ln>
          <a:effectLst/>
        </c:spPr>
      </c:pivotFmt>
      <c:pivotFmt>
        <c:idx val="948"/>
        <c:spPr>
          <a:solidFill>
            <a:schemeClr val="accent1"/>
          </a:solidFill>
          <a:ln w="19050">
            <a:solidFill>
              <a:schemeClr val="lt1"/>
            </a:solidFill>
          </a:ln>
          <a:effectLst/>
        </c:spPr>
      </c:pivotFmt>
      <c:pivotFmt>
        <c:idx val="949"/>
        <c:spPr>
          <a:solidFill>
            <a:schemeClr val="accent1"/>
          </a:solidFill>
          <a:ln w="19050">
            <a:solidFill>
              <a:schemeClr val="lt1"/>
            </a:solidFill>
          </a:ln>
          <a:effectLst/>
        </c:spPr>
      </c:pivotFmt>
      <c:pivotFmt>
        <c:idx val="950"/>
        <c:spPr>
          <a:solidFill>
            <a:schemeClr val="accent1"/>
          </a:solidFill>
          <a:ln w="19050">
            <a:solidFill>
              <a:schemeClr val="lt1"/>
            </a:solidFill>
          </a:ln>
          <a:effectLst/>
        </c:spPr>
      </c:pivotFmt>
      <c:pivotFmt>
        <c:idx val="951"/>
        <c:spPr>
          <a:solidFill>
            <a:schemeClr val="accent1"/>
          </a:solidFill>
          <a:ln w="19050">
            <a:solidFill>
              <a:schemeClr val="lt1"/>
            </a:solidFill>
          </a:ln>
          <a:effectLst/>
        </c:spPr>
      </c:pivotFmt>
      <c:pivotFmt>
        <c:idx val="952"/>
        <c:spPr>
          <a:solidFill>
            <a:schemeClr val="accent1"/>
          </a:solidFill>
          <a:ln w="19050">
            <a:solidFill>
              <a:schemeClr val="lt1"/>
            </a:solidFill>
          </a:ln>
          <a:effectLst/>
        </c:spPr>
      </c:pivotFmt>
      <c:pivotFmt>
        <c:idx val="953"/>
        <c:spPr>
          <a:solidFill>
            <a:schemeClr val="accent1"/>
          </a:solidFill>
          <a:ln w="19050">
            <a:solidFill>
              <a:schemeClr val="lt1"/>
            </a:solidFill>
          </a:ln>
          <a:effectLst/>
        </c:spPr>
      </c:pivotFmt>
      <c:pivotFmt>
        <c:idx val="954"/>
        <c:spPr>
          <a:solidFill>
            <a:schemeClr val="accent1"/>
          </a:solidFill>
          <a:ln w="19050">
            <a:solidFill>
              <a:schemeClr val="lt1"/>
            </a:solidFill>
          </a:ln>
          <a:effectLst/>
        </c:spPr>
      </c:pivotFmt>
      <c:pivotFmt>
        <c:idx val="955"/>
        <c:spPr>
          <a:solidFill>
            <a:schemeClr val="accent1"/>
          </a:solidFill>
          <a:ln w="19050">
            <a:solidFill>
              <a:schemeClr val="lt1"/>
            </a:solidFill>
          </a:ln>
          <a:effectLst/>
        </c:spPr>
      </c:pivotFmt>
      <c:pivotFmt>
        <c:idx val="956"/>
        <c:spPr>
          <a:solidFill>
            <a:schemeClr val="accent1"/>
          </a:solidFill>
          <a:ln w="19050">
            <a:solidFill>
              <a:schemeClr val="lt1"/>
            </a:solidFill>
          </a:ln>
          <a:effectLst/>
        </c:spPr>
      </c:pivotFmt>
      <c:pivotFmt>
        <c:idx val="957"/>
        <c:spPr>
          <a:solidFill>
            <a:schemeClr val="accent1"/>
          </a:solidFill>
          <a:ln w="19050">
            <a:solidFill>
              <a:schemeClr val="lt1"/>
            </a:solidFill>
          </a:ln>
          <a:effectLst/>
        </c:spPr>
      </c:pivotFmt>
      <c:pivotFmt>
        <c:idx val="958"/>
        <c:spPr>
          <a:solidFill>
            <a:schemeClr val="accent1"/>
          </a:solidFill>
          <a:ln w="19050">
            <a:solidFill>
              <a:schemeClr val="lt1"/>
            </a:solidFill>
          </a:ln>
          <a:effectLst/>
        </c:spPr>
      </c:pivotFmt>
      <c:pivotFmt>
        <c:idx val="959"/>
        <c:spPr>
          <a:solidFill>
            <a:schemeClr val="accent1"/>
          </a:solidFill>
          <a:ln w="19050">
            <a:solidFill>
              <a:schemeClr val="lt1"/>
            </a:solidFill>
          </a:ln>
          <a:effectLst/>
        </c:spPr>
      </c:pivotFmt>
      <c:pivotFmt>
        <c:idx val="960"/>
        <c:spPr>
          <a:solidFill>
            <a:schemeClr val="accent1"/>
          </a:solidFill>
          <a:ln w="19050">
            <a:solidFill>
              <a:schemeClr val="lt1"/>
            </a:solidFill>
          </a:ln>
          <a:effectLst/>
        </c:spPr>
      </c:pivotFmt>
      <c:pivotFmt>
        <c:idx val="961"/>
        <c:spPr>
          <a:solidFill>
            <a:schemeClr val="accent1"/>
          </a:solidFill>
          <a:ln w="19050">
            <a:solidFill>
              <a:schemeClr val="lt1"/>
            </a:solidFill>
          </a:ln>
          <a:effectLst/>
        </c:spPr>
      </c:pivotFmt>
      <c:pivotFmt>
        <c:idx val="962"/>
        <c:spPr>
          <a:solidFill>
            <a:schemeClr val="accent1"/>
          </a:solidFill>
          <a:ln w="19050">
            <a:solidFill>
              <a:schemeClr val="lt1"/>
            </a:solidFill>
          </a:ln>
          <a:effectLst/>
        </c:spPr>
      </c:pivotFmt>
      <c:pivotFmt>
        <c:idx val="963"/>
        <c:spPr>
          <a:solidFill>
            <a:schemeClr val="accent1"/>
          </a:solidFill>
          <a:ln w="19050">
            <a:solidFill>
              <a:schemeClr val="lt1"/>
            </a:solidFill>
          </a:ln>
          <a:effectLst/>
        </c:spPr>
      </c:pivotFmt>
      <c:pivotFmt>
        <c:idx val="964"/>
        <c:spPr>
          <a:solidFill>
            <a:schemeClr val="accent1"/>
          </a:solidFill>
          <a:ln w="19050">
            <a:solidFill>
              <a:schemeClr val="lt1"/>
            </a:solidFill>
          </a:ln>
          <a:effectLst/>
        </c:spPr>
      </c:pivotFmt>
      <c:pivotFmt>
        <c:idx val="965"/>
        <c:spPr>
          <a:solidFill>
            <a:schemeClr val="accent1"/>
          </a:solidFill>
          <a:ln w="19050">
            <a:solidFill>
              <a:schemeClr val="lt1"/>
            </a:solidFill>
          </a:ln>
          <a:effectLst/>
        </c:spPr>
      </c:pivotFmt>
      <c:pivotFmt>
        <c:idx val="966"/>
        <c:spPr>
          <a:solidFill>
            <a:schemeClr val="accent1"/>
          </a:solidFill>
          <a:ln w="19050">
            <a:solidFill>
              <a:schemeClr val="lt1"/>
            </a:solidFill>
          </a:ln>
          <a:effectLst/>
        </c:spPr>
      </c:pivotFmt>
      <c:pivotFmt>
        <c:idx val="967"/>
        <c:spPr>
          <a:solidFill>
            <a:schemeClr val="accent1"/>
          </a:solidFill>
          <a:ln w="19050">
            <a:solidFill>
              <a:schemeClr val="lt1"/>
            </a:solidFill>
          </a:ln>
          <a:effectLst/>
        </c:spPr>
      </c:pivotFmt>
      <c:pivotFmt>
        <c:idx val="968"/>
        <c:spPr>
          <a:solidFill>
            <a:schemeClr val="accent1"/>
          </a:solidFill>
          <a:ln w="19050">
            <a:solidFill>
              <a:schemeClr val="lt1"/>
            </a:solidFill>
          </a:ln>
          <a:effectLst/>
        </c:spPr>
      </c:pivotFmt>
      <c:pivotFmt>
        <c:idx val="969"/>
        <c:spPr>
          <a:solidFill>
            <a:schemeClr val="accent1"/>
          </a:solidFill>
          <a:ln w="19050">
            <a:solidFill>
              <a:schemeClr val="lt1"/>
            </a:solidFill>
          </a:ln>
          <a:effectLst/>
        </c:spPr>
      </c:pivotFmt>
      <c:pivotFmt>
        <c:idx val="970"/>
        <c:spPr>
          <a:solidFill>
            <a:schemeClr val="accent1"/>
          </a:solidFill>
          <a:ln w="19050">
            <a:solidFill>
              <a:schemeClr val="lt1"/>
            </a:solidFill>
          </a:ln>
          <a:effectLst/>
        </c:spPr>
      </c:pivotFmt>
      <c:pivotFmt>
        <c:idx val="971"/>
        <c:spPr>
          <a:solidFill>
            <a:schemeClr val="accent1"/>
          </a:solidFill>
          <a:ln w="19050">
            <a:solidFill>
              <a:schemeClr val="lt1"/>
            </a:solidFill>
          </a:ln>
          <a:effectLst/>
        </c:spPr>
      </c:pivotFmt>
      <c:pivotFmt>
        <c:idx val="972"/>
        <c:spPr>
          <a:solidFill>
            <a:schemeClr val="accent1"/>
          </a:solidFill>
          <a:ln w="19050">
            <a:solidFill>
              <a:schemeClr val="lt1"/>
            </a:solidFill>
          </a:ln>
          <a:effectLst/>
        </c:spPr>
      </c:pivotFmt>
      <c:pivotFmt>
        <c:idx val="973"/>
        <c:spPr>
          <a:solidFill>
            <a:schemeClr val="accent1"/>
          </a:solidFill>
          <a:ln w="19050">
            <a:solidFill>
              <a:schemeClr val="lt1"/>
            </a:solidFill>
          </a:ln>
          <a:effectLst/>
        </c:spPr>
      </c:pivotFmt>
      <c:pivotFmt>
        <c:idx val="974"/>
        <c:spPr>
          <a:solidFill>
            <a:schemeClr val="accent1"/>
          </a:solidFill>
          <a:ln w="19050">
            <a:solidFill>
              <a:schemeClr val="lt1"/>
            </a:solidFill>
          </a:ln>
          <a:effectLst/>
        </c:spPr>
      </c:pivotFmt>
      <c:pivotFmt>
        <c:idx val="975"/>
        <c:spPr>
          <a:solidFill>
            <a:schemeClr val="accent1"/>
          </a:solidFill>
          <a:ln w="19050">
            <a:solidFill>
              <a:schemeClr val="lt1"/>
            </a:solidFill>
          </a:ln>
          <a:effectLst/>
        </c:spPr>
      </c:pivotFmt>
      <c:pivotFmt>
        <c:idx val="976"/>
        <c:spPr>
          <a:solidFill>
            <a:schemeClr val="accent1"/>
          </a:solidFill>
          <a:ln w="19050">
            <a:solidFill>
              <a:schemeClr val="lt1"/>
            </a:solidFill>
          </a:ln>
          <a:effectLst/>
        </c:spPr>
      </c:pivotFmt>
      <c:pivotFmt>
        <c:idx val="977"/>
        <c:spPr>
          <a:solidFill>
            <a:schemeClr val="accent1"/>
          </a:solidFill>
          <a:ln w="19050">
            <a:solidFill>
              <a:schemeClr val="lt1"/>
            </a:solidFill>
          </a:ln>
          <a:effectLst/>
        </c:spPr>
      </c:pivotFmt>
      <c:pivotFmt>
        <c:idx val="978"/>
        <c:spPr>
          <a:solidFill>
            <a:schemeClr val="accent1"/>
          </a:solidFill>
          <a:ln w="19050">
            <a:solidFill>
              <a:schemeClr val="lt1"/>
            </a:solidFill>
          </a:ln>
          <a:effectLst/>
        </c:spPr>
      </c:pivotFmt>
      <c:pivotFmt>
        <c:idx val="979"/>
        <c:spPr>
          <a:solidFill>
            <a:schemeClr val="accent1"/>
          </a:solidFill>
          <a:ln w="19050">
            <a:solidFill>
              <a:schemeClr val="lt1"/>
            </a:solidFill>
          </a:ln>
          <a:effectLst/>
        </c:spPr>
      </c:pivotFmt>
      <c:pivotFmt>
        <c:idx val="980"/>
        <c:spPr>
          <a:solidFill>
            <a:schemeClr val="accent1"/>
          </a:solidFill>
          <a:ln w="19050">
            <a:solidFill>
              <a:schemeClr val="lt1"/>
            </a:solidFill>
          </a:ln>
          <a:effectLst/>
        </c:spPr>
      </c:pivotFmt>
      <c:pivotFmt>
        <c:idx val="981"/>
        <c:spPr>
          <a:solidFill>
            <a:schemeClr val="accent1"/>
          </a:solidFill>
          <a:ln w="19050">
            <a:solidFill>
              <a:schemeClr val="lt1"/>
            </a:solidFill>
          </a:ln>
          <a:effectLst/>
        </c:spPr>
      </c:pivotFmt>
      <c:pivotFmt>
        <c:idx val="982"/>
        <c:spPr>
          <a:solidFill>
            <a:schemeClr val="accent1"/>
          </a:solidFill>
          <a:ln w="19050">
            <a:solidFill>
              <a:schemeClr val="lt1"/>
            </a:solidFill>
          </a:ln>
          <a:effectLst/>
        </c:spPr>
      </c:pivotFmt>
      <c:pivotFmt>
        <c:idx val="983"/>
        <c:spPr>
          <a:solidFill>
            <a:schemeClr val="accent1"/>
          </a:solidFill>
          <a:ln w="19050">
            <a:solidFill>
              <a:schemeClr val="lt1"/>
            </a:solidFill>
          </a:ln>
          <a:effectLst/>
        </c:spPr>
      </c:pivotFmt>
      <c:pivotFmt>
        <c:idx val="984"/>
        <c:spPr>
          <a:solidFill>
            <a:schemeClr val="accent1"/>
          </a:solidFill>
          <a:ln w="19050">
            <a:solidFill>
              <a:schemeClr val="lt1"/>
            </a:solidFill>
          </a:ln>
          <a:effectLst/>
        </c:spPr>
      </c:pivotFmt>
      <c:pivotFmt>
        <c:idx val="985"/>
        <c:spPr>
          <a:solidFill>
            <a:schemeClr val="accent1"/>
          </a:solidFill>
          <a:ln w="19050">
            <a:solidFill>
              <a:schemeClr val="lt1"/>
            </a:solidFill>
          </a:ln>
          <a:effectLst/>
        </c:spPr>
      </c:pivotFmt>
      <c:pivotFmt>
        <c:idx val="986"/>
        <c:spPr>
          <a:solidFill>
            <a:schemeClr val="accent1"/>
          </a:solidFill>
          <a:ln w="19050">
            <a:solidFill>
              <a:schemeClr val="lt1"/>
            </a:solidFill>
          </a:ln>
          <a:effectLst/>
        </c:spPr>
      </c:pivotFmt>
      <c:pivotFmt>
        <c:idx val="987"/>
        <c:spPr>
          <a:solidFill>
            <a:schemeClr val="accent1"/>
          </a:solidFill>
          <a:ln w="19050">
            <a:solidFill>
              <a:schemeClr val="lt1"/>
            </a:solidFill>
          </a:ln>
          <a:effectLst/>
        </c:spPr>
      </c:pivotFmt>
      <c:pivotFmt>
        <c:idx val="988"/>
        <c:spPr>
          <a:solidFill>
            <a:schemeClr val="accent1"/>
          </a:solidFill>
          <a:ln w="19050">
            <a:solidFill>
              <a:schemeClr val="lt1"/>
            </a:solidFill>
          </a:ln>
          <a:effectLst/>
        </c:spPr>
      </c:pivotFmt>
      <c:pivotFmt>
        <c:idx val="989"/>
        <c:spPr>
          <a:solidFill>
            <a:schemeClr val="accent1"/>
          </a:solidFill>
          <a:ln w="19050">
            <a:solidFill>
              <a:schemeClr val="lt1"/>
            </a:solidFill>
          </a:ln>
          <a:effectLst/>
        </c:spPr>
      </c:pivotFmt>
      <c:pivotFmt>
        <c:idx val="990"/>
        <c:spPr>
          <a:solidFill>
            <a:schemeClr val="accent1"/>
          </a:solidFill>
          <a:ln w="19050">
            <a:solidFill>
              <a:schemeClr val="lt1"/>
            </a:solidFill>
          </a:ln>
          <a:effectLst/>
        </c:spPr>
      </c:pivotFmt>
      <c:pivotFmt>
        <c:idx val="991"/>
        <c:spPr>
          <a:solidFill>
            <a:schemeClr val="accent1"/>
          </a:solidFill>
          <a:ln w="19050">
            <a:solidFill>
              <a:schemeClr val="lt1"/>
            </a:solidFill>
          </a:ln>
          <a:effectLst/>
        </c:spPr>
      </c:pivotFmt>
      <c:pivotFmt>
        <c:idx val="992"/>
        <c:spPr>
          <a:solidFill>
            <a:schemeClr val="accent1"/>
          </a:solidFill>
          <a:ln w="19050">
            <a:solidFill>
              <a:schemeClr val="lt1"/>
            </a:solidFill>
          </a:ln>
          <a:effectLst/>
        </c:spPr>
      </c:pivotFmt>
      <c:pivotFmt>
        <c:idx val="993"/>
        <c:spPr>
          <a:solidFill>
            <a:schemeClr val="accent1"/>
          </a:solidFill>
          <a:ln w="19050">
            <a:solidFill>
              <a:schemeClr val="lt1"/>
            </a:solidFill>
          </a:ln>
          <a:effectLst/>
        </c:spPr>
      </c:pivotFmt>
      <c:pivotFmt>
        <c:idx val="994"/>
        <c:spPr>
          <a:solidFill>
            <a:schemeClr val="accent1"/>
          </a:solidFill>
          <a:ln w="19050">
            <a:solidFill>
              <a:schemeClr val="lt1"/>
            </a:solidFill>
          </a:ln>
          <a:effectLst/>
        </c:spPr>
      </c:pivotFmt>
      <c:pivotFmt>
        <c:idx val="995"/>
        <c:spPr>
          <a:solidFill>
            <a:schemeClr val="accent1"/>
          </a:solidFill>
          <a:ln w="19050">
            <a:solidFill>
              <a:schemeClr val="lt1"/>
            </a:solidFill>
          </a:ln>
          <a:effectLst/>
        </c:spPr>
      </c:pivotFmt>
      <c:pivotFmt>
        <c:idx val="996"/>
        <c:spPr>
          <a:solidFill>
            <a:schemeClr val="accent1"/>
          </a:solidFill>
          <a:ln w="19050">
            <a:solidFill>
              <a:schemeClr val="lt1"/>
            </a:solidFill>
          </a:ln>
          <a:effectLst/>
        </c:spPr>
      </c:pivotFmt>
      <c:pivotFmt>
        <c:idx val="997"/>
        <c:spPr>
          <a:solidFill>
            <a:schemeClr val="accent1"/>
          </a:solidFill>
          <a:ln w="19050">
            <a:solidFill>
              <a:schemeClr val="lt1"/>
            </a:solidFill>
          </a:ln>
          <a:effectLst/>
        </c:spPr>
      </c:pivotFmt>
      <c:pivotFmt>
        <c:idx val="998"/>
        <c:spPr>
          <a:solidFill>
            <a:schemeClr val="accent1"/>
          </a:solidFill>
          <a:ln w="19050">
            <a:solidFill>
              <a:schemeClr val="lt1"/>
            </a:solidFill>
          </a:ln>
          <a:effectLst/>
        </c:spPr>
      </c:pivotFmt>
      <c:pivotFmt>
        <c:idx val="999"/>
        <c:spPr>
          <a:solidFill>
            <a:schemeClr val="accent1"/>
          </a:solidFill>
          <a:ln w="19050">
            <a:solidFill>
              <a:schemeClr val="lt1"/>
            </a:solidFill>
          </a:ln>
          <a:effectLst/>
        </c:spPr>
      </c:pivotFmt>
      <c:pivotFmt>
        <c:idx val="1000"/>
        <c:spPr>
          <a:solidFill>
            <a:schemeClr val="accent1"/>
          </a:solidFill>
          <a:ln w="19050">
            <a:solidFill>
              <a:schemeClr val="lt1"/>
            </a:solidFill>
          </a:ln>
          <a:effectLst/>
        </c:spPr>
      </c:pivotFmt>
      <c:pivotFmt>
        <c:idx val="1001"/>
        <c:spPr>
          <a:solidFill>
            <a:schemeClr val="accent1"/>
          </a:solidFill>
          <a:ln w="19050">
            <a:solidFill>
              <a:schemeClr val="lt1"/>
            </a:solidFill>
          </a:ln>
          <a:effectLst/>
        </c:spPr>
      </c:pivotFmt>
      <c:pivotFmt>
        <c:idx val="1002"/>
        <c:spPr>
          <a:solidFill>
            <a:schemeClr val="accent1"/>
          </a:solidFill>
          <a:ln w="19050">
            <a:solidFill>
              <a:schemeClr val="lt1"/>
            </a:solidFill>
          </a:ln>
          <a:effectLst/>
        </c:spPr>
      </c:pivotFmt>
      <c:pivotFmt>
        <c:idx val="1003"/>
        <c:spPr>
          <a:solidFill>
            <a:schemeClr val="accent1"/>
          </a:solidFill>
          <a:ln w="19050">
            <a:solidFill>
              <a:schemeClr val="lt1"/>
            </a:solidFill>
          </a:ln>
          <a:effectLst/>
        </c:spPr>
      </c:pivotFmt>
      <c:pivotFmt>
        <c:idx val="1004"/>
        <c:spPr>
          <a:solidFill>
            <a:schemeClr val="accent1"/>
          </a:solidFill>
          <a:ln w="19050">
            <a:solidFill>
              <a:schemeClr val="lt1"/>
            </a:solidFill>
          </a:ln>
          <a:effectLst/>
        </c:spPr>
      </c:pivotFmt>
      <c:pivotFmt>
        <c:idx val="1005"/>
        <c:spPr>
          <a:solidFill>
            <a:schemeClr val="accent1"/>
          </a:solidFill>
          <a:ln w="19050">
            <a:solidFill>
              <a:schemeClr val="lt1"/>
            </a:solidFill>
          </a:ln>
          <a:effectLst/>
        </c:spPr>
      </c:pivotFmt>
      <c:pivotFmt>
        <c:idx val="1006"/>
        <c:spPr>
          <a:solidFill>
            <a:schemeClr val="accent1"/>
          </a:solidFill>
          <a:ln w="19050">
            <a:solidFill>
              <a:schemeClr val="lt1"/>
            </a:solidFill>
          </a:ln>
          <a:effectLst/>
        </c:spPr>
      </c:pivotFmt>
      <c:pivotFmt>
        <c:idx val="1007"/>
        <c:spPr>
          <a:solidFill>
            <a:schemeClr val="accent1"/>
          </a:solidFill>
          <a:ln w="19050">
            <a:solidFill>
              <a:schemeClr val="lt1"/>
            </a:solidFill>
          </a:ln>
          <a:effectLst/>
        </c:spPr>
      </c:pivotFmt>
      <c:pivotFmt>
        <c:idx val="1008"/>
        <c:spPr>
          <a:solidFill>
            <a:schemeClr val="accent1"/>
          </a:solidFill>
          <a:ln w="19050">
            <a:solidFill>
              <a:schemeClr val="lt1"/>
            </a:solidFill>
          </a:ln>
          <a:effectLst/>
        </c:spPr>
      </c:pivotFmt>
      <c:pivotFmt>
        <c:idx val="1009"/>
        <c:spPr>
          <a:solidFill>
            <a:schemeClr val="accent1"/>
          </a:solidFill>
          <a:ln w="19050">
            <a:solidFill>
              <a:schemeClr val="lt1"/>
            </a:solidFill>
          </a:ln>
          <a:effectLst/>
        </c:spPr>
      </c:pivotFmt>
      <c:pivotFmt>
        <c:idx val="1010"/>
        <c:spPr>
          <a:solidFill>
            <a:schemeClr val="accent1"/>
          </a:solidFill>
          <a:ln w="19050">
            <a:solidFill>
              <a:schemeClr val="lt1"/>
            </a:solidFill>
          </a:ln>
          <a:effectLst/>
        </c:spPr>
      </c:pivotFmt>
      <c:pivotFmt>
        <c:idx val="1011"/>
        <c:spPr>
          <a:solidFill>
            <a:schemeClr val="accent1"/>
          </a:solidFill>
          <a:ln w="19050">
            <a:solidFill>
              <a:schemeClr val="lt1"/>
            </a:solidFill>
          </a:ln>
          <a:effectLst/>
        </c:spPr>
      </c:pivotFmt>
      <c:pivotFmt>
        <c:idx val="1012"/>
        <c:spPr>
          <a:solidFill>
            <a:schemeClr val="accent1"/>
          </a:solidFill>
          <a:ln w="19050">
            <a:solidFill>
              <a:schemeClr val="lt1"/>
            </a:solidFill>
          </a:ln>
          <a:effectLst/>
        </c:spPr>
      </c:pivotFmt>
      <c:pivotFmt>
        <c:idx val="1013"/>
        <c:spPr>
          <a:solidFill>
            <a:schemeClr val="accent1"/>
          </a:solidFill>
          <a:ln w="19050">
            <a:solidFill>
              <a:schemeClr val="lt1"/>
            </a:solidFill>
          </a:ln>
          <a:effectLst/>
        </c:spPr>
      </c:pivotFmt>
      <c:pivotFmt>
        <c:idx val="1014"/>
        <c:spPr>
          <a:solidFill>
            <a:schemeClr val="accent1"/>
          </a:solidFill>
          <a:ln w="19050">
            <a:solidFill>
              <a:schemeClr val="lt1"/>
            </a:solidFill>
          </a:ln>
          <a:effectLst/>
        </c:spPr>
      </c:pivotFmt>
      <c:pivotFmt>
        <c:idx val="1015"/>
        <c:spPr>
          <a:solidFill>
            <a:schemeClr val="accent1"/>
          </a:solidFill>
          <a:ln w="19050">
            <a:solidFill>
              <a:schemeClr val="lt1"/>
            </a:solidFill>
          </a:ln>
          <a:effectLst/>
        </c:spPr>
      </c:pivotFmt>
      <c:pivotFmt>
        <c:idx val="1016"/>
        <c:spPr>
          <a:solidFill>
            <a:schemeClr val="accent1"/>
          </a:solidFill>
          <a:ln w="19050">
            <a:solidFill>
              <a:schemeClr val="lt1"/>
            </a:solidFill>
          </a:ln>
          <a:effectLst/>
        </c:spPr>
      </c:pivotFmt>
      <c:pivotFmt>
        <c:idx val="1017"/>
        <c:spPr>
          <a:solidFill>
            <a:schemeClr val="accent1"/>
          </a:solidFill>
          <a:ln w="19050">
            <a:solidFill>
              <a:schemeClr val="lt1"/>
            </a:solidFill>
          </a:ln>
          <a:effectLst/>
        </c:spPr>
      </c:pivotFmt>
      <c:pivotFmt>
        <c:idx val="1018"/>
        <c:spPr>
          <a:solidFill>
            <a:schemeClr val="accent1"/>
          </a:solidFill>
          <a:ln w="19050">
            <a:solidFill>
              <a:schemeClr val="lt1"/>
            </a:solidFill>
          </a:ln>
          <a:effectLst/>
        </c:spPr>
      </c:pivotFmt>
      <c:pivotFmt>
        <c:idx val="1019"/>
        <c:spPr>
          <a:solidFill>
            <a:schemeClr val="accent1"/>
          </a:solidFill>
          <a:ln w="19050">
            <a:solidFill>
              <a:schemeClr val="lt1"/>
            </a:solidFill>
          </a:ln>
          <a:effectLst/>
        </c:spPr>
      </c:pivotFmt>
      <c:pivotFmt>
        <c:idx val="1020"/>
        <c:spPr>
          <a:solidFill>
            <a:schemeClr val="accent1"/>
          </a:solidFill>
          <a:ln w="19050">
            <a:solidFill>
              <a:schemeClr val="lt1"/>
            </a:solidFill>
          </a:ln>
          <a:effectLst/>
        </c:spPr>
      </c:pivotFmt>
      <c:pivotFmt>
        <c:idx val="1021"/>
        <c:spPr>
          <a:solidFill>
            <a:schemeClr val="accent1"/>
          </a:solidFill>
          <a:ln w="19050">
            <a:solidFill>
              <a:schemeClr val="lt1"/>
            </a:solidFill>
          </a:ln>
          <a:effectLst/>
        </c:spPr>
      </c:pivotFmt>
      <c:pivotFmt>
        <c:idx val="1022"/>
        <c:spPr>
          <a:solidFill>
            <a:schemeClr val="accent1"/>
          </a:solidFill>
          <a:ln w="19050">
            <a:solidFill>
              <a:schemeClr val="lt1"/>
            </a:solidFill>
          </a:ln>
          <a:effectLst/>
        </c:spPr>
      </c:pivotFmt>
      <c:pivotFmt>
        <c:idx val="1023"/>
        <c:spPr>
          <a:solidFill>
            <a:schemeClr val="accent1"/>
          </a:solidFill>
          <a:ln w="19050">
            <a:solidFill>
              <a:schemeClr val="lt1"/>
            </a:solidFill>
          </a:ln>
          <a:effectLst/>
        </c:spPr>
      </c:pivotFmt>
      <c:pivotFmt>
        <c:idx val="1024"/>
        <c:spPr>
          <a:solidFill>
            <a:schemeClr val="accent1"/>
          </a:solidFill>
          <a:ln w="19050">
            <a:solidFill>
              <a:schemeClr val="lt1"/>
            </a:solidFill>
          </a:ln>
          <a:effectLst/>
        </c:spPr>
      </c:pivotFmt>
      <c:pivotFmt>
        <c:idx val="1025"/>
        <c:spPr>
          <a:solidFill>
            <a:schemeClr val="accent1"/>
          </a:solidFill>
          <a:ln w="19050">
            <a:solidFill>
              <a:schemeClr val="lt1"/>
            </a:solidFill>
          </a:ln>
          <a:effectLst/>
        </c:spPr>
      </c:pivotFmt>
      <c:pivotFmt>
        <c:idx val="1026"/>
        <c:spPr>
          <a:solidFill>
            <a:schemeClr val="accent1"/>
          </a:solidFill>
          <a:ln w="19050">
            <a:solidFill>
              <a:schemeClr val="lt1"/>
            </a:solidFill>
          </a:ln>
          <a:effectLst/>
        </c:spPr>
      </c:pivotFmt>
      <c:pivotFmt>
        <c:idx val="1027"/>
        <c:spPr>
          <a:solidFill>
            <a:schemeClr val="accent1"/>
          </a:solidFill>
          <a:ln w="19050">
            <a:solidFill>
              <a:schemeClr val="lt1"/>
            </a:solidFill>
          </a:ln>
          <a:effectLst/>
        </c:spPr>
      </c:pivotFmt>
      <c:pivotFmt>
        <c:idx val="1028"/>
        <c:spPr>
          <a:solidFill>
            <a:schemeClr val="accent1"/>
          </a:solidFill>
          <a:ln w="19050">
            <a:solidFill>
              <a:schemeClr val="lt1"/>
            </a:solidFill>
          </a:ln>
          <a:effectLst/>
        </c:spPr>
      </c:pivotFmt>
      <c:pivotFmt>
        <c:idx val="1029"/>
        <c:spPr>
          <a:solidFill>
            <a:schemeClr val="accent1"/>
          </a:solidFill>
          <a:ln w="19050">
            <a:solidFill>
              <a:schemeClr val="lt1"/>
            </a:solidFill>
          </a:ln>
          <a:effectLst/>
        </c:spPr>
      </c:pivotFmt>
      <c:pivotFmt>
        <c:idx val="1030"/>
        <c:spPr>
          <a:solidFill>
            <a:schemeClr val="accent1"/>
          </a:solidFill>
          <a:ln w="19050">
            <a:solidFill>
              <a:schemeClr val="lt1"/>
            </a:solidFill>
          </a:ln>
          <a:effectLst/>
        </c:spPr>
      </c:pivotFmt>
      <c:pivotFmt>
        <c:idx val="1031"/>
        <c:spPr>
          <a:solidFill>
            <a:schemeClr val="accent1"/>
          </a:solidFill>
          <a:ln w="19050">
            <a:solidFill>
              <a:schemeClr val="lt1"/>
            </a:solidFill>
          </a:ln>
          <a:effectLst/>
        </c:spPr>
      </c:pivotFmt>
      <c:pivotFmt>
        <c:idx val="1032"/>
        <c:spPr>
          <a:solidFill>
            <a:schemeClr val="accent1"/>
          </a:solidFill>
          <a:ln w="19050">
            <a:solidFill>
              <a:schemeClr val="lt1"/>
            </a:solidFill>
          </a:ln>
          <a:effectLst/>
        </c:spPr>
      </c:pivotFmt>
      <c:pivotFmt>
        <c:idx val="1033"/>
        <c:spPr>
          <a:solidFill>
            <a:schemeClr val="accent1"/>
          </a:solidFill>
          <a:ln w="19050">
            <a:solidFill>
              <a:schemeClr val="lt1"/>
            </a:solidFill>
          </a:ln>
          <a:effectLst/>
        </c:spPr>
      </c:pivotFmt>
      <c:pivotFmt>
        <c:idx val="1034"/>
        <c:spPr>
          <a:solidFill>
            <a:schemeClr val="accent1"/>
          </a:solidFill>
          <a:ln w="19050">
            <a:solidFill>
              <a:schemeClr val="lt1"/>
            </a:solidFill>
          </a:ln>
          <a:effectLst/>
        </c:spPr>
      </c:pivotFmt>
      <c:pivotFmt>
        <c:idx val="1035"/>
        <c:spPr>
          <a:solidFill>
            <a:schemeClr val="accent1"/>
          </a:solidFill>
          <a:ln w="19050">
            <a:solidFill>
              <a:schemeClr val="lt1"/>
            </a:solidFill>
          </a:ln>
          <a:effectLst/>
        </c:spPr>
      </c:pivotFmt>
      <c:pivotFmt>
        <c:idx val="1036"/>
        <c:spPr>
          <a:solidFill>
            <a:schemeClr val="accent1"/>
          </a:solidFill>
          <a:ln w="19050">
            <a:solidFill>
              <a:schemeClr val="lt1"/>
            </a:solidFill>
          </a:ln>
          <a:effectLst/>
        </c:spPr>
      </c:pivotFmt>
      <c:pivotFmt>
        <c:idx val="1037"/>
        <c:spPr>
          <a:solidFill>
            <a:schemeClr val="accent1"/>
          </a:solidFill>
          <a:ln w="19050">
            <a:solidFill>
              <a:schemeClr val="lt1"/>
            </a:solidFill>
          </a:ln>
          <a:effectLst/>
        </c:spPr>
      </c:pivotFmt>
      <c:pivotFmt>
        <c:idx val="1038"/>
        <c:spPr>
          <a:solidFill>
            <a:schemeClr val="accent1"/>
          </a:solidFill>
          <a:ln w="19050">
            <a:solidFill>
              <a:schemeClr val="lt1"/>
            </a:solidFill>
          </a:ln>
          <a:effectLst/>
        </c:spPr>
      </c:pivotFmt>
      <c:pivotFmt>
        <c:idx val="1039"/>
        <c:spPr>
          <a:solidFill>
            <a:schemeClr val="accent1"/>
          </a:solidFill>
          <a:ln w="19050">
            <a:solidFill>
              <a:schemeClr val="lt1"/>
            </a:solidFill>
          </a:ln>
          <a:effectLst/>
        </c:spPr>
      </c:pivotFmt>
      <c:pivotFmt>
        <c:idx val="1040"/>
        <c:spPr>
          <a:solidFill>
            <a:schemeClr val="accent1"/>
          </a:solidFill>
          <a:ln w="19050">
            <a:solidFill>
              <a:schemeClr val="lt1"/>
            </a:solidFill>
          </a:ln>
          <a:effectLst/>
        </c:spPr>
      </c:pivotFmt>
      <c:pivotFmt>
        <c:idx val="1041"/>
        <c:spPr>
          <a:solidFill>
            <a:schemeClr val="accent1"/>
          </a:solidFill>
          <a:ln w="19050">
            <a:solidFill>
              <a:schemeClr val="lt1"/>
            </a:solidFill>
          </a:ln>
          <a:effectLst/>
        </c:spPr>
      </c:pivotFmt>
      <c:pivotFmt>
        <c:idx val="1042"/>
        <c:spPr>
          <a:solidFill>
            <a:schemeClr val="accent1"/>
          </a:solidFill>
          <a:ln w="19050">
            <a:solidFill>
              <a:schemeClr val="lt1"/>
            </a:solidFill>
          </a:ln>
          <a:effectLst/>
        </c:spPr>
      </c:pivotFmt>
      <c:pivotFmt>
        <c:idx val="1043"/>
        <c:spPr>
          <a:solidFill>
            <a:schemeClr val="accent1"/>
          </a:solidFill>
          <a:ln w="19050">
            <a:solidFill>
              <a:schemeClr val="lt1"/>
            </a:solidFill>
          </a:ln>
          <a:effectLst/>
        </c:spPr>
      </c:pivotFmt>
      <c:pivotFmt>
        <c:idx val="1044"/>
        <c:spPr>
          <a:solidFill>
            <a:schemeClr val="accent1"/>
          </a:solidFill>
          <a:ln w="19050">
            <a:solidFill>
              <a:schemeClr val="lt1"/>
            </a:solidFill>
          </a:ln>
          <a:effectLst/>
        </c:spPr>
      </c:pivotFmt>
      <c:pivotFmt>
        <c:idx val="1045"/>
        <c:spPr>
          <a:solidFill>
            <a:schemeClr val="accent1"/>
          </a:solidFill>
          <a:ln w="19050">
            <a:solidFill>
              <a:schemeClr val="lt1"/>
            </a:solidFill>
          </a:ln>
          <a:effectLst/>
        </c:spPr>
      </c:pivotFmt>
      <c:pivotFmt>
        <c:idx val="1046"/>
        <c:spPr>
          <a:solidFill>
            <a:schemeClr val="accent1"/>
          </a:solidFill>
          <a:ln w="19050">
            <a:solidFill>
              <a:schemeClr val="lt1"/>
            </a:solidFill>
          </a:ln>
          <a:effectLst/>
        </c:spPr>
      </c:pivotFmt>
      <c:pivotFmt>
        <c:idx val="1047"/>
        <c:spPr>
          <a:solidFill>
            <a:schemeClr val="accent1"/>
          </a:solidFill>
          <a:ln w="19050">
            <a:solidFill>
              <a:schemeClr val="lt1"/>
            </a:solidFill>
          </a:ln>
          <a:effectLst/>
        </c:spPr>
      </c:pivotFmt>
      <c:pivotFmt>
        <c:idx val="1048"/>
        <c:spPr>
          <a:solidFill>
            <a:schemeClr val="accent1"/>
          </a:solidFill>
          <a:ln w="19050">
            <a:solidFill>
              <a:schemeClr val="lt1"/>
            </a:solidFill>
          </a:ln>
          <a:effectLst/>
        </c:spPr>
      </c:pivotFmt>
      <c:pivotFmt>
        <c:idx val="1049"/>
        <c:spPr>
          <a:solidFill>
            <a:schemeClr val="accent1"/>
          </a:solidFill>
          <a:ln w="19050">
            <a:solidFill>
              <a:schemeClr val="lt1"/>
            </a:solidFill>
          </a:ln>
          <a:effectLst/>
        </c:spPr>
      </c:pivotFmt>
      <c:pivotFmt>
        <c:idx val="1050"/>
        <c:spPr>
          <a:solidFill>
            <a:schemeClr val="accent1"/>
          </a:solidFill>
          <a:ln w="19050">
            <a:solidFill>
              <a:schemeClr val="lt1"/>
            </a:solidFill>
          </a:ln>
          <a:effectLst/>
        </c:spPr>
      </c:pivotFmt>
      <c:pivotFmt>
        <c:idx val="1051"/>
        <c:spPr>
          <a:solidFill>
            <a:schemeClr val="accent1"/>
          </a:solidFill>
          <a:ln w="19050">
            <a:solidFill>
              <a:schemeClr val="lt1"/>
            </a:solidFill>
          </a:ln>
          <a:effectLst/>
        </c:spPr>
      </c:pivotFmt>
      <c:pivotFmt>
        <c:idx val="1052"/>
        <c:spPr>
          <a:solidFill>
            <a:schemeClr val="accent1"/>
          </a:solidFill>
          <a:ln w="19050">
            <a:solidFill>
              <a:schemeClr val="lt1"/>
            </a:solidFill>
          </a:ln>
          <a:effectLst/>
        </c:spPr>
      </c:pivotFmt>
      <c:pivotFmt>
        <c:idx val="1053"/>
        <c:spPr>
          <a:solidFill>
            <a:schemeClr val="accent1"/>
          </a:solidFill>
          <a:ln w="19050">
            <a:solidFill>
              <a:schemeClr val="lt1"/>
            </a:solidFill>
          </a:ln>
          <a:effectLst/>
        </c:spPr>
      </c:pivotFmt>
      <c:pivotFmt>
        <c:idx val="1054"/>
        <c:spPr>
          <a:solidFill>
            <a:schemeClr val="accent1"/>
          </a:solidFill>
          <a:ln w="19050">
            <a:solidFill>
              <a:schemeClr val="lt1"/>
            </a:solidFill>
          </a:ln>
          <a:effectLst/>
        </c:spPr>
      </c:pivotFmt>
      <c:pivotFmt>
        <c:idx val="1055"/>
        <c:spPr>
          <a:solidFill>
            <a:schemeClr val="accent1"/>
          </a:solidFill>
          <a:ln w="19050">
            <a:solidFill>
              <a:schemeClr val="lt1"/>
            </a:solidFill>
          </a:ln>
          <a:effectLst/>
        </c:spPr>
      </c:pivotFmt>
      <c:pivotFmt>
        <c:idx val="1056"/>
        <c:spPr>
          <a:solidFill>
            <a:schemeClr val="accent1"/>
          </a:solidFill>
          <a:ln w="19050">
            <a:solidFill>
              <a:schemeClr val="lt1"/>
            </a:solidFill>
          </a:ln>
          <a:effectLst/>
        </c:spPr>
      </c:pivotFmt>
      <c:pivotFmt>
        <c:idx val="1057"/>
        <c:spPr>
          <a:solidFill>
            <a:schemeClr val="accent1"/>
          </a:solidFill>
          <a:ln w="19050">
            <a:solidFill>
              <a:schemeClr val="lt1"/>
            </a:solidFill>
          </a:ln>
          <a:effectLst/>
        </c:spPr>
      </c:pivotFmt>
      <c:pivotFmt>
        <c:idx val="1058"/>
        <c:spPr>
          <a:solidFill>
            <a:schemeClr val="accent1"/>
          </a:solidFill>
          <a:ln w="19050">
            <a:solidFill>
              <a:schemeClr val="lt1"/>
            </a:solidFill>
          </a:ln>
          <a:effectLst/>
        </c:spPr>
      </c:pivotFmt>
      <c:pivotFmt>
        <c:idx val="1059"/>
        <c:spPr>
          <a:solidFill>
            <a:schemeClr val="accent1"/>
          </a:solidFill>
          <a:ln w="19050">
            <a:solidFill>
              <a:schemeClr val="lt1"/>
            </a:solidFill>
          </a:ln>
          <a:effectLst/>
        </c:spPr>
      </c:pivotFmt>
      <c:pivotFmt>
        <c:idx val="1060"/>
        <c:spPr>
          <a:solidFill>
            <a:schemeClr val="accent1"/>
          </a:solidFill>
          <a:ln w="19050">
            <a:solidFill>
              <a:schemeClr val="lt1"/>
            </a:solidFill>
          </a:ln>
          <a:effectLst/>
        </c:spPr>
      </c:pivotFmt>
      <c:pivotFmt>
        <c:idx val="1061"/>
        <c:spPr>
          <a:solidFill>
            <a:schemeClr val="accent1"/>
          </a:solidFill>
          <a:ln w="19050">
            <a:solidFill>
              <a:schemeClr val="lt1"/>
            </a:solidFill>
          </a:ln>
          <a:effectLst/>
        </c:spPr>
      </c:pivotFmt>
      <c:pivotFmt>
        <c:idx val="1062"/>
        <c:spPr>
          <a:solidFill>
            <a:schemeClr val="accent1"/>
          </a:solidFill>
          <a:ln w="19050">
            <a:solidFill>
              <a:schemeClr val="lt1"/>
            </a:solidFill>
          </a:ln>
          <a:effectLst/>
        </c:spPr>
      </c:pivotFmt>
      <c:pivotFmt>
        <c:idx val="1063"/>
        <c:spPr>
          <a:solidFill>
            <a:schemeClr val="accent1"/>
          </a:solidFill>
          <a:ln w="19050">
            <a:solidFill>
              <a:schemeClr val="lt1"/>
            </a:solidFill>
          </a:ln>
          <a:effectLst/>
        </c:spPr>
      </c:pivotFmt>
      <c:pivotFmt>
        <c:idx val="1064"/>
        <c:spPr>
          <a:solidFill>
            <a:schemeClr val="accent1"/>
          </a:solidFill>
          <a:ln w="19050">
            <a:solidFill>
              <a:schemeClr val="lt1"/>
            </a:solidFill>
          </a:ln>
          <a:effectLst/>
        </c:spPr>
      </c:pivotFmt>
      <c:pivotFmt>
        <c:idx val="1065"/>
        <c:spPr>
          <a:solidFill>
            <a:schemeClr val="accent1"/>
          </a:solidFill>
          <a:ln w="19050">
            <a:solidFill>
              <a:schemeClr val="lt1"/>
            </a:solidFill>
          </a:ln>
          <a:effectLst/>
        </c:spPr>
      </c:pivotFmt>
      <c:pivotFmt>
        <c:idx val="1066"/>
        <c:spPr>
          <a:solidFill>
            <a:schemeClr val="accent1"/>
          </a:solidFill>
          <a:ln w="19050">
            <a:solidFill>
              <a:schemeClr val="lt1"/>
            </a:solidFill>
          </a:ln>
          <a:effectLst/>
        </c:spPr>
      </c:pivotFmt>
      <c:pivotFmt>
        <c:idx val="1067"/>
        <c:spPr>
          <a:solidFill>
            <a:schemeClr val="accent1"/>
          </a:solidFill>
          <a:ln w="19050">
            <a:solidFill>
              <a:schemeClr val="lt1"/>
            </a:solidFill>
          </a:ln>
          <a:effectLst/>
        </c:spPr>
      </c:pivotFmt>
      <c:pivotFmt>
        <c:idx val="1068"/>
        <c:spPr>
          <a:solidFill>
            <a:schemeClr val="accent1"/>
          </a:solidFill>
          <a:ln w="19050">
            <a:solidFill>
              <a:schemeClr val="lt1"/>
            </a:solidFill>
          </a:ln>
          <a:effectLst/>
        </c:spPr>
      </c:pivotFmt>
      <c:pivotFmt>
        <c:idx val="1069"/>
        <c:spPr>
          <a:solidFill>
            <a:schemeClr val="accent1"/>
          </a:solidFill>
          <a:ln w="19050">
            <a:solidFill>
              <a:schemeClr val="lt1"/>
            </a:solidFill>
          </a:ln>
          <a:effectLst/>
        </c:spPr>
      </c:pivotFmt>
      <c:pivotFmt>
        <c:idx val="1070"/>
        <c:spPr>
          <a:solidFill>
            <a:schemeClr val="accent1"/>
          </a:solidFill>
          <a:ln w="19050">
            <a:solidFill>
              <a:schemeClr val="lt1"/>
            </a:solidFill>
          </a:ln>
          <a:effectLst/>
        </c:spPr>
      </c:pivotFmt>
      <c:pivotFmt>
        <c:idx val="1071"/>
        <c:spPr>
          <a:solidFill>
            <a:schemeClr val="accent1"/>
          </a:solidFill>
          <a:ln w="19050">
            <a:solidFill>
              <a:schemeClr val="lt1"/>
            </a:solidFill>
          </a:ln>
          <a:effectLst/>
        </c:spPr>
      </c:pivotFmt>
      <c:pivotFmt>
        <c:idx val="1072"/>
        <c:spPr>
          <a:solidFill>
            <a:schemeClr val="accent1"/>
          </a:solidFill>
          <a:ln w="19050">
            <a:solidFill>
              <a:schemeClr val="lt1"/>
            </a:solidFill>
          </a:ln>
          <a:effectLst/>
        </c:spPr>
      </c:pivotFmt>
      <c:pivotFmt>
        <c:idx val="1073"/>
        <c:spPr>
          <a:solidFill>
            <a:schemeClr val="accent1"/>
          </a:solidFill>
          <a:ln w="19050">
            <a:solidFill>
              <a:schemeClr val="lt1"/>
            </a:solidFill>
          </a:ln>
          <a:effectLst/>
        </c:spPr>
      </c:pivotFmt>
      <c:pivotFmt>
        <c:idx val="1074"/>
        <c:spPr>
          <a:solidFill>
            <a:schemeClr val="accent1"/>
          </a:solidFill>
          <a:ln w="19050">
            <a:solidFill>
              <a:schemeClr val="lt1"/>
            </a:solidFill>
          </a:ln>
          <a:effectLst/>
        </c:spPr>
      </c:pivotFmt>
      <c:pivotFmt>
        <c:idx val="1075"/>
        <c:spPr>
          <a:solidFill>
            <a:schemeClr val="accent1"/>
          </a:solidFill>
          <a:ln w="19050">
            <a:solidFill>
              <a:schemeClr val="lt1"/>
            </a:solidFill>
          </a:ln>
          <a:effectLst/>
        </c:spPr>
      </c:pivotFmt>
      <c:pivotFmt>
        <c:idx val="1076"/>
        <c:spPr>
          <a:solidFill>
            <a:schemeClr val="accent1"/>
          </a:solidFill>
          <a:ln w="19050">
            <a:solidFill>
              <a:schemeClr val="lt1"/>
            </a:solidFill>
          </a:ln>
          <a:effectLst/>
        </c:spPr>
      </c:pivotFmt>
      <c:pivotFmt>
        <c:idx val="1077"/>
        <c:spPr>
          <a:solidFill>
            <a:schemeClr val="accent1"/>
          </a:solidFill>
          <a:ln w="19050">
            <a:solidFill>
              <a:schemeClr val="lt1"/>
            </a:solidFill>
          </a:ln>
          <a:effectLst/>
        </c:spPr>
      </c:pivotFmt>
      <c:pivotFmt>
        <c:idx val="1078"/>
        <c:spPr>
          <a:solidFill>
            <a:schemeClr val="accent1"/>
          </a:solidFill>
          <a:ln w="19050">
            <a:solidFill>
              <a:schemeClr val="lt1"/>
            </a:solidFill>
          </a:ln>
          <a:effectLst/>
        </c:spPr>
      </c:pivotFmt>
      <c:pivotFmt>
        <c:idx val="1079"/>
        <c:spPr>
          <a:solidFill>
            <a:schemeClr val="accent1"/>
          </a:solidFill>
          <a:ln w="19050">
            <a:solidFill>
              <a:schemeClr val="lt1"/>
            </a:solidFill>
          </a:ln>
          <a:effectLst/>
        </c:spPr>
      </c:pivotFmt>
      <c:pivotFmt>
        <c:idx val="1080"/>
        <c:spPr>
          <a:solidFill>
            <a:schemeClr val="accent1"/>
          </a:solidFill>
          <a:ln w="19050">
            <a:solidFill>
              <a:schemeClr val="lt1"/>
            </a:solidFill>
          </a:ln>
          <a:effectLst/>
        </c:spPr>
      </c:pivotFmt>
      <c:pivotFmt>
        <c:idx val="1081"/>
        <c:spPr>
          <a:solidFill>
            <a:schemeClr val="accent1"/>
          </a:solidFill>
          <a:ln w="19050">
            <a:solidFill>
              <a:schemeClr val="lt1"/>
            </a:solidFill>
          </a:ln>
          <a:effectLst/>
        </c:spPr>
        <c:marker>
          <c:symbol val="none"/>
        </c:marker>
      </c:pivotFmt>
      <c:pivotFmt>
        <c:idx val="1082"/>
        <c:spPr>
          <a:solidFill>
            <a:schemeClr val="accent1"/>
          </a:solidFill>
          <a:ln w="19050">
            <a:solidFill>
              <a:schemeClr val="lt1"/>
            </a:solidFill>
          </a:ln>
          <a:effectLst/>
        </c:spPr>
      </c:pivotFmt>
      <c:pivotFmt>
        <c:idx val="1083"/>
        <c:spPr>
          <a:solidFill>
            <a:schemeClr val="accent1"/>
          </a:solidFill>
          <a:ln w="19050">
            <a:solidFill>
              <a:schemeClr val="lt1"/>
            </a:solidFill>
          </a:ln>
          <a:effectLst/>
        </c:spPr>
      </c:pivotFmt>
      <c:pivotFmt>
        <c:idx val="1084"/>
        <c:spPr>
          <a:solidFill>
            <a:schemeClr val="accent1"/>
          </a:solidFill>
          <a:ln w="19050">
            <a:solidFill>
              <a:schemeClr val="lt1"/>
            </a:solidFill>
          </a:ln>
          <a:effectLst/>
        </c:spPr>
      </c:pivotFmt>
      <c:pivotFmt>
        <c:idx val="1085"/>
        <c:spPr>
          <a:solidFill>
            <a:schemeClr val="accent1"/>
          </a:solidFill>
          <a:ln w="19050">
            <a:solidFill>
              <a:schemeClr val="lt1"/>
            </a:solidFill>
          </a:ln>
          <a:effectLst/>
        </c:spPr>
      </c:pivotFmt>
      <c:pivotFmt>
        <c:idx val="1086"/>
        <c:spPr>
          <a:solidFill>
            <a:schemeClr val="accent1"/>
          </a:solidFill>
          <a:ln w="19050">
            <a:solidFill>
              <a:schemeClr val="lt1"/>
            </a:solidFill>
          </a:ln>
          <a:effectLst/>
        </c:spPr>
      </c:pivotFmt>
      <c:pivotFmt>
        <c:idx val="1087"/>
        <c:spPr>
          <a:solidFill>
            <a:schemeClr val="accent1"/>
          </a:solidFill>
          <a:ln w="19050">
            <a:solidFill>
              <a:schemeClr val="lt1"/>
            </a:solidFill>
          </a:ln>
          <a:effectLst/>
        </c:spPr>
      </c:pivotFmt>
      <c:pivotFmt>
        <c:idx val="1088"/>
        <c:spPr>
          <a:solidFill>
            <a:schemeClr val="accent1"/>
          </a:solidFill>
          <a:ln w="19050">
            <a:solidFill>
              <a:schemeClr val="lt1"/>
            </a:solidFill>
          </a:ln>
          <a:effectLst/>
        </c:spPr>
      </c:pivotFmt>
      <c:pivotFmt>
        <c:idx val="1089"/>
        <c:spPr>
          <a:solidFill>
            <a:schemeClr val="accent1"/>
          </a:solidFill>
          <a:ln w="19050">
            <a:solidFill>
              <a:schemeClr val="lt1"/>
            </a:solidFill>
          </a:ln>
          <a:effectLst/>
        </c:spPr>
      </c:pivotFmt>
      <c:pivotFmt>
        <c:idx val="1090"/>
        <c:spPr>
          <a:solidFill>
            <a:schemeClr val="accent1"/>
          </a:solidFill>
          <a:ln w="19050">
            <a:solidFill>
              <a:schemeClr val="lt1"/>
            </a:solidFill>
          </a:ln>
          <a:effectLst/>
        </c:spPr>
      </c:pivotFmt>
      <c:pivotFmt>
        <c:idx val="1091"/>
        <c:spPr>
          <a:solidFill>
            <a:schemeClr val="accent1"/>
          </a:solidFill>
          <a:ln w="19050">
            <a:solidFill>
              <a:schemeClr val="lt1"/>
            </a:solidFill>
          </a:ln>
          <a:effectLst/>
        </c:spPr>
      </c:pivotFmt>
      <c:pivotFmt>
        <c:idx val="1092"/>
        <c:spPr>
          <a:solidFill>
            <a:schemeClr val="accent1"/>
          </a:solidFill>
          <a:ln w="19050">
            <a:solidFill>
              <a:schemeClr val="lt1"/>
            </a:solidFill>
          </a:ln>
          <a:effectLst/>
        </c:spPr>
      </c:pivotFmt>
      <c:pivotFmt>
        <c:idx val="1093"/>
        <c:spPr>
          <a:solidFill>
            <a:schemeClr val="accent1"/>
          </a:solidFill>
          <a:ln w="19050">
            <a:solidFill>
              <a:schemeClr val="lt1"/>
            </a:solidFill>
          </a:ln>
          <a:effectLst/>
        </c:spPr>
      </c:pivotFmt>
      <c:pivotFmt>
        <c:idx val="1094"/>
        <c:spPr>
          <a:solidFill>
            <a:schemeClr val="accent1"/>
          </a:solidFill>
          <a:ln w="19050">
            <a:solidFill>
              <a:schemeClr val="lt1"/>
            </a:solidFill>
          </a:ln>
          <a:effectLst/>
        </c:spPr>
      </c:pivotFmt>
      <c:pivotFmt>
        <c:idx val="1095"/>
        <c:spPr>
          <a:solidFill>
            <a:schemeClr val="accent1"/>
          </a:solidFill>
          <a:ln w="19050">
            <a:solidFill>
              <a:schemeClr val="lt1"/>
            </a:solidFill>
          </a:ln>
          <a:effectLst/>
        </c:spPr>
      </c:pivotFmt>
      <c:pivotFmt>
        <c:idx val="1096"/>
        <c:spPr>
          <a:solidFill>
            <a:schemeClr val="accent1"/>
          </a:solidFill>
          <a:ln w="19050">
            <a:solidFill>
              <a:schemeClr val="lt1"/>
            </a:solidFill>
          </a:ln>
          <a:effectLst/>
        </c:spPr>
      </c:pivotFmt>
      <c:pivotFmt>
        <c:idx val="1097"/>
        <c:spPr>
          <a:solidFill>
            <a:schemeClr val="accent1"/>
          </a:solidFill>
          <a:ln w="19050">
            <a:solidFill>
              <a:schemeClr val="lt1"/>
            </a:solidFill>
          </a:ln>
          <a:effectLst/>
        </c:spPr>
      </c:pivotFmt>
      <c:pivotFmt>
        <c:idx val="1098"/>
        <c:spPr>
          <a:solidFill>
            <a:schemeClr val="accent1"/>
          </a:solidFill>
          <a:ln w="19050">
            <a:solidFill>
              <a:schemeClr val="lt1"/>
            </a:solidFill>
          </a:ln>
          <a:effectLst/>
        </c:spPr>
      </c:pivotFmt>
      <c:pivotFmt>
        <c:idx val="1099"/>
        <c:spPr>
          <a:solidFill>
            <a:schemeClr val="accent1"/>
          </a:solidFill>
          <a:ln w="19050">
            <a:solidFill>
              <a:schemeClr val="lt1"/>
            </a:solidFill>
          </a:ln>
          <a:effectLst/>
        </c:spPr>
      </c:pivotFmt>
      <c:pivotFmt>
        <c:idx val="1100"/>
        <c:spPr>
          <a:solidFill>
            <a:schemeClr val="accent1"/>
          </a:solidFill>
          <a:ln w="19050">
            <a:solidFill>
              <a:schemeClr val="lt1"/>
            </a:solidFill>
          </a:ln>
          <a:effectLst/>
        </c:spPr>
      </c:pivotFmt>
      <c:pivotFmt>
        <c:idx val="1101"/>
        <c:spPr>
          <a:solidFill>
            <a:schemeClr val="accent1"/>
          </a:solidFill>
          <a:ln w="19050">
            <a:solidFill>
              <a:schemeClr val="lt1"/>
            </a:solidFill>
          </a:ln>
          <a:effectLst/>
        </c:spPr>
      </c:pivotFmt>
      <c:pivotFmt>
        <c:idx val="1102"/>
        <c:spPr>
          <a:solidFill>
            <a:schemeClr val="accent1"/>
          </a:solidFill>
          <a:ln w="19050">
            <a:solidFill>
              <a:schemeClr val="lt1"/>
            </a:solidFill>
          </a:ln>
          <a:effectLst/>
        </c:spPr>
      </c:pivotFmt>
      <c:pivotFmt>
        <c:idx val="1103"/>
        <c:spPr>
          <a:solidFill>
            <a:schemeClr val="accent1"/>
          </a:solidFill>
          <a:ln w="19050">
            <a:solidFill>
              <a:schemeClr val="lt1"/>
            </a:solidFill>
          </a:ln>
          <a:effectLst/>
        </c:spPr>
      </c:pivotFmt>
      <c:pivotFmt>
        <c:idx val="1104"/>
        <c:spPr>
          <a:solidFill>
            <a:schemeClr val="accent1"/>
          </a:solidFill>
          <a:ln w="19050">
            <a:solidFill>
              <a:schemeClr val="lt1"/>
            </a:solidFill>
          </a:ln>
          <a:effectLst/>
        </c:spPr>
      </c:pivotFmt>
      <c:pivotFmt>
        <c:idx val="1105"/>
        <c:spPr>
          <a:solidFill>
            <a:schemeClr val="accent1"/>
          </a:solidFill>
          <a:ln w="19050">
            <a:solidFill>
              <a:schemeClr val="lt1"/>
            </a:solidFill>
          </a:ln>
          <a:effectLst/>
        </c:spPr>
      </c:pivotFmt>
      <c:pivotFmt>
        <c:idx val="1106"/>
        <c:spPr>
          <a:solidFill>
            <a:schemeClr val="accent1"/>
          </a:solidFill>
          <a:ln w="19050">
            <a:solidFill>
              <a:schemeClr val="lt1"/>
            </a:solidFill>
          </a:ln>
          <a:effectLst/>
        </c:spPr>
      </c:pivotFmt>
      <c:pivotFmt>
        <c:idx val="1107"/>
        <c:spPr>
          <a:solidFill>
            <a:schemeClr val="accent1"/>
          </a:solidFill>
          <a:ln w="19050">
            <a:solidFill>
              <a:schemeClr val="lt1"/>
            </a:solidFill>
          </a:ln>
          <a:effectLst/>
        </c:spPr>
      </c:pivotFmt>
      <c:pivotFmt>
        <c:idx val="1108"/>
        <c:spPr>
          <a:solidFill>
            <a:schemeClr val="accent1"/>
          </a:solidFill>
          <a:ln w="19050">
            <a:solidFill>
              <a:schemeClr val="lt1"/>
            </a:solidFill>
          </a:ln>
          <a:effectLst/>
        </c:spPr>
      </c:pivotFmt>
      <c:pivotFmt>
        <c:idx val="1109"/>
        <c:spPr>
          <a:solidFill>
            <a:schemeClr val="accent1"/>
          </a:solidFill>
          <a:ln w="19050">
            <a:solidFill>
              <a:schemeClr val="lt1"/>
            </a:solidFill>
          </a:ln>
          <a:effectLst/>
        </c:spPr>
      </c:pivotFmt>
      <c:pivotFmt>
        <c:idx val="1110"/>
        <c:spPr>
          <a:solidFill>
            <a:schemeClr val="accent1"/>
          </a:solidFill>
          <a:ln w="19050">
            <a:solidFill>
              <a:schemeClr val="lt1"/>
            </a:solidFill>
          </a:ln>
          <a:effectLst/>
        </c:spPr>
      </c:pivotFmt>
      <c:pivotFmt>
        <c:idx val="1111"/>
        <c:spPr>
          <a:solidFill>
            <a:schemeClr val="accent1"/>
          </a:solidFill>
          <a:ln w="19050">
            <a:solidFill>
              <a:schemeClr val="lt1"/>
            </a:solidFill>
          </a:ln>
          <a:effectLst/>
        </c:spPr>
      </c:pivotFmt>
      <c:pivotFmt>
        <c:idx val="1112"/>
        <c:spPr>
          <a:solidFill>
            <a:schemeClr val="accent1"/>
          </a:solidFill>
          <a:ln w="19050">
            <a:solidFill>
              <a:schemeClr val="lt1"/>
            </a:solidFill>
          </a:ln>
          <a:effectLst/>
        </c:spPr>
      </c:pivotFmt>
      <c:pivotFmt>
        <c:idx val="1113"/>
        <c:spPr>
          <a:solidFill>
            <a:schemeClr val="accent1"/>
          </a:solidFill>
          <a:ln w="19050">
            <a:solidFill>
              <a:schemeClr val="lt1"/>
            </a:solidFill>
          </a:ln>
          <a:effectLst/>
        </c:spPr>
      </c:pivotFmt>
      <c:pivotFmt>
        <c:idx val="1114"/>
        <c:spPr>
          <a:solidFill>
            <a:schemeClr val="accent1"/>
          </a:solidFill>
          <a:ln w="19050">
            <a:solidFill>
              <a:schemeClr val="lt1"/>
            </a:solidFill>
          </a:ln>
          <a:effectLst/>
        </c:spPr>
      </c:pivotFmt>
      <c:pivotFmt>
        <c:idx val="1115"/>
        <c:spPr>
          <a:solidFill>
            <a:schemeClr val="accent1"/>
          </a:solidFill>
          <a:ln w="19050">
            <a:solidFill>
              <a:schemeClr val="lt1"/>
            </a:solidFill>
          </a:ln>
          <a:effectLst/>
        </c:spPr>
      </c:pivotFmt>
      <c:pivotFmt>
        <c:idx val="1116"/>
        <c:spPr>
          <a:solidFill>
            <a:schemeClr val="accent1"/>
          </a:solidFill>
          <a:ln w="19050">
            <a:solidFill>
              <a:schemeClr val="lt1"/>
            </a:solidFill>
          </a:ln>
          <a:effectLst/>
        </c:spPr>
      </c:pivotFmt>
      <c:pivotFmt>
        <c:idx val="1117"/>
        <c:spPr>
          <a:solidFill>
            <a:schemeClr val="accent1"/>
          </a:solidFill>
          <a:ln w="19050">
            <a:solidFill>
              <a:schemeClr val="lt1"/>
            </a:solidFill>
          </a:ln>
          <a:effectLst/>
        </c:spPr>
      </c:pivotFmt>
      <c:pivotFmt>
        <c:idx val="1118"/>
        <c:spPr>
          <a:solidFill>
            <a:schemeClr val="accent1"/>
          </a:solidFill>
          <a:ln w="19050">
            <a:solidFill>
              <a:schemeClr val="lt1"/>
            </a:solidFill>
          </a:ln>
          <a:effectLst/>
        </c:spPr>
      </c:pivotFmt>
      <c:pivotFmt>
        <c:idx val="1119"/>
        <c:spPr>
          <a:solidFill>
            <a:schemeClr val="accent1"/>
          </a:solidFill>
          <a:ln w="19050">
            <a:solidFill>
              <a:schemeClr val="lt1"/>
            </a:solidFill>
          </a:ln>
          <a:effectLst/>
        </c:spPr>
      </c:pivotFmt>
      <c:pivotFmt>
        <c:idx val="1120"/>
        <c:spPr>
          <a:solidFill>
            <a:schemeClr val="accent1"/>
          </a:solidFill>
          <a:ln w="19050">
            <a:solidFill>
              <a:schemeClr val="lt1"/>
            </a:solidFill>
          </a:ln>
          <a:effectLst/>
        </c:spPr>
      </c:pivotFmt>
      <c:pivotFmt>
        <c:idx val="1121"/>
        <c:spPr>
          <a:solidFill>
            <a:schemeClr val="accent1"/>
          </a:solidFill>
          <a:ln w="19050">
            <a:solidFill>
              <a:schemeClr val="lt1"/>
            </a:solidFill>
          </a:ln>
          <a:effectLst/>
        </c:spPr>
      </c:pivotFmt>
      <c:pivotFmt>
        <c:idx val="1122"/>
        <c:spPr>
          <a:solidFill>
            <a:schemeClr val="accent1"/>
          </a:solidFill>
          <a:ln w="19050">
            <a:solidFill>
              <a:schemeClr val="lt1"/>
            </a:solidFill>
          </a:ln>
          <a:effectLst/>
        </c:spPr>
      </c:pivotFmt>
      <c:pivotFmt>
        <c:idx val="1123"/>
        <c:spPr>
          <a:solidFill>
            <a:schemeClr val="accent1"/>
          </a:solidFill>
          <a:ln w="19050">
            <a:solidFill>
              <a:schemeClr val="lt1"/>
            </a:solidFill>
          </a:ln>
          <a:effectLst/>
        </c:spPr>
      </c:pivotFmt>
      <c:pivotFmt>
        <c:idx val="1124"/>
        <c:spPr>
          <a:solidFill>
            <a:schemeClr val="accent1"/>
          </a:solidFill>
          <a:ln w="19050">
            <a:solidFill>
              <a:schemeClr val="lt1"/>
            </a:solidFill>
          </a:ln>
          <a:effectLst/>
        </c:spPr>
      </c:pivotFmt>
      <c:pivotFmt>
        <c:idx val="1125"/>
        <c:spPr>
          <a:solidFill>
            <a:schemeClr val="accent1"/>
          </a:solidFill>
          <a:ln w="19050">
            <a:solidFill>
              <a:schemeClr val="lt1"/>
            </a:solidFill>
          </a:ln>
          <a:effectLst/>
        </c:spPr>
      </c:pivotFmt>
      <c:pivotFmt>
        <c:idx val="1126"/>
        <c:spPr>
          <a:solidFill>
            <a:schemeClr val="accent1"/>
          </a:solidFill>
          <a:ln w="19050">
            <a:solidFill>
              <a:schemeClr val="lt1"/>
            </a:solidFill>
          </a:ln>
          <a:effectLst/>
        </c:spPr>
      </c:pivotFmt>
      <c:pivotFmt>
        <c:idx val="1127"/>
        <c:spPr>
          <a:solidFill>
            <a:schemeClr val="accent1"/>
          </a:solidFill>
          <a:ln w="19050">
            <a:solidFill>
              <a:schemeClr val="lt1"/>
            </a:solidFill>
          </a:ln>
          <a:effectLst/>
        </c:spPr>
      </c:pivotFmt>
      <c:pivotFmt>
        <c:idx val="1128"/>
        <c:spPr>
          <a:solidFill>
            <a:schemeClr val="accent1"/>
          </a:solidFill>
          <a:ln w="19050">
            <a:solidFill>
              <a:schemeClr val="lt1"/>
            </a:solidFill>
          </a:ln>
          <a:effectLst/>
        </c:spPr>
      </c:pivotFmt>
      <c:pivotFmt>
        <c:idx val="1129"/>
        <c:spPr>
          <a:solidFill>
            <a:schemeClr val="accent1"/>
          </a:solidFill>
          <a:ln w="19050">
            <a:solidFill>
              <a:schemeClr val="lt1"/>
            </a:solidFill>
          </a:ln>
          <a:effectLst/>
        </c:spPr>
      </c:pivotFmt>
      <c:pivotFmt>
        <c:idx val="1130"/>
        <c:spPr>
          <a:solidFill>
            <a:schemeClr val="accent1"/>
          </a:solidFill>
          <a:ln w="19050">
            <a:solidFill>
              <a:schemeClr val="lt1"/>
            </a:solidFill>
          </a:ln>
          <a:effectLst/>
        </c:spPr>
      </c:pivotFmt>
      <c:pivotFmt>
        <c:idx val="1131"/>
        <c:spPr>
          <a:solidFill>
            <a:schemeClr val="accent1"/>
          </a:solidFill>
          <a:ln w="19050">
            <a:solidFill>
              <a:schemeClr val="lt1"/>
            </a:solidFill>
          </a:ln>
          <a:effectLst/>
        </c:spPr>
      </c:pivotFmt>
      <c:pivotFmt>
        <c:idx val="1132"/>
        <c:spPr>
          <a:solidFill>
            <a:schemeClr val="accent1"/>
          </a:solidFill>
          <a:ln w="19050">
            <a:solidFill>
              <a:schemeClr val="lt1"/>
            </a:solidFill>
          </a:ln>
          <a:effectLst/>
        </c:spPr>
      </c:pivotFmt>
      <c:pivotFmt>
        <c:idx val="1133"/>
        <c:spPr>
          <a:solidFill>
            <a:schemeClr val="accent1"/>
          </a:solidFill>
          <a:ln w="19050">
            <a:solidFill>
              <a:schemeClr val="lt1"/>
            </a:solidFill>
          </a:ln>
          <a:effectLst/>
        </c:spPr>
      </c:pivotFmt>
      <c:pivotFmt>
        <c:idx val="1134"/>
        <c:spPr>
          <a:solidFill>
            <a:schemeClr val="accent1"/>
          </a:solidFill>
          <a:ln w="19050">
            <a:solidFill>
              <a:schemeClr val="lt1"/>
            </a:solidFill>
          </a:ln>
          <a:effectLst/>
        </c:spPr>
      </c:pivotFmt>
      <c:pivotFmt>
        <c:idx val="1135"/>
        <c:spPr>
          <a:solidFill>
            <a:schemeClr val="accent1"/>
          </a:solidFill>
          <a:ln w="19050">
            <a:solidFill>
              <a:schemeClr val="lt1"/>
            </a:solidFill>
          </a:ln>
          <a:effectLst/>
        </c:spPr>
      </c:pivotFmt>
      <c:pivotFmt>
        <c:idx val="1136"/>
        <c:spPr>
          <a:solidFill>
            <a:schemeClr val="accent1"/>
          </a:solidFill>
          <a:ln w="19050">
            <a:solidFill>
              <a:schemeClr val="lt1"/>
            </a:solidFill>
          </a:ln>
          <a:effectLst/>
        </c:spPr>
      </c:pivotFmt>
      <c:pivotFmt>
        <c:idx val="1137"/>
        <c:spPr>
          <a:solidFill>
            <a:schemeClr val="accent1"/>
          </a:solidFill>
          <a:ln w="19050">
            <a:solidFill>
              <a:schemeClr val="lt1"/>
            </a:solidFill>
          </a:ln>
          <a:effectLst/>
        </c:spPr>
      </c:pivotFmt>
      <c:pivotFmt>
        <c:idx val="1138"/>
        <c:spPr>
          <a:solidFill>
            <a:schemeClr val="accent1"/>
          </a:solidFill>
          <a:ln w="19050">
            <a:solidFill>
              <a:schemeClr val="lt1"/>
            </a:solidFill>
          </a:ln>
          <a:effectLst/>
        </c:spPr>
      </c:pivotFmt>
      <c:pivotFmt>
        <c:idx val="1139"/>
        <c:spPr>
          <a:solidFill>
            <a:schemeClr val="accent1"/>
          </a:solidFill>
          <a:ln w="19050">
            <a:solidFill>
              <a:schemeClr val="lt1"/>
            </a:solidFill>
          </a:ln>
          <a:effectLst/>
        </c:spPr>
      </c:pivotFmt>
      <c:pivotFmt>
        <c:idx val="1140"/>
        <c:spPr>
          <a:solidFill>
            <a:schemeClr val="accent1"/>
          </a:solidFill>
          <a:ln w="19050">
            <a:solidFill>
              <a:schemeClr val="lt1"/>
            </a:solidFill>
          </a:ln>
          <a:effectLst/>
        </c:spPr>
      </c:pivotFmt>
      <c:pivotFmt>
        <c:idx val="1141"/>
        <c:spPr>
          <a:solidFill>
            <a:schemeClr val="accent1"/>
          </a:solidFill>
          <a:ln w="19050">
            <a:solidFill>
              <a:schemeClr val="lt1"/>
            </a:solidFill>
          </a:ln>
          <a:effectLst/>
        </c:spPr>
      </c:pivotFmt>
      <c:pivotFmt>
        <c:idx val="1142"/>
        <c:spPr>
          <a:solidFill>
            <a:schemeClr val="accent1"/>
          </a:solidFill>
          <a:ln w="19050">
            <a:solidFill>
              <a:schemeClr val="lt1"/>
            </a:solidFill>
          </a:ln>
          <a:effectLst/>
        </c:spPr>
      </c:pivotFmt>
      <c:pivotFmt>
        <c:idx val="1143"/>
        <c:spPr>
          <a:solidFill>
            <a:schemeClr val="accent1"/>
          </a:solidFill>
          <a:ln w="19050">
            <a:solidFill>
              <a:schemeClr val="lt1"/>
            </a:solidFill>
          </a:ln>
          <a:effectLst/>
        </c:spPr>
      </c:pivotFmt>
      <c:pivotFmt>
        <c:idx val="1144"/>
        <c:spPr>
          <a:solidFill>
            <a:schemeClr val="accent1"/>
          </a:solidFill>
          <a:ln w="19050">
            <a:solidFill>
              <a:schemeClr val="lt1"/>
            </a:solidFill>
          </a:ln>
          <a:effectLst/>
        </c:spPr>
      </c:pivotFmt>
      <c:pivotFmt>
        <c:idx val="1145"/>
        <c:spPr>
          <a:solidFill>
            <a:schemeClr val="accent1"/>
          </a:solidFill>
          <a:ln w="19050">
            <a:solidFill>
              <a:schemeClr val="lt1"/>
            </a:solidFill>
          </a:ln>
          <a:effectLst/>
        </c:spPr>
      </c:pivotFmt>
      <c:pivotFmt>
        <c:idx val="1146"/>
        <c:spPr>
          <a:solidFill>
            <a:schemeClr val="accent1"/>
          </a:solidFill>
          <a:ln w="19050">
            <a:solidFill>
              <a:schemeClr val="lt1"/>
            </a:solidFill>
          </a:ln>
          <a:effectLst/>
        </c:spPr>
      </c:pivotFmt>
      <c:pivotFmt>
        <c:idx val="1147"/>
        <c:spPr>
          <a:solidFill>
            <a:schemeClr val="accent1"/>
          </a:solidFill>
          <a:ln w="19050">
            <a:solidFill>
              <a:schemeClr val="lt1"/>
            </a:solidFill>
          </a:ln>
          <a:effectLst/>
        </c:spPr>
      </c:pivotFmt>
      <c:pivotFmt>
        <c:idx val="1148"/>
        <c:spPr>
          <a:solidFill>
            <a:schemeClr val="accent1"/>
          </a:solidFill>
          <a:ln w="19050">
            <a:solidFill>
              <a:schemeClr val="lt1"/>
            </a:solidFill>
          </a:ln>
          <a:effectLst/>
        </c:spPr>
      </c:pivotFmt>
      <c:pivotFmt>
        <c:idx val="1149"/>
        <c:spPr>
          <a:solidFill>
            <a:schemeClr val="accent1"/>
          </a:solidFill>
          <a:ln w="19050">
            <a:solidFill>
              <a:schemeClr val="lt1"/>
            </a:solidFill>
          </a:ln>
          <a:effectLst/>
        </c:spPr>
      </c:pivotFmt>
      <c:pivotFmt>
        <c:idx val="1150"/>
        <c:spPr>
          <a:solidFill>
            <a:schemeClr val="accent1"/>
          </a:solidFill>
          <a:ln w="19050">
            <a:solidFill>
              <a:schemeClr val="lt1"/>
            </a:solidFill>
          </a:ln>
          <a:effectLst/>
        </c:spPr>
      </c:pivotFmt>
      <c:pivotFmt>
        <c:idx val="1151"/>
        <c:spPr>
          <a:solidFill>
            <a:schemeClr val="accent1"/>
          </a:solidFill>
          <a:ln w="19050">
            <a:solidFill>
              <a:schemeClr val="lt1"/>
            </a:solidFill>
          </a:ln>
          <a:effectLst/>
        </c:spPr>
      </c:pivotFmt>
      <c:pivotFmt>
        <c:idx val="1152"/>
        <c:spPr>
          <a:solidFill>
            <a:schemeClr val="accent1"/>
          </a:solidFill>
          <a:ln w="19050">
            <a:solidFill>
              <a:schemeClr val="lt1"/>
            </a:solidFill>
          </a:ln>
          <a:effectLst/>
        </c:spPr>
      </c:pivotFmt>
      <c:pivotFmt>
        <c:idx val="1153"/>
        <c:spPr>
          <a:solidFill>
            <a:schemeClr val="accent1"/>
          </a:solidFill>
          <a:ln w="19050">
            <a:solidFill>
              <a:schemeClr val="lt1"/>
            </a:solidFill>
          </a:ln>
          <a:effectLst/>
        </c:spPr>
      </c:pivotFmt>
      <c:pivotFmt>
        <c:idx val="1154"/>
        <c:spPr>
          <a:solidFill>
            <a:schemeClr val="accent1"/>
          </a:solidFill>
          <a:ln w="19050">
            <a:solidFill>
              <a:schemeClr val="lt1"/>
            </a:solidFill>
          </a:ln>
          <a:effectLst/>
        </c:spPr>
      </c:pivotFmt>
      <c:pivotFmt>
        <c:idx val="1155"/>
        <c:spPr>
          <a:solidFill>
            <a:schemeClr val="accent1"/>
          </a:solidFill>
          <a:ln w="19050">
            <a:solidFill>
              <a:schemeClr val="lt1"/>
            </a:solidFill>
          </a:ln>
          <a:effectLst/>
        </c:spPr>
      </c:pivotFmt>
      <c:pivotFmt>
        <c:idx val="1156"/>
        <c:spPr>
          <a:solidFill>
            <a:schemeClr val="accent1"/>
          </a:solidFill>
          <a:ln w="19050">
            <a:solidFill>
              <a:schemeClr val="lt1"/>
            </a:solidFill>
          </a:ln>
          <a:effectLst/>
        </c:spPr>
      </c:pivotFmt>
      <c:pivotFmt>
        <c:idx val="1157"/>
        <c:spPr>
          <a:solidFill>
            <a:schemeClr val="accent1"/>
          </a:solidFill>
          <a:ln w="19050">
            <a:solidFill>
              <a:schemeClr val="lt1"/>
            </a:solidFill>
          </a:ln>
          <a:effectLst/>
        </c:spPr>
      </c:pivotFmt>
      <c:pivotFmt>
        <c:idx val="1158"/>
        <c:spPr>
          <a:solidFill>
            <a:schemeClr val="accent1"/>
          </a:solidFill>
          <a:ln w="19050">
            <a:solidFill>
              <a:schemeClr val="lt1"/>
            </a:solidFill>
          </a:ln>
          <a:effectLst/>
        </c:spPr>
      </c:pivotFmt>
      <c:pivotFmt>
        <c:idx val="1159"/>
        <c:spPr>
          <a:solidFill>
            <a:schemeClr val="accent1"/>
          </a:solidFill>
          <a:ln w="19050">
            <a:solidFill>
              <a:schemeClr val="lt1"/>
            </a:solidFill>
          </a:ln>
          <a:effectLst/>
        </c:spPr>
      </c:pivotFmt>
      <c:pivotFmt>
        <c:idx val="1160"/>
        <c:spPr>
          <a:solidFill>
            <a:schemeClr val="accent1"/>
          </a:solidFill>
          <a:ln w="19050">
            <a:solidFill>
              <a:schemeClr val="lt1"/>
            </a:solidFill>
          </a:ln>
          <a:effectLst/>
        </c:spPr>
      </c:pivotFmt>
      <c:pivotFmt>
        <c:idx val="1161"/>
        <c:spPr>
          <a:solidFill>
            <a:schemeClr val="accent1"/>
          </a:solidFill>
          <a:ln w="19050">
            <a:solidFill>
              <a:schemeClr val="lt1"/>
            </a:solidFill>
          </a:ln>
          <a:effectLst/>
        </c:spPr>
      </c:pivotFmt>
      <c:pivotFmt>
        <c:idx val="1162"/>
        <c:spPr>
          <a:solidFill>
            <a:schemeClr val="accent1"/>
          </a:solidFill>
          <a:ln w="19050">
            <a:solidFill>
              <a:schemeClr val="lt1"/>
            </a:solidFill>
          </a:ln>
          <a:effectLst/>
        </c:spPr>
      </c:pivotFmt>
      <c:pivotFmt>
        <c:idx val="1163"/>
        <c:spPr>
          <a:solidFill>
            <a:schemeClr val="accent1"/>
          </a:solidFill>
          <a:ln w="19050">
            <a:solidFill>
              <a:schemeClr val="lt1"/>
            </a:solidFill>
          </a:ln>
          <a:effectLst/>
        </c:spPr>
      </c:pivotFmt>
      <c:pivotFmt>
        <c:idx val="1164"/>
        <c:spPr>
          <a:solidFill>
            <a:schemeClr val="accent1"/>
          </a:solidFill>
          <a:ln w="19050">
            <a:solidFill>
              <a:schemeClr val="lt1"/>
            </a:solidFill>
          </a:ln>
          <a:effectLst/>
        </c:spPr>
      </c:pivotFmt>
      <c:pivotFmt>
        <c:idx val="1165"/>
        <c:spPr>
          <a:solidFill>
            <a:schemeClr val="accent1"/>
          </a:solidFill>
          <a:ln w="19050">
            <a:solidFill>
              <a:schemeClr val="lt1"/>
            </a:solidFill>
          </a:ln>
          <a:effectLst/>
        </c:spPr>
      </c:pivotFmt>
      <c:pivotFmt>
        <c:idx val="1166"/>
        <c:spPr>
          <a:solidFill>
            <a:schemeClr val="accent1"/>
          </a:solidFill>
          <a:ln w="19050">
            <a:solidFill>
              <a:schemeClr val="lt1"/>
            </a:solidFill>
          </a:ln>
          <a:effectLst/>
        </c:spPr>
      </c:pivotFmt>
      <c:pivotFmt>
        <c:idx val="1167"/>
        <c:spPr>
          <a:solidFill>
            <a:schemeClr val="accent1"/>
          </a:solidFill>
          <a:ln w="19050">
            <a:solidFill>
              <a:schemeClr val="lt1"/>
            </a:solidFill>
          </a:ln>
          <a:effectLst/>
        </c:spPr>
      </c:pivotFmt>
      <c:pivotFmt>
        <c:idx val="1168"/>
        <c:spPr>
          <a:solidFill>
            <a:schemeClr val="accent1"/>
          </a:solidFill>
          <a:ln w="19050">
            <a:solidFill>
              <a:schemeClr val="lt1"/>
            </a:solidFill>
          </a:ln>
          <a:effectLst/>
        </c:spPr>
      </c:pivotFmt>
      <c:pivotFmt>
        <c:idx val="1169"/>
        <c:spPr>
          <a:solidFill>
            <a:schemeClr val="accent1"/>
          </a:solidFill>
          <a:ln w="19050">
            <a:solidFill>
              <a:schemeClr val="lt1"/>
            </a:solidFill>
          </a:ln>
          <a:effectLst/>
        </c:spPr>
      </c:pivotFmt>
      <c:pivotFmt>
        <c:idx val="1170"/>
        <c:spPr>
          <a:solidFill>
            <a:schemeClr val="accent1"/>
          </a:solidFill>
          <a:ln w="19050">
            <a:solidFill>
              <a:schemeClr val="lt1"/>
            </a:solidFill>
          </a:ln>
          <a:effectLst/>
        </c:spPr>
      </c:pivotFmt>
      <c:pivotFmt>
        <c:idx val="1171"/>
        <c:spPr>
          <a:solidFill>
            <a:schemeClr val="accent1"/>
          </a:solidFill>
          <a:ln w="19050">
            <a:solidFill>
              <a:schemeClr val="lt1"/>
            </a:solidFill>
          </a:ln>
          <a:effectLst/>
        </c:spPr>
      </c:pivotFmt>
      <c:pivotFmt>
        <c:idx val="1172"/>
        <c:spPr>
          <a:solidFill>
            <a:schemeClr val="accent1"/>
          </a:solidFill>
          <a:ln w="19050">
            <a:solidFill>
              <a:schemeClr val="lt1"/>
            </a:solidFill>
          </a:ln>
          <a:effectLst/>
        </c:spPr>
      </c:pivotFmt>
      <c:pivotFmt>
        <c:idx val="1173"/>
        <c:spPr>
          <a:solidFill>
            <a:schemeClr val="accent1"/>
          </a:solidFill>
          <a:ln w="19050">
            <a:solidFill>
              <a:schemeClr val="lt1"/>
            </a:solidFill>
          </a:ln>
          <a:effectLst/>
        </c:spPr>
      </c:pivotFmt>
      <c:pivotFmt>
        <c:idx val="1174"/>
        <c:spPr>
          <a:solidFill>
            <a:schemeClr val="accent1"/>
          </a:solidFill>
          <a:ln w="19050">
            <a:solidFill>
              <a:schemeClr val="lt1"/>
            </a:solidFill>
          </a:ln>
          <a:effectLst/>
        </c:spPr>
      </c:pivotFmt>
      <c:pivotFmt>
        <c:idx val="1175"/>
        <c:spPr>
          <a:solidFill>
            <a:schemeClr val="accent1"/>
          </a:solidFill>
          <a:ln w="19050">
            <a:solidFill>
              <a:schemeClr val="lt1"/>
            </a:solidFill>
          </a:ln>
          <a:effectLst/>
        </c:spPr>
      </c:pivotFmt>
      <c:pivotFmt>
        <c:idx val="1176"/>
        <c:spPr>
          <a:solidFill>
            <a:schemeClr val="accent1"/>
          </a:solidFill>
          <a:ln w="19050">
            <a:solidFill>
              <a:schemeClr val="lt1"/>
            </a:solidFill>
          </a:ln>
          <a:effectLst/>
        </c:spPr>
      </c:pivotFmt>
      <c:pivotFmt>
        <c:idx val="1177"/>
        <c:spPr>
          <a:solidFill>
            <a:schemeClr val="accent1"/>
          </a:solidFill>
          <a:ln w="19050">
            <a:solidFill>
              <a:schemeClr val="lt1"/>
            </a:solidFill>
          </a:ln>
          <a:effectLst/>
        </c:spPr>
      </c:pivotFmt>
      <c:pivotFmt>
        <c:idx val="1178"/>
        <c:spPr>
          <a:solidFill>
            <a:schemeClr val="accent1"/>
          </a:solidFill>
          <a:ln w="19050">
            <a:solidFill>
              <a:schemeClr val="lt1"/>
            </a:solidFill>
          </a:ln>
          <a:effectLst/>
        </c:spPr>
      </c:pivotFmt>
      <c:pivotFmt>
        <c:idx val="1179"/>
        <c:spPr>
          <a:solidFill>
            <a:schemeClr val="accent1"/>
          </a:solidFill>
          <a:ln w="19050">
            <a:solidFill>
              <a:schemeClr val="lt1"/>
            </a:solidFill>
          </a:ln>
          <a:effectLst/>
        </c:spPr>
      </c:pivotFmt>
      <c:pivotFmt>
        <c:idx val="1180"/>
        <c:spPr>
          <a:solidFill>
            <a:schemeClr val="accent1"/>
          </a:solidFill>
          <a:ln w="19050">
            <a:solidFill>
              <a:schemeClr val="lt1"/>
            </a:solidFill>
          </a:ln>
          <a:effectLst/>
        </c:spPr>
      </c:pivotFmt>
      <c:pivotFmt>
        <c:idx val="1181"/>
        <c:spPr>
          <a:solidFill>
            <a:schemeClr val="accent1"/>
          </a:solidFill>
          <a:ln w="19050">
            <a:solidFill>
              <a:schemeClr val="lt1"/>
            </a:solidFill>
          </a:ln>
          <a:effectLst/>
        </c:spPr>
      </c:pivotFmt>
      <c:pivotFmt>
        <c:idx val="1182"/>
        <c:spPr>
          <a:solidFill>
            <a:schemeClr val="accent1"/>
          </a:solidFill>
          <a:ln w="19050">
            <a:solidFill>
              <a:schemeClr val="lt1"/>
            </a:solidFill>
          </a:ln>
          <a:effectLst/>
        </c:spPr>
      </c:pivotFmt>
      <c:pivotFmt>
        <c:idx val="1183"/>
        <c:spPr>
          <a:solidFill>
            <a:schemeClr val="accent1"/>
          </a:solidFill>
          <a:ln w="19050">
            <a:solidFill>
              <a:schemeClr val="lt1"/>
            </a:solidFill>
          </a:ln>
          <a:effectLst/>
        </c:spPr>
      </c:pivotFmt>
      <c:pivotFmt>
        <c:idx val="1184"/>
        <c:spPr>
          <a:solidFill>
            <a:schemeClr val="accent1"/>
          </a:solidFill>
          <a:ln w="19050">
            <a:solidFill>
              <a:schemeClr val="lt1"/>
            </a:solidFill>
          </a:ln>
          <a:effectLst/>
        </c:spPr>
      </c:pivotFmt>
      <c:pivotFmt>
        <c:idx val="1185"/>
        <c:spPr>
          <a:solidFill>
            <a:schemeClr val="accent1"/>
          </a:solidFill>
          <a:ln w="19050">
            <a:solidFill>
              <a:schemeClr val="lt1"/>
            </a:solidFill>
          </a:ln>
          <a:effectLst/>
        </c:spPr>
      </c:pivotFmt>
      <c:pivotFmt>
        <c:idx val="1186"/>
        <c:spPr>
          <a:solidFill>
            <a:schemeClr val="accent1"/>
          </a:solidFill>
          <a:ln w="19050">
            <a:solidFill>
              <a:schemeClr val="lt1"/>
            </a:solidFill>
          </a:ln>
          <a:effectLst/>
        </c:spPr>
      </c:pivotFmt>
      <c:pivotFmt>
        <c:idx val="1187"/>
        <c:spPr>
          <a:solidFill>
            <a:schemeClr val="accent1"/>
          </a:solidFill>
          <a:ln w="19050">
            <a:solidFill>
              <a:schemeClr val="lt1"/>
            </a:solidFill>
          </a:ln>
          <a:effectLst/>
        </c:spPr>
      </c:pivotFmt>
      <c:pivotFmt>
        <c:idx val="1188"/>
        <c:spPr>
          <a:solidFill>
            <a:schemeClr val="accent1"/>
          </a:solidFill>
          <a:ln w="19050">
            <a:solidFill>
              <a:schemeClr val="lt1"/>
            </a:solidFill>
          </a:ln>
          <a:effectLst/>
        </c:spPr>
      </c:pivotFmt>
      <c:pivotFmt>
        <c:idx val="1189"/>
        <c:spPr>
          <a:solidFill>
            <a:schemeClr val="accent1"/>
          </a:solidFill>
          <a:ln w="19050">
            <a:solidFill>
              <a:schemeClr val="lt1"/>
            </a:solidFill>
          </a:ln>
          <a:effectLst/>
        </c:spPr>
      </c:pivotFmt>
      <c:pivotFmt>
        <c:idx val="1190"/>
        <c:spPr>
          <a:solidFill>
            <a:schemeClr val="accent1"/>
          </a:solidFill>
          <a:ln w="19050">
            <a:solidFill>
              <a:schemeClr val="lt1"/>
            </a:solidFill>
          </a:ln>
          <a:effectLst/>
        </c:spPr>
      </c:pivotFmt>
      <c:pivotFmt>
        <c:idx val="1191"/>
        <c:spPr>
          <a:solidFill>
            <a:schemeClr val="accent1"/>
          </a:solidFill>
          <a:ln w="19050">
            <a:solidFill>
              <a:schemeClr val="lt1"/>
            </a:solidFill>
          </a:ln>
          <a:effectLst/>
        </c:spPr>
      </c:pivotFmt>
      <c:pivotFmt>
        <c:idx val="1192"/>
        <c:spPr>
          <a:solidFill>
            <a:schemeClr val="accent1"/>
          </a:solidFill>
          <a:ln w="19050">
            <a:solidFill>
              <a:schemeClr val="lt1"/>
            </a:solidFill>
          </a:ln>
          <a:effectLst/>
        </c:spPr>
      </c:pivotFmt>
      <c:pivotFmt>
        <c:idx val="1193"/>
        <c:spPr>
          <a:solidFill>
            <a:schemeClr val="accent1"/>
          </a:solidFill>
          <a:ln w="19050">
            <a:solidFill>
              <a:schemeClr val="lt1"/>
            </a:solidFill>
          </a:ln>
          <a:effectLst/>
        </c:spPr>
      </c:pivotFmt>
      <c:pivotFmt>
        <c:idx val="1194"/>
        <c:spPr>
          <a:solidFill>
            <a:schemeClr val="accent1"/>
          </a:solidFill>
          <a:ln w="19050">
            <a:solidFill>
              <a:schemeClr val="lt1"/>
            </a:solidFill>
          </a:ln>
          <a:effectLst/>
        </c:spPr>
      </c:pivotFmt>
      <c:pivotFmt>
        <c:idx val="1195"/>
        <c:spPr>
          <a:solidFill>
            <a:schemeClr val="accent1"/>
          </a:solidFill>
          <a:ln w="19050">
            <a:solidFill>
              <a:schemeClr val="lt1"/>
            </a:solidFill>
          </a:ln>
          <a:effectLst/>
        </c:spPr>
      </c:pivotFmt>
      <c:pivotFmt>
        <c:idx val="1196"/>
        <c:spPr>
          <a:solidFill>
            <a:schemeClr val="accent1"/>
          </a:solidFill>
          <a:ln w="19050">
            <a:solidFill>
              <a:schemeClr val="lt1"/>
            </a:solidFill>
          </a:ln>
          <a:effectLst/>
        </c:spPr>
      </c:pivotFmt>
      <c:pivotFmt>
        <c:idx val="1197"/>
        <c:spPr>
          <a:solidFill>
            <a:schemeClr val="accent1"/>
          </a:solidFill>
          <a:ln w="19050">
            <a:solidFill>
              <a:schemeClr val="lt1"/>
            </a:solidFill>
          </a:ln>
          <a:effectLst/>
        </c:spPr>
      </c:pivotFmt>
      <c:pivotFmt>
        <c:idx val="1198"/>
        <c:spPr>
          <a:solidFill>
            <a:schemeClr val="accent1"/>
          </a:solidFill>
          <a:ln w="19050">
            <a:solidFill>
              <a:schemeClr val="lt1"/>
            </a:solidFill>
          </a:ln>
          <a:effectLst/>
        </c:spPr>
      </c:pivotFmt>
      <c:pivotFmt>
        <c:idx val="1199"/>
        <c:spPr>
          <a:solidFill>
            <a:schemeClr val="accent1"/>
          </a:solidFill>
          <a:ln w="19050">
            <a:solidFill>
              <a:schemeClr val="lt1"/>
            </a:solidFill>
          </a:ln>
          <a:effectLst/>
        </c:spPr>
      </c:pivotFmt>
      <c:pivotFmt>
        <c:idx val="1200"/>
        <c:spPr>
          <a:solidFill>
            <a:schemeClr val="accent1"/>
          </a:solidFill>
          <a:ln w="19050">
            <a:solidFill>
              <a:schemeClr val="lt1"/>
            </a:solidFill>
          </a:ln>
          <a:effectLst/>
        </c:spPr>
      </c:pivotFmt>
      <c:pivotFmt>
        <c:idx val="1201"/>
        <c:spPr>
          <a:solidFill>
            <a:schemeClr val="accent1"/>
          </a:solidFill>
          <a:ln w="19050">
            <a:solidFill>
              <a:schemeClr val="lt1"/>
            </a:solidFill>
          </a:ln>
          <a:effectLst/>
        </c:spPr>
      </c:pivotFmt>
      <c:pivotFmt>
        <c:idx val="1202"/>
        <c:spPr>
          <a:solidFill>
            <a:schemeClr val="accent1"/>
          </a:solidFill>
          <a:ln w="19050">
            <a:solidFill>
              <a:schemeClr val="lt1"/>
            </a:solidFill>
          </a:ln>
          <a:effectLst/>
        </c:spPr>
      </c:pivotFmt>
      <c:pivotFmt>
        <c:idx val="1203"/>
        <c:spPr>
          <a:solidFill>
            <a:schemeClr val="accent1"/>
          </a:solidFill>
          <a:ln w="19050">
            <a:solidFill>
              <a:schemeClr val="lt1"/>
            </a:solidFill>
          </a:ln>
          <a:effectLst/>
        </c:spPr>
      </c:pivotFmt>
      <c:pivotFmt>
        <c:idx val="1204"/>
        <c:spPr>
          <a:solidFill>
            <a:schemeClr val="accent1"/>
          </a:solidFill>
          <a:ln w="19050">
            <a:solidFill>
              <a:schemeClr val="lt1"/>
            </a:solidFill>
          </a:ln>
          <a:effectLst/>
        </c:spPr>
      </c:pivotFmt>
      <c:pivotFmt>
        <c:idx val="1205"/>
        <c:spPr>
          <a:solidFill>
            <a:schemeClr val="accent1"/>
          </a:solidFill>
          <a:ln w="19050">
            <a:solidFill>
              <a:schemeClr val="lt1"/>
            </a:solidFill>
          </a:ln>
          <a:effectLst/>
        </c:spPr>
      </c:pivotFmt>
      <c:pivotFmt>
        <c:idx val="1206"/>
        <c:spPr>
          <a:solidFill>
            <a:schemeClr val="accent1"/>
          </a:solidFill>
          <a:ln w="19050">
            <a:solidFill>
              <a:schemeClr val="lt1"/>
            </a:solidFill>
          </a:ln>
          <a:effectLst/>
        </c:spPr>
      </c:pivotFmt>
      <c:pivotFmt>
        <c:idx val="1207"/>
        <c:spPr>
          <a:solidFill>
            <a:schemeClr val="accent1"/>
          </a:solidFill>
          <a:ln w="19050">
            <a:solidFill>
              <a:schemeClr val="lt1"/>
            </a:solidFill>
          </a:ln>
          <a:effectLst/>
        </c:spPr>
      </c:pivotFmt>
      <c:pivotFmt>
        <c:idx val="1208"/>
        <c:spPr>
          <a:solidFill>
            <a:schemeClr val="accent1"/>
          </a:solidFill>
          <a:ln w="19050">
            <a:solidFill>
              <a:schemeClr val="lt1"/>
            </a:solidFill>
          </a:ln>
          <a:effectLst/>
        </c:spPr>
      </c:pivotFmt>
      <c:pivotFmt>
        <c:idx val="1209"/>
        <c:spPr>
          <a:solidFill>
            <a:schemeClr val="accent1"/>
          </a:solidFill>
          <a:ln w="19050">
            <a:solidFill>
              <a:schemeClr val="lt1"/>
            </a:solidFill>
          </a:ln>
          <a:effectLst/>
        </c:spPr>
      </c:pivotFmt>
      <c:pivotFmt>
        <c:idx val="1210"/>
        <c:spPr>
          <a:solidFill>
            <a:schemeClr val="accent1"/>
          </a:solidFill>
          <a:ln w="19050">
            <a:solidFill>
              <a:schemeClr val="lt1"/>
            </a:solidFill>
          </a:ln>
          <a:effectLst/>
        </c:spPr>
      </c:pivotFmt>
      <c:pivotFmt>
        <c:idx val="1211"/>
        <c:spPr>
          <a:solidFill>
            <a:schemeClr val="accent1"/>
          </a:solidFill>
          <a:ln w="19050">
            <a:solidFill>
              <a:schemeClr val="lt1"/>
            </a:solidFill>
          </a:ln>
          <a:effectLst/>
        </c:spPr>
      </c:pivotFmt>
      <c:pivotFmt>
        <c:idx val="1212"/>
        <c:spPr>
          <a:solidFill>
            <a:schemeClr val="accent1"/>
          </a:solidFill>
          <a:ln w="19050">
            <a:solidFill>
              <a:schemeClr val="lt1"/>
            </a:solidFill>
          </a:ln>
          <a:effectLst/>
        </c:spPr>
      </c:pivotFmt>
      <c:pivotFmt>
        <c:idx val="1213"/>
        <c:spPr>
          <a:solidFill>
            <a:schemeClr val="accent1"/>
          </a:solidFill>
          <a:ln w="19050">
            <a:solidFill>
              <a:schemeClr val="lt1"/>
            </a:solidFill>
          </a:ln>
          <a:effectLst/>
        </c:spPr>
      </c:pivotFmt>
      <c:pivotFmt>
        <c:idx val="1214"/>
        <c:spPr>
          <a:solidFill>
            <a:schemeClr val="accent1"/>
          </a:solidFill>
          <a:ln w="19050">
            <a:solidFill>
              <a:schemeClr val="lt1"/>
            </a:solidFill>
          </a:ln>
          <a:effectLst/>
        </c:spPr>
      </c:pivotFmt>
      <c:pivotFmt>
        <c:idx val="1215"/>
        <c:spPr>
          <a:solidFill>
            <a:schemeClr val="accent1"/>
          </a:solidFill>
          <a:ln w="19050">
            <a:solidFill>
              <a:schemeClr val="lt1"/>
            </a:solidFill>
          </a:ln>
          <a:effectLst/>
        </c:spPr>
      </c:pivotFmt>
      <c:pivotFmt>
        <c:idx val="1216"/>
        <c:spPr>
          <a:solidFill>
            <a:schemeClr val="accent1"/>
          </a:solidFill>
          <a:ln w="19050">
            <a:solidFill>
              <a:schemeClr val="lt1"/>
            </a:solidFill>
          </a:ln>
          <a:effectLst/>
        </c:spPr>
      </c:pivotFmt>
      <c:pivotFmt>
        <c:idx val="1217"/>
        <c:spPr>
          <a:solidFill>
            <a:schemeClr val="accent1"/>
          </a:solidFill>
          <a:ln w="19050">
            <a:solidFill>
              <a:schemeClr val="lt1"/>
            </a:solidFill>
          </a:ln>
          <a:effectLst/>
        </c:spPr>
      </c:pivotFmt>
      <c:pivotFmt>
        <c:idx val="1218"/>
        <c:spPr>
          <a:solidFill>
            <a:schemeClr val="accent1"/>
          </a:solidFill>
          <a:ln w="19050">
            <a:solidFill>
              <a:schemeClr val="lt1"/>
            </a:solidFill>
          </a:ln>
          <a:effectLst/>
        </c:spPr>
      </c:pivotFmt>
      <c:pivotFmt>
        <c:idx val="1219"/>
        <c:spPr>
          <a:solidFill>
            <a:schemeClr val="accent1"/>
          </a:solidFill>
          <a:ln w="19050">
            <a:solidFill>
              <a:schemeClr val="lt1"/>
            </a:solidFill>
          </a:ln>
          <a:effectLst/>
        </c:spPr>
      </c:pivotFmt>
      <c:pivotFmt>
        <c:idx val="1220"/>
        <c:spPr>
          <a:solidFill>
            <a:schemeClr val="accent1"/>
          </a:solidFill>
          <a:ln w="19050">
            <a:solidFill>
              <a:schemeClr val="lt1"/>
            </a:solidFill>
          </a:ln>
          <a:effectLst/>
        </c:spPr>
      </c:pivotFmt>
      <c:pivotFmt>
        <c:idx val="1221"/>
        <c:spPr>
          <a:solidFill>
            <a:schemeClr val="accent1"/>
          </a:solidFill>
          <a:ln w="19050">
            <a:solidFill>
              <a:schemeClr val="lt1"/>
            </a:solidFill>
          </a:ln>
          <a:effectLst/>
        </c:spPr>
      </c:pivotFmt>
      <c:pivotFmt>
        <c:idx val="1222"/>
        <c:spPr>
          <a:solidFill>
            <a:schemeClr val="accent1"/>
          </a:solidFill>
          <a:ln w="19050">
            <a:solidFill>
              <a:schemeClr val="lt1"/>
            </a:solidFill>
          </a:ln>
          <a:effectLst/>
        </c:spPr>
      </c:pivotFmt>
      <c:pivotFmt>
        <c:idx val="1223"/>
        <c:spPr>
          <a:solidFill>
            <a:schemeClr val="accent1"/>
          </a:solidFill>
          <a:ln w="19050">
            <a:solidFill>
              <a:schemeClr val="lt1"/>
            </a:solidFill>
          </a:ln>
          <a:effectLst/>
        </c:spPr>
      </c:pivotFmt>
      <c:pivotFmt>
        <c:idx val="1224"/>
        <c:spPr>
          <a:solidFill>
            <a:schemeClr val="accent1"/>
          </a:solidFill>
          <a:ln w="19050">
            <a:solidFill>
              <a:schemeClr val="lt1"/>
            </a:solidFill>
          </a:ln>
          <a:effectLst/>
        </c:spPr>
      </c:pivotFmt>
      <c:pivotFmt>
        <c:idx val="1225"/>
        <c:spPr>
          <a:solidFill>
            <a:schemeClr val="accent1"/>
          </a:solidFill>
          <a:ln w="19050">
            <a:solidFill>
              <a:schemeClr val="lt1"/>
            </a:solidFill>
          </a:ln>
          <a:effectLst/>
        </c:spPr>
      </c:pivotFmt>
      <c:pivotFmt>
        <c:idx val="1226"/>
        <c:spPr>
          <a:solidFill>
            <a:schemeClr val="accent1"/>
          </a:solidFill>
          <a:ln w="19050">
            <a:solidFill>
              <a:schemeClr val="lt1"/>
            </a:solidFill>
          </a:ln>
          <a:effectLst/>
        </c:spPr>
      </c:pivotFmt>
      <c:pivotFmt>
        <c:idx val="1227"/>
        <c:spPr>
          <a:solidFill>
            <a:schemeClr val="accent1"/>
          </a:solidFill>
          <a:ln w="19050">
            <a:solidFill>
              <a:schemeClr val="lt1"/>
            </a:solidFill>
          </a:ln>
          <a:effectLst/>
        </c:spPr>
      </c:pivotFmt>
      <c:pivotFmt>
        <c:idx val="1228"/>
        <c:spPr>
          <a:solidFill>
            <a:schemeClr val="accent1"/>
          </a:solidFill>
          <a:ln w="19050">
            <a:solidFill>
              <a:schemeClr val="lt1"/>
            </a:solidFill>
          </a:ln>
          <a:effectLst/>
        </c:spPr>
      </c:pivotFmt>
      <c:pivotFmt>
        <c:idx val="1229"/>
        <c:spPr>
          <a:solidFill>
            <a:schemeClr val="accent1"/>
          </a:solidFill>
          <a:ln w="19050">
            <a:solidFill>
              <a:schemeClr val="lt1"/>
            </a:solidFill>
          </a:ln>
          <a:effectLst/>
        </c:spPr>
      </c:pivotFmt>
      <c:pivotFmt>
        <c:idx val="1230"/>
        <c:spPr>
          <a:solidFill>
            <a:schemeClr val="accent1"/>
          </a:solidFill>
          <a:ln w="19050">
            <a:solidFill>
              <a:schemeClr val="lt1"/>
            </a:solidFill>
          </a:ln>
          <a:effectLst/>
        </c:spPr>
      </c:pivotFmt>
      <c:pivotFmt>
        <c:idx val="1231"/>
        <c:spPr>
          <a:solidFill>
            <a:schemeClr val="accent1"/>
          </a:solidFill>
          <a:ln w="19050">
            <a:solidFill>
              <a:schemeClr val="lt1"/>
            </a:solidFill>
          </a:ln>
          <a:effectLst/>
        </c:spPr>
      </c:pivotFmt>
      <c:pivotFmt>
        <c:idx val="1232"/>
        <c:spPr>
          <a:solidFill>
            <a:schemeClr val="accent1"/>
          </a:solidFill>
          <a:ln w="19050">
            <a:solidFill>
              <a:schemeClr val="lt1"/>
            </a:solidFill>
          </a:ln>
          <a:effectLst/>
        </c:spPr>
      </c:pivotFmt>
      <c:pivotFmt>
        <c:idx val="1233"/>
        <c:spPr>
          <a:solidFill>
            <a:schemeClr val="accent1"/>
          </a:solidFill>
          <a:ln w="19050">
            <a:solidFill>
              <a:schemeClr val="lt1"/>
            </a:solidFill>
          </a:ln>
          <a:effectLst/>
        </c:spPr>
      </c:pivotFmt>
      <c:pivotFmt>
        <c:idx val="1234"/>
        <c:spPr>
          <a:solidFill>
            <a:schemeClr val="accent1"/>
          </a:solidFill>
          <a:ln w="19050">
            <a:solidFill>
              <a:schemeClr val="lt1"/>
            </a:solidFill>
          </a:ln>
          <a:effectLst/>
        </c:spPr>
      </c:pivotFmt>
      <c:pivotFmt>
        <c:idx val="1235"/>
        <c:spPr>
          <a:solidFill>
            <a:schemeClr val="accent1"/>
          </a:solidFill>
          <a:ln w="19050">
            <a:solidFill>
              <a:schemeClr val="lt1"/>
            </a:solidFill>
          </a:ln>
          <a:effectLst/>
        </c:spPr>
      </c:pivotFmt>
      <c:pivotFmt>
        <c:idx val="1236"/>
        <c:spPr>
          <a:solidFill>
            <a:schemeClr val="accent1"/>
          </a:solidFill>
          <a:ln w="19050">
            <a:solidFill>
              <a:schemeClr val="lt1"/>
            </a:solidFill>
          </a:ln>
          <a:effectLst/>
        </c:spPr>
      </c:pivotFmt>
      <c:pivotFmt>
        <c:idx val="1237"/>
        <c:spPr>
          <a:solidFill>
            <a:schemeClr val="accent1"/>
          </a:solidFill>
          <a:ln w="19050">
            <a:solidFill>
              <a:schemeClr val="lt1"/>
            </a:solidFill>
          </a:ln>
          <a:effectLst/>
        </c:spPr>
      </c:pivotFmt>
      <c:pivotFmt>
        <c:idx val="1238"/>
        <c:spPr>
          <a:solidFill>
            <a:schemeClr val="accent1"/>
          </a:solidFill>
          <a:ln w="19050">
            <a:solidFill>
              <a:schemeClr val="lt1"/>
            </a:solidFill>
          </a:ln>
          <a:effectLst/>
        </c:spPr>
      </c:pivotFmt>
      <c:pivotFmt>
        <c:idx val="1239"/>
        <c:spPr>
          <a:solidFill>
            <a:schemeClr val="accent1"/>
          </a:solidFill>
          <a:ln w="19050">
            <a:solidFill>
              <a:schemeClr val="lt1"/>
            </a:solidFill>
          </a:ln>
          <a:effectLst/>
        </c:spPr>
      </c:pivotFmt>
      <c:pivotFmt>
        <c:idx val="1240"/>
        <c:spPr>
          <a:solidFill>
            <a:schemeClr val="accent1"/>
          </a:solidFill>
          <a:ln w="19050">
            <a:solidFill>
              <a:schemeClr val="lt1"/>
            </a:solidFill>
          </a:ln>
          <a:effectLst/>
        </c:spPr>
      </c:pivotFmt>
      <c:pivotFmt>
        <c:idx val="1241"/>
        <c:spPr>
          <a:solidFill>
            <a:schemeClr val="accent1"/>
          </a:solidFill>
          <a:ln w="19050">
            <a:solidFill>
              <a:schemeClr val="lt1"/>
            </a:solidFill>
          </a:ln>
          <a:effectLst/>
        </c:spPr>
      </c:pivotFmt>
      <c:pivotFmt>
        <c:idx val="1242"/>
        <c:spPr>
          <a:solidFill>
            <a:schemeClr val="accent1"/>
          </a:solidFill>
          <a:ln w="19050">
            <a:solidFill>
              <a:schemeClr val="lt1"/>
            </a:solidFill>
          </a:ln>
          <a:effectLst/>
        </c:spPr>
      </c:pivotFmt>
      <c:pivotFmt>
        <c:idx val="1243"/>
        <c:spPr>
          <a:solidFill>
            <a:schemeClr val="accent1"/>
          </a:solidFill>
          <a:ln w="19050">
            <a:solidFill>
              <a:schemeClr val="lt1"/>
            </a:solidFill>
          </a:ln>
          <a:effectLst/>
        </c:spPr>
      </c:pivotFmt>
      <c:pivotFmt>
        <c:idx val="1244"/>
        <c:spPr>
          <a:solidFill>
            <a:schemeClr val="accent1"/>
          </a:solidFill>
          <a:ln w="19050">
            <a:solidFill>
              <a:schemeClr val="lt1"/>
            </a:solidFill>
          </a:ln>
          <a:effectLst/>
        </c:spPr>
      </c:pivotFmt>
      <c:pivotFmt>
        <c:idx val="1245"/>
        <c:spPr>
          <a:solidFill>
            <a:schemeClr val="accent1"/>
          </a:solidFill>
          <a:ln w="19050">
            <a:solidFill>
              <a:schemeClr val="lt1"/>
            </a:solidFill>
          </a:ln>
          <a:effectLst/>
        </c:spPr>
      </c:pivotFmt>
      <c:pivotFmt>
        <c:idx val="1246"/>
        <c:spPr>
          <a:solidFill>
            <a:schemeClr val="accent1"/>
          </a:solidFill>
          <a:ln w="19050">
            <a:solidFill>
              <a:schemeClr val="lt1"/>
            </a:solidFill>
          </a:ln>
          <a:effectLst/>
        </c:spPr>
      </c:pivotFmt>
      <c:pivotFmt>
        <c:idx val="1247"/>
        <c:spPr>
          <a:solidFill>
            <a:schemeClr val="accent1"/>
          </a:solidFill>
          <a:ln w="19050">
            <a:solidFill>
              <a:schemeClr val="lt1"/>
            </a:solidFill>
          </a:ln>
          <a:effectLst/>
        </c:spPr>
      </c:pivotFmt>
      <c:pivotFmt>
        <c:idx val="1248"/>
        <c:spPr>
          <a:solidFill>
            <a:schemeClr val="accent1"/>
          </a:solidFill>
          <a:ln w="19050">
            <a:solidFill>
              <a:schemeClr val="lt1"/>
            </a:solidFill>
          </a:ln>
          <a:effectLst/>
        </c:spPr>
      </c:pivotFmt>
      <c:pivotFmt>
        <c:idx val="1249"/>
        <c:spPr>
          <a:solidFill>
            <a:schemeClr val="accent1"/>
          </a:solidFill>
          <a:ln w="19050">
            <a:solidFill>
              <a:schemeClr val="lt1"/>
            </a:solidFill>
          </a:ln>
          <a:effectLst/>
        </c:spPr>
      </c:pivotFmt>
      <c:pivotFmt>
        <c:idx val="1250"/>
        <c:spPr>
          <a:solidFill>
            <a:schemeClr val="accent1"/>
          </a:solidFill>
          <a:ln w="19050">
            <a:solidFill>
              <a:schemeClr val="lt1"/>
            </a:solidFill>
          </a:ln>
          <a:effectLst/>
        </c:spPr>
      </c:pivotFmt>
      <c:pivotFmt>
        <c:idx val="1251"/>
        <c:spPr>
          <a:solidFill>
            <a:schemeClr val="accent1"/>
          </a:solidFill>
          <a:ln w="19050">
            <a:solidFill>
              <a:schemeClr val="lt1"/>
            </a:solidFill>
          </a:ln>
          <a:effectLst/>
        </c:spPr>
      </c:pivotFmt>
      <c:pivotFmt>
        <c:idx val="1252"/>
        <c:spPr>
          <a:solidFill>
            <a:schemeClr val="accent1"/>
          </a:solidFill>
          <a:ln w="19050">
            <a:solidFill>
              <a:schemeClr val="lt1"/>
            </a:solidFill>
          </a:ln>
          <a:effectLst/>
        </c:spPr>
      </c:pivotFmt>
      <c:pivotFmt>
        <c:idx val="1253"/>
        <c:spPr>
          <a:solidFill>
            <a:schemeClr val="accent1"/>
          </a:solidFill>
          <a:ln w="19050">
            <a:solidFill>
              <a:schemeClr val="lt1"/>
            </a:solidFill>
          </a:ln>
          <a:effectLst/>
        </c:spPr>
      </c:pivotFmt>
      <c:pivotFmt>
        <c:idx val="1254"/>
        <c:spPr>
          <a:solidFill>
            <a:schemeClr val="accent1"/>
          </a:solidFill>
          <a:ln w="19050">
            <a:solidFill>
              <a:schemeClr val="lt1"/>
            </a:solidFill>
          </a:ln>
          <a:effectLst/>
        </c:spPr>
      </c:pivotFmt>
      <c:pivotFmt>
        <c:idx val="1255"/>
        <c:spPr>
          <a:solidFill>
            <a:schemeClr val="accent1"/>
          </a:solidFill>
          <a:ln w="19050">
            <a:solidFill>
              <a:schemeClr val="lt1"/>
            </a:solidFill>
          </a:ln>
          <a:effectLst/>
        </c:spPr>
      </c:pivotFmt>
      <c:pivotFmt>
        <c:idx val="1256"/>
        <c:spPr>
          <a:solidFill>
            <a:schemeClr val="accent1"/>
          </a:solidFill>
          <a:ln w="19050">
            <a:solidFill>
              <a:schemeClr val="lt1"/>
            </a:solidFill>
          </a:ln>
          <a:effectLst/>
        </c:spPr>
      </c:pivotFmt>
      <c:pivotFmt>
        <c:idx val="1257"/>
        <c:spPr>
          <a:solidFill>
            <a:schemeClr val="accent1"/>
          </a:solidFill>
          <a:ln w="19050">
            <a:solidFill>
              <a:schemeClr val="lt1"/>
            </a:solidFill>
          </a:ln>
          <a:effectLst/>
        </c:spPr>
      </c:pivotFmt>
      <c:pivotFmt>
        <c:idx val="1258"/>
        <c:spPr>
          <a:solidFill>
            <a:schemeClr val="accent1"/>
          </a:solidFill>
          <a:ln w="19050">
            <a:solidFill>
              <a:schemeClr val="lt1"/>
            </a:solidFill>
          </a:ln>
          <a:effectLst/>
        </c:spPr>
      </c:pivotFmt>
      <c:pivotFmt>
        <c:idx val="1259"/>
        <c:spPr>
          <a:solidFill>
            <a:schemeClr val="accent1"/>
          </a:solidFill>
          <a:ln w="19050">
            <a:solidFill>
              <a:schemeClr val="lt1"/>
            </a:solidFill>
          </a:ln>
          <a:effectLst/>
        </c:spPr>
        <c:marker>
          <c:symbol val="none"/>
        </c:marker>
      </c:pivotFmt>
      <c:pivotFmt>
        <c:idx val="1260"/>
        <c:spPr>
          <a:solidFill>
            <a:schemeClr val="accent1"/>
          </a:solidFill>
          <a:ln w="19050">
            <a:solidFill>
              <a:schemeClr val="lt1"/>
            </a:solidFill>
          </a:ln>
          <a:effectLst/>
        </c:spPr>
      </c:pivotFmt>
      <c:pivotFmt>
        <c:idx val="1261"/>
        <c:spPr>
          <a:solidFill>
            <a:schemeClr val="accent1"/>
          </a:solidFill>
          <a:ln w="19050">
            <a:solidFill>
              <a:schemeClr val="lt1"/>
            </a:solidFill>
          </a:ln>
          <a:effectLst/>
        </c:spPr>
      </c:pivotFmt>
      <c:pivotFmt>
        <c:idx val="1262"/>
        <c:spPr>
          <a:solidFill>
            <a:schemeClr val="accent1"/>
          </a:solidFill>
          <a:ln w="19050">
            <a:solidFill>
              <a:schemeClr val="lt1"/>
            </a:solidFill>
          </a:ln>
          <a:effectLst/>
        </c:spPr>
      </c:pivotFmt>
      <c:pivotFmt>
        <c:idx val="1263"/>
        <c:spPr>
          <a:solidFill>
            <a:schemeClr val="accent1"/>
          </a:solidFill>
          <a:ln w="19050">
            <a:solidFill>
              <a:schemeClr val="lt1"/>
            </a:solidFill>
          </a:ln>
          <a:effectLst/>
        </c:spPr>
      </c:pivotFmt>
      <c:pivotFmt>
        <c:idx val="1264"/>
        <c:spPr>
          <a:solidFill>
            <a:schemeClr val="accent1"/>
          </a:solidFill>
          <a:ln w="19050">
            <a:solidFill>
              <a:schemeClr val="lt1"/>
            </a:solidFill>
          </a:ln>
          <a:effectLst/>
        </c:spPr>
      </c:pivotFmt>
      <c:pivotFmt>
        <c:idx val="1265"/>
        <c:spPr>
          <a:solidFill>
            <a:schemeClr val="accent1"/>
          </a:solidFill>
          <a:ln w="19050">
            <a:solidFill>
              <a:schemeClr val="lt1"/>
            </a:solidFill>
          </a:ln>
          <a:effectLst/>
        </c:spPr>
      </c:pivotFmt>
      <c:pivotFmt>
        <c:idx val="1266"/>
        <c:spPr>
          <a:solidFill>
            <a:schemeClr val="accent1"/>
          </a:solidFill>
          <a:ln w="19050">
            <a:solidFill>
              <a:schemeClr val="lt1"/>
            </a:solidFill>
          </a:ln>
          <a:effectLst/>
        </c:spPr>
      </c:pivotFmt>
      <c:pivotFmt>
        <c:idx val="1267"/>
        <c:spPr>
          <a:solidFill>
            <a:schemeClr val="accent1"/>
          </a:solidFill>
          <a:ln w="19050">
            <a:solidFill>
              <a:schemeClr val="lt1"/>
            </a:solidFill>
          </a:ln>
          <a:effectLst/>
        </c:spPr>
      </c:pivotFmt>
      <c:pivotFmt>
        <c:idx val="1268"/>
        <c:spPr>
          <a:solidFill>
            <a:schemeClr val="accent1"/>
          </a:solidFill>
          <a:ln w="19050">
            <a:solidFill>
              <a:schemeClr val="lt1"/>
            </a:solidFill>
          </a:ln>
          <a:effectLst/>
        </c:spPr>
      </c:pivotFmt>
      <c:pivotFmt>
        <c:idx val="1269"/>
        <c:spPr>
          <a:solidFill>
            <a:schemeClr val="accent1"/>
          </a:solidFill>
          <a:ln w="19050">
            <a:solidFill>
              <a:schemeClr val="lt1"/>
            </a:solidFill>
          </a:ln>
          <a:effectLst/>
        </c:spPr>
      </c:pivotFmt>
      <c:pivotFmt>
        <c:idx val="1270"/>
        <c:spPr>
          <a:solidFill>
            <a:schemeClr val="accent1"/>
          </a:solidFill>
          <a:ln w="19050">
            <a:solidFill>
              <a:schemeClr val="lt1"/>
            </a:solidFill>
          </a:ln>
          <a:effectLst/>
        </c:spPr>
      </c:pivotFmt>
      <c:pivotFmt>
        <c:idx val="1271"/>
        <c:spPr>
          <a:solidFill>
            <a:schemeClr val="accent1"/>
          </a:solidFill>
          <a:ln w="19050">
            <a:solidFill>
              <a:schemeClr val="lt1"/>
            </a:solidFill>
          </a:ln>
          <a:effectLst/>
        </c:spPr>
      </c:pivotFmt>
      <c:pivotFmt>
        <c:idx val="1272"/>
        <c:spPr>
          <a:solidFill>
            <a:schemeClr val="accent1"/>
          </a:solidFill>
          <a:ln w="19050">
            <a:solidFill>
              <a:schemeClr val="lt1"/>
            </a:solidFill>
          </a:ln>
          <a:effectLst/>
        </c:spPr>
      </c:pivotFmt>
      <c:pivotFmt>
        <c:idx val="1273"/>
        <c:spPr>
          <a:solidFill>
            <a:schemeClr val="accent1"/>
          </a:solidFill>
          <a:ln w="19050">
            <a:solidFill>
              <a:schemeClr val="lt1"/>
            </a:solidFill>
          </a:ln>
          <a:effectLst/>
        </c:spPr>
      </c:pivotFmt>
      <c:pivotFmt>
        <c:idx val="1274"/>
        <c:spPr>
          <a:solidFill>
            <a:schemeClr val="accent1"/>
          </a:solidFill>
          <a:ln w="19050">
            <a:solidFill>
              <a:schemeClr val="lt1"/>
            </a:solidFill>
          </a:ln>
          <a:effectLst/>
        </c:spPr>
      </c:pivotFmt>
      <c:pivotFmt>
        <c:idx val="1275"/>
        <c:spPr>
          <a:solidFill>
            <a:schemeClr val="accent1"/>
          </a:solidFill>
          <a:ln w="19050">
            <a:solidFill>
              <a:schemeClr val="lt1"/>
            </a:solidFill>
          </a:ln>
          <a:effectLst/>
        </c:spPr>
      </c:pivotFmt>
      <c:pivotFmt>
        <c:idx val="1276"/>
        <c:spPr>
          <a:solidFill>
            <a:schemeClr val="accent1"/>
          </a:solidFill>
          <a:ln w="19050">
            <a:solidFill>
              <a:schemeClr val="lt1"/>
            </a:solidFill>
          </a:ln>
          <a:effectLst/>
        </c:spPr>
      </c:pivotFmt>
      <c:pivotFmt>
        <c:idx val="1277"/>
        <c:spPr>
          <a:solidFill>
            <a:schemeClr val="accent1"/>
          </a:solidFill>
          <a:ln w="19050">
            <a:solidFill>
              <a:schemeClr val="lt1"/>
            </a:solidFill>
          </a:ln>
          <a:effectLst/>
        </c:spPr>
      </c:pivotFmt>
      <c:pivotFmt>
        <c:idx val="1278"/>
        <c:spPr>
          <a:solidFill>
            <a:schemeClr val="accent1"/>
          </a:solidFill>
          <a:ln w="19050">
            <a:solidFill>
              <a:schemeClr val="lt1"/>
            </a:solidFill>
          </a:ln>
          <a:effectLst/>
        </c:spPr>
      </c:pivotFmt>
      <c:pivotFmt>
        <c:idx val="1279"/>
        <c:spPr>
          <a:solidFill>
            <a:schemeClr val="accent1"/>
          </a:solidFill>
          <a:ln w="19050">
            <a:solidFill>
              <a:schemeClr val="lt1"/>
            </a:solidFill>
          </a:ln>
          <a:effectLst/>
        </c:spPr>
      </c:pivotFmt>
      <c:pivotFmt>
        <c:idx val="1280"/>
        <c:spPr>
          <a:solidFill>
            <a:schemeClr val="accent1"/>
          </a:solidFill>
          <a:ln w="19050">
            <a:solidFill>
              <a:schemeClr val="lt1"/>
            </a:solidFill>
          </a:ln>
          <a:effectLst/>
        </c:spPr>
      </c:pivotFmt>
      <c:pivotFmt>
        <c:idx val="1281"/>
        <c:spPr>
          <a:solidFill>
            <a:schemeClr val="accent1"/>
          </a:solidFill>
          <a:ln w="19050">
            <a:solidFill>
              <a:schemeClr val="lt1"/>
            </a:solidFill>
          </a:ln>
          <a:effectLst/>
        </c:spPr>
      </c:pivotFmt>
      <c:pivotFmt>
        <c:idx val="1282"/>
        <c:spPr>
          <a:solidFill>
            <a:schemeClr val="accent1"/>
          </a:solidFill>
          <a:ln w="19050">
            <a:solidFill>
              <a:schemeClr val="lt1"/>
            </a:solidFill>
          </a:ln>
          <a:effectLst/>
        </c:spPr>
      </c:pivotFmt>
      <c:pivotFmt>
        <c:idx val="1283"/>
        <c:spPr>
          <a:solidFill>
            <a:schemeClr val="accent1"/>
          </a:solidFill>
          <a:ln w="19050">
            <a:solidFill>
              <a:schemeClr val="lt1"/>
            </a:solidFill>
          </a:ln>
          <a:effectLst/>
        </c:spPr>
      </c:pivotFmt>
      <c:pivotFmt>
        <c:idx val="1284"/>
        <c:spPr>
          <a:solidFill>
            <a:schemeClr val="accent1"/>
          </a:solidFill>
          <a:ln w="19050">
            <a:solidFill>
              <a:schemeClr val="lt1"/>
            </a:solidFill>
          </a:ln>
          <a:effectLst/>
        </c:spPr>
      </c:pivotFmt>
      <c:pivotFmt>
        <c:idx val="1285"/>
        <c:spPr>
          <a:solidFill>
            <a:schemeClr val="accent1"/>
          </a:solidFill>
          <a:ln w="19050">
            <a:solidFill>
              <a:schemeClr val="lt1"/>
            </a:solidFill>
          </a:ln>
          <a:effectLst/>
        </c:spPr>
      </c:pivotFmt>
      <c:pivotFmt>
        <c:idx val="1286"/>
        <c:spPr>
          <a:solidFill>
            <a:schemeClr val="accent1"/>
          </a:solidFill>
          <a:ln w="19050">
            <a:solidFill>
              <a:schemeClr val="lt1"/>
            </a:solidFill>
          </a:ln>
          <a:effectLst/>
        </c:spPr>
      </c:pivotFmt>
      <c:pivotFmt>
        <c:idx val="1287"/>
        <c:spPr>
          <a:solidFill>
            <a:schemeClr val="accent1"/>
          </a:solidFill>
          <a:ln w="19050">
            <a:solidFill>
              <a:schemeClr val="lt1"/>
            </a:solidFill>
          </a:ln>
          <a:effectLst/>
        </c:spPr>
      </c:pivotFmt>
      <c:pivotFmt>
        <c:idx val="1288"/>
        <c:spPr>
          <a:solidFill>
            <a:schemeClr val="accent1"/>
          </a:solidFill>
          <a:ln w="19050">
            <a:solidFill>
              <a:schemeClr val="lt1"/>
            </a:solidFill>
          </a:ln>
          <a:effectLst/>
        </c:spPr>
      </c:pivotFmt>
      <c:pivotFmt>
        <c:idx val="1289"/>
        <c:spPr>
          <a:solidFill>
            <a:schemeClr val="accent1"/>
          </a:solidFill>
          <a:ln w="19050">
            <a:solidFill>
              <a:schemeClr val="lt1"/>
            </a:solidFill>
          </a:ln>
          <a:effectLst/>
        </c:spPr>
      </c:pivotFmt>
      <c:pivotFmt>
        <c:idx val="1290"/>
        <c:spPr>
          <a:solidFill>
            <a:schemeClr val="accent1"/>
          </a:solidFill>
          <a:ln w="19050">
            <a:solidFill>
              <a:schemeClr val="lt1"/>
            </a:solidFill>
          </a:ln>
          <a:effectLst/>
        </c:spPr>
      </c:pivotFmt>
      <c:pivotFmt>
        <c:idx val="1291"/>
        <c:spPr>
          <a:solidFill>
            <a:schemeClr val="accent1"/>
          </a:solidFill>
          <a:ln w="19050">
            <a:solidFill>
              <a:schemeClr val="lt1"/>
            </a:solidFill>
          </a:ln>
          <a:effectLst/>
        </c:spPr>
      </c:pivotFmt>
      <c:pivotFmt>
        <c:idx val="1292"/>
        <c:spPr>
          <a:solidFill>
            <a:schemeClr val="accent1"/>
          </a:solidFill>
          <a:ln w="19050">
            <a:solidFill>
              <a:schemeClr val="lt1"/>
            </a:solidFill>
          </a:ln>
          <a:effectLst/>
        </c:spPr>
      </c:pivotFmt>
      <c:pivotFmt>
        <c:idx val="1293"/>
        <c:spPr>
          <a:solidFill>
            <a:schemeClr val="accent1"/>
          </a:solidFill>
          <a:ln w="19050">
            <a:solidFill>
              <a:schemeClr val="lt1"/>
            </a:solidFill>
          </a:ln>
          <a:effectLst/>
        </c:spPr>
      </c:pivotFmt>
      <c:pivotFmt>
        <c:idx val="1294"/>
        <c:spPr>
          <a:solidFill>
            <a:schemeClr val="accent1"/>
          </a:solidFill>
          <a:ln w="19050">
            <a:solidFill>
              <a:schemeClr val="lt1"/>
            </a:solidFill>
          </a:ln>
          <a:effectLst/>
        </c:spPr>
      </c:pivotFmt>
      <c:pivotFmt>
        <c:idx val="1295"/>
        <c:spPr>
          <a:solidFill>
            <a:schemeClr val="accent1"/>
          </a:solidFill>
          <a:ln w="19050">
            <a:solidFill>
              <a:schemeClr val="lt1"/>
            </a:solidFill>
          </a:ln>
          <a:effectLst/>
        </c:spPr>
      </c:pivotFmt>
      <c:pivotFmt>
        <c:idx val="1296"/>
        <c:spPr>
          <a:solidFill>
            <a:schemeClr val="accent1"/>
          </a:solidFill>
          <a:ln w="19050">
            <a:solidFill>
              <a:schemeClr val="lt1"/>
            </a:solidFill>
          </a:ln>
          <a:effectLst/>
        </c:spPr>
      </c:pivotFmt>
      <c:pivotFmt>
        <c:idx val="1297"/>
        <c:spPr>
          <a:solidFill>
            <a:schemeClr val="accent1"/>
          </a:solidFill>
          <a:ln w="19050">
            <a:solidFill>
              <a:schemeClr val="lt1"/>
            </a:solidFill>
          </a:ln>
          <a:effectLst/>
        </c:spPr>
      </c:pivotFmt>
      <c:pivotFmt>
        <c:idx val="1298"/>
        <c:spPr>
          <a:solidFill>
            <a:schemeClr val="accent1"/>
          </a:solidFill>
          <a:ln w="19050">
            <a:solidFill>
              <a:schemeClr val="lt1"/>
            </a:solidFill>
          </a:ln>
          <a:effectLst/>
        </c:spPr>
      </c:pivotFmt>
      <c:pivotFmt>
        <c:idx val="1299"/>
        <c:spPr>
          <a:solidFill>
            <a:schemeClr val="accent1"/>
          </a:solidFill>
          <a:ln w="19050">
            <a:solidFill>
              <a:schemeClr val="lt1"/>
            </a:solidFill>
          </a:ln>
          <a:effectLst/>
        </c:spPr>
      </c:pivotFmt>
      <c:pivotFmt>
        <c:idx val="1300"/>
        <c:spPr>
          <a:solidFill>
            <a:schemeClr val="accent1"/>
          </a:solidFill>
          <a:ln w="19050">
            <a:solidFill>
              <a:schemeClr val="lt1"/>
            </a:solidFill>
          </a:ln>
          <a:effectLst/>
        </c:spPr>
      </c:pivotFmt>
      <c:pivotFmt>
        <c:idx val="1301"/>
        <c:spPr>
          <a:solidFill>
            <a:schemeClr val="accent1"/>
          </a:solidFill>
          <a:ln w="19050">
            <a:solidFill>
              <a:schemeClr val="lt1"/>
            </a:solidFill>
          </a:ln>
          <a:effectLst/>
        </c:spPr>
      </c:pivotFmt>
      <c:pivotFmt>
        <c:idx val="1302"/>
        <c:spPr>
          <a:solidFill>
            <a:schemeClr val="accent1"/>
          </a:solidFill>
          <a:ln w="19050">
            <a:solidFill>
              <a:schemeClr val="lt1"/>
            </a:solidFill>
          </a:ln>
          <a:effectLst/>
        </c:spPr>
      </c:pivotFmt>
      <c:pivotFmt>
        <c:idx val="1303"/>
        <c:spPr>
          <a:solidFill>
            <a:schemeClr val="accent1"/>
          </a:solidFill>
          <a:ln w="19050">
            <a:solidFill>
              <a:schemeClr val="lt1"/>
            </a:solidFill>
          </a:ln>
          <a:effectLst/>
        </c:spPr>
      </c:pivotFmt>
      <c:pivotFmt>
        <c:idx val="1304"/>
        <c:spPr>
          <a:solidFill>
            <a:schemeClr val="accent1"/>
          </a:solidFill>
          <a:ln w="19050">
            <a:solidFill>
              <a:schemeClr val="lt1"/>
            </a:solidFill>
          </a:ln>
          <a:effectLst/>
        </c:spPr>
      </c:pivotFmt>
      <c:pivotFmt>
        <c:idx val="1305"/>
        <c:spPr>
          <a:solidFill>
            <a:schemeClr val="accent1"/>
          </a:solidFill>
          <a:ln w="19050">
            <a:solidFill>
              <a:schemeClr val="lt1"/>
            </a:solidFill>
          </a:ln>
          <a:effectLst/>
        </c:spPr>
      </c:pivotFmt>
      <c:pivotFmt>
        <c:idx val="1306"/>
        <c:spPr>
          <a:solidFill>
            <a:schemeClr val="accent1"/>
          </a:solidFill>
          <a:ln w="19050">
            <a:solidFill>
              <a:schemeClr val="lt1"/>
            </a:solidFill>
          </a:ln>
          <a:effectLst/>
        </c:spPr>
      </c:pivotFmt>
      <c:pivotFmt>
        <c:idx val="1307"/>
        <c:spPr>
          <a:solidFill>
            <a:schemeClr val="accent1"/>
          </a:solidFill>
          <a:ln w="19050">
            <a:solidFill>
              <a:schemeClr val="lt1"/>
            </a:solidFill>
          </a:ln>
          <a:effectLst/>
        </c:spPr>
      </c:pivotFmt>
      <c:pivotFmt>
        <c:idx val="1308"/>
        <c:spPr>
          <a:solidFill>
            <a:schemeClr val="accent1"/>
          </a:solidFill>
          <a:ln w="19050">
            <a:solidFill>
              <a:schemeClr val="lt1"/>
            </a:solidFill>
          </a:ln>
          <a:effectLst/>
        </c:spPr>
      </c:pivotFmt>
      <c:pivotFmt>
        <c:idx val="1309"/>
        <c:spPr>
          <a:solidFill>
            <a:schemeClr val="accent1"/>
          </a:solidFill>
          <a:ln w="19050">
            <a:solidFill>
              <a:schemeClr val="lt1"/>
            </a:solidFill>
          </a:ln>
          <a:effectLst/>
        </c:spPr>
      </c:pivotFmt>
      <c:pivotFmt>
        <c:idx val="1310"/>
        <c:spPr>
          <a:solidFill>
            <a:schemeClr val="accent1"/>
          </a:solidFill>
          <a:ln w="19050">
            <a:solidFill>
              <a:schemeClr val="lt1"/>
            </a:solidFill>
          </a:ln>
          <a:effectLst/>
        </c:spPr>
      </c:pivotFmt>
      <c:pivotFmt>
        <c:idx val="1311"/>
        <c:spPr>
          <a:solidFill>
            <a:schemeClr val="accent1"/>
          </a:solidFill>
          <a:ln w="19050">
            <a:solidFill>
              <a:schemeClr val="lt1"/>
            </a:solidFill>
          </a:ln>
          <a:effectLst/>
        </c:spPr>
      </c:pivotFmt>
      <c:pivotFmt>
        <c:idx val="1312"/>
        <c:spPr>
          <a:solidFill>
            <a:schemeClr val="accent1"/>
          </a:solidFill>
          <a:ln w="19050">
            <a:solidFill>
              <a:schemeClr val="lt1"/>
            </a:solidFill>
          </a:ln>
          <a:effectLst/>
        </c:spPr>
      </c:pivotFmt>
      <c:pivotFmt>
        <c:idx val="1313"/>
        <c:spPr>
          <a:solidFill>
            <a:schemeClr val="accent1"/>
          </a:solidFill>
          <a:ln w="19050">
            <a:solidFill>
              <a:schemeClr val="lt1"/>
            </a:solidFill>
          </a:ln>
          <a:effectLst/>
        </c:spPr>
      </c:pivotFmt>
      <c:pivotFmt>
        <c:idx val="1314"/>
        <c:spPr>
          <a:solidFill>
            <a:schemeClr val="accent1"/>
          </a:solidFill>
          <a:ln w="19050">
            <a:solidFill>
              <a:schemeClr val="lt1"/>
            </a:solidFill>
          </a:ln>
          <a:effectLst/>
        </c:spPr>
      </c:pivotFmt>
      <c:pivotFmt>
        <c:idx val="1315"/>
        <c:spPr>
          <a:solidFill>
            <a:schemeClr val="accent1"/>
          </a:solidFill>
          <a:ln w="19050">
            <a:solidFill>
              <a:schemeClr val="lt1"/>
            </a:solidFill>
          </a:ln>
          <a:effectLst/>
        </c:spPr>
      </c:pivotFmt>
      <c:pivotFmt>
        <c:idx val="1316"/>
        <c:spPr>
          <a:solidFill>
            <a:schemeClr val="accent1"/>
          </a:solidFill>
          <a:ln w="19050">
            <a:solidFill>
              <a:schemeClr val="lt1"/>
            </a:solidFill>
          </a:ln>
          <a:effectLst/>
        </c:spPr>
      </c:pivotFmt>
      <c:pivotFmt>
        <c:idx val="1317"/>
        <c:spPr>
          <a:solidFill>
            <a:schemeClr val="accent1"/>
          </a:solidFill>
          <a:ln w="19050">
            <a:solidFill>
              <a:schemeClr val="lt1"/>
            </a:solidFill>
          </a:ln>
          <a:effectLst/>
        </c:spPr>
      </c:pivotFmt>
      <c:pivotFmt>
        <c:idx val="1318"/>
        <c:spPr>
          <a:solidFill>
            <a:schemeClr val="accent1"/>
          </a:solidFill>
          <a:ln w="19050">
            <a:solidFill>
              <a:schemeClr val="lt1"/>
            </a:solidFill>
          </a:ln>
          <a:effectLst/>
        </c:spPr>
      </c:pivotFmt>
      <c:pivotFmt>
        <c:idx val="1319"/>
        <c:spPr>
          <a:solidFill>
            <a:schemeClr val="accent1"/>
          </a:solidFill>
          <a:ln w="19050">
            <a:solidFill>
              <a:schemeClr val="lt1"/>
            </a:solidFill>
          </a:ln>
          <a:effectLst/>
        </c:spPr>
      </c:pivotFmt>
      <c:pivotFmt>
        <c:idx val="1320"/>
        <c:spPr>
          <a:solidFill>
            <a:schemeClr val="accent1"/>
          </a:solidFill>
          <a:ln w="19050">
            <a:solidFill>
              <a:schemeClr val="lt1"/>
            </a:solidFill>
          </a:ln>
          <a:effectLst/>
        </c:spPr>
      </c:pivotFmt>
      <c:pivotFmt>
        <c:idx val="1321"/>
        <c:spPr>
          <a:solidFill>
            <a:schemeClr val="accent1"/>
          </a:solidFill>
          <a:ln w="19050">
            <a:solidFill>
              <a:schemeClr val="lt1"/>
            </a:solidFill>
          </a:ln>
          <a:effectLst/>
        </c:spPr>
      </c:pivotFmt>
      <c:pivotFmt>
        <c:idx val="1322"/>
        <c:spPr>
          <a:solidFill>
            <a:schemeClr val="accent1"/>
          </a:solidFill>
          <a:ln w="19050">
            <a:solidFill>
              <a:schemeClr val="lt1"/>
            </a:solidFill>
          </a:ln>
          <a:effectLst/>
        </c:spPr>
      </c:pivotFmt>
      <c:pivotFmt>
        <c:idx val="1323"/>
        <c:spPr>
          <a:solidFill>
            <a:schemeClr val="accent1"/>
          </a:solidFill>
          <a:ln w="19050">
            <a:solidFill>
              <a:schemeClr val="lt1"/>
            </a:solidFill>
          </a:ln>
          <a:effectLst/>
        </c:spPr>
      </c:pivotFmt>
      <c:pivotFmt>
        <c:idx val="1324"/>
        <c:spPr>
          <a:solidFill>
            <a:schemeClr val="accent1"/>
          </a:solidFill>
          <a:ln w="19050">
            <a:solidFill>
              <a:schemeClr val="lt1"/>
            </a:solidFill>
          </a:ln>
          <a:effectLst/>
        </c:spPr>
      </c:pivotFmt>
      <c:pivotFmt>
        <c:idx val="1325"/>
        <c:spPr>
          <a:solidFill>
            <a:schemeClr val="accent1"/>
          </a:solidFill>
          <a:ln w="19050">
            <a:solidFill>
              <a:schemeClr val="lt1"/>
            </a:solidFill>
          </a:ln>
          <a:effectLst/>
        </c:spPr>
      </c:pivotFmt>
      <c:pivotFmt>
        <c:idx val="1326"/>
        <c:spPr>
          <a:solidFill>
            <a:schemeClr val="accent1"/>
          </a:solidFill>
          <a:ln w="19050">
            <a:solidFill>
              <a:schemeClr val="lt1"/>
            </a:solidFill>
          </a:ln>
          <a:effectLst/>
        </c:spPr>
      </c:pivotFmt>
      <c:pivotFmt>
        <c:idx val="1327"/>
        <c:spPr>
          <a:solidFill>
            <a:schemeClr val="accent1"/>
          </a:solidFill>
          <a:ln w="19050">
            <a:solidFill>
              <a:schemeClr val="lt1"/>
            </a:solidFill>
          </a:ln>
          <a:effectLst/>
        </c:spPr>
      </c:pivotFmt>
      <c:pivotFmt>
        <c:idx val="1328"/>
        <c:spPr>
          <a:solidFill>
            <a:schemeClr val="accent1"/>
          </a:solidFill>
          <a:ln w="19050">
            <a:solidFill>
              <a:schemeClr val="lt1"/>
            </a:solidFill>
          </a:ln>
          <a:effectLst/>
        </c:spPr>
      </c:pivotFmt>
      <c:pivotFmt>
        <c:idx val="1329"/>
        <c:spPr>
          <a:solidFill>
            <a:schemeClr val="accent1"/>
          </a:solidFill>
          <a:ln w="19050">
            <a:solidFill>
              <a:schemeClr val="lt1"/>
            </a:solidFill>
          </a:ln>
          <a:effectLst/>
        </c:spPr>
      </c:pivotFmt>
      <c:pivotFmt>
        <c:idx val="1330"/>
        <c:spPr>
          <a:solidFill>
            <a:schemeClr val="accent1"/>
          </a:solidFill>
          <a:ln w="19050">
            <a:solidFill>
              <a:schemeClr val="lt1"/>
            </a:solidFill>
          </a:ln>
          <a:effectLst/>
        </c:spPr>
      </c:pivotFmt>
      <c:pivotFmt>
        <c:idx val="1331"/>
        <c:spPr>
          <a:solidFill>
            <a:schemeClr val="accent1"/>
          </a:solidFill>
          <a:ln w="19050">
            <a:solidFill>
              <a:schemeClr val="lt1"/>
            </a:solidFill>
          </a:ln>
          <a:effectLst/>
        </c:spPr>
      </c:pivotFmt>
      <c:pivotFmt>
        <c:idx val="1332"/>
        <c:spPr>
          <a:solidFill>
            <a:schemeClr val="accent1"/>
          </a:solidFill>
          <a:ln w="19050">
            <a:solidFill>
              <a:schemeClr val="lt1"/>
            </a:solidFill>
          </a:ln>
          <a:effectLst/>
        </c:spPr>
      </c:pivotFmt>
      <c:pivotFmt>
        <c:idx val="1333"/>
        <c:spPr>
          <a:solidFill>
            <a:schemeClr val="accent1"/>
          </a:solidFill>
          <a:ln w="19050">
            <a:solidFill>
              <a:schemeClr val="lt1"/>
            </a:solidFill>
          </a:ln>
          <a:effectLst/>
        </c:spPr>
      </c:pivotFmt>
      <c:pivotFmt>
        <c:idx val="1334"/>
        <c:spPr>
          <a:solidFill>
            <a:schemeClr val="accent1"/>
          </a:solidFill>
          <a:ln w="19050">
            <a:solidFill>
              <a:schemeClr val="lt1"/>
            </a:solidFill>
          </a:ln>
          <a:effectLst/>
        </c:spPr>
      </c:pivotFmt>
      <c:pivotFmt>
        <c:idx val="1335"/>
        <c:spPr>
          <a:solidFill>
            <a:schemeClr val="accent1"/>
          </a:solidFill>
          <a:ln w="19050">
            <a:solidFill>
              <a:schemeClr val="lt1"/>
            </a:solidFill>
          </a:ln>
          <a:effectLst/>
        </c:spPr>
      </c:pivotFmt>
      <c:pivotFmt>
        <c:idx val="1336"/>
        <c:spPr>
          <a:solidFill>
            <a:schemeClr val="accent1"/>
          </a:solidFill>
          <a:ln w="19050">
            <a:solidFill>
              <a:schemeClr val="lt1"/>
            </a:solidFill>
          </a:ln>
          <a:effectLst/>
        </c:spPr>
      </c:pivotFmt>
      <c:pivotFmt>
        <c:idx val="1337"/>
        <c:spPr>
          <a:solidFill>
            <a:schemeClr val="accent1"/>
          </a:solidFill>
          <a:ln w="19050">
            <a:solidFill>
              <a:schemeClr val="lt1"/>
            </a:solidFill>
          </a:ln>
          <a:effectLst/>
        </c:spPr>
      </c:pivotFmt>
      <c:pivotFmt>
        <c:idx val="1338"/>
        <c:spPr>
          <a:solidFill>
            <a:schemeClr val="accent1"/>
          </a:solidFill>
          <a:ln w="19050">
            <a:solidFill>
              <a:schemeClr val="lt1"/>
            </a:solidFill>
          </a:ln>
          <a:effectLst/>
        </c:spPr>
      </c:pivotFmt>
      <c:pivotFmt>
        <c:idx val="1339"/>
        <c:spPr>
          <a:solidFill>
            <a:schemeClr val="accent1"/>
          </a:solidFill>
          <a:ln w="19050">
            <a:solidFill>
              <a:schemeClr val="lt1"/>
            </a:solidFill>
          </a:ln>
          <a:effectLst/>
        </c:spPr>
      </c:pivotFmt>
      <c:pivotFmt>
        <c:idx val="1340"/>
        <c:spPr>
          <a:solidFill>
            <a:schemeClr val="accent1"/>
          </a:solidFill>
          <a:ln w="19050">
            <a:solidFill>
              <a:schemeClr val="lt1"/>
            </a:solidFill>
          </a:ln>
          <a:effectLst/>
        </c:spPr>
      </c:pivotFmt>
      <c:pivotFmt>
        <c:idx val="1341"/>
        <c:spPr>
          <a:solidFill>
            <a:schemeClr val="accent1"/>
          </a:solidFill>
          <a:ln w="19050">
            <a:solidFill>
              <a:schemeClr val="lt1"/>
            </a:solidFill>
          </a:ln>
          <a:effectLst/>
        </c:spPr>
      </c:pivotFmt>
      <c:pivotFmt>
        <c:idx val="1342"/>
        <c:spPr>
          <a:solidFill>
            <a:schemeClr val="accent1"/>
          </a:solidFill>
          <a:ln w="19050">
            <a:solidFill>
              <a:schemeClr val="lt1"/>
            </a:solidFill>
          </a:ln>
          <a:effectLst/>
        </c:spPr>
      </c:pivotFmt>
      <c:pivotFmt>
        <c:idx val="1343"/>
        <c:spPr>
          <a:solidFill>
            <a:schemeClr val="accent1"/>
          </a:solidFill>
          <a:ln w="19050">
            <a:solidFill>
              <a:schemeClr val="lt1"/>
            </a:solidFill>
          </a:ln>
          <a:effectLst/>
        </c:spPr>
      </c:pivotFmt>
      <c:pivotFmt>
        <c:idx val="1344"/>
        <c:spPr>
          <a:solidFill>
            <a:schemeClr val="accent1"/>
          </a:solidFill>
          <a:ln w="19050">
            <a:solidFill>
              <a:schemeClr val="lt1"/>
            </a:solidFill>
          </a:ln>
          <a:effectLst/>
        </c:spPr>
      </c:pivotFmt>
      <c:pivotFmt>
        <c:idx val="1345"/>
        <c:spPr>
          <a:solidFill>
            <a:schemeClr val="accent1"/>
          </a:solidFill>
          <a:ln w="19050">
            <a:solidFill>
              <a:schemeClr val="lt1"/>
            </a:solidFill>
          </a:ln>
          <a:effectLst/>
        </c:spPr>
      </c:pivotFmt>
      <c:pivotFmt>
        <c:idx val="1346"/>
        <c:spPr>
          <a:solidFill>
            <a:schemeClr val="accent1"/>
          </a:solidFill>
          <a:ln w="19050">
            <a:solidFill>
              <a:schemeClr val="lt1"/>
            </a:solidFill>
          </a:ln>
          <a:effectLst/>
        </c:spPr>
      </c:pivotFmt>
      <c:pivotFmt>
        <c:idx val="1347"/>
        <c:spPr>
          <a:solidFill>
            <a:schemeClr val="accent1"/>
          </a:solidFill>
          <a:ln w="19050">
            <a:solidFill>
              <a:schemeClr val="lt1"/>
            </a:solidFill>
          </a:ln>
          <a:effectLst/>
        </c:spPr>
      </c:pivotFmt>
      <c:pivotFmt>
        <c:idx val="1348"/>
        <c:spPr>
          <a:solidFill>
            <a:schemeClr val="accent1"/>
          </a:solidFill>
          <a:ln w="19050">
            <a:solidFill>
              <a:schemeClr val="lt1"/>
            </a:solidFill>
          </a:ln>
          <a:effectLst/>
        </c:spPr>
      </c:pivotFmt>
      <c:pivotFmt>
        <c:idx val="1349"/>
        <c:spPr>
          <a:solidFill>
            <a:schemeClr val="accent1"/>
          </a:solidFill>
          <a:ln w="19050">
            <a:solidFill>
              <a:schemeClr val="lt1"/>
            </a:solidFill>
          </a:ln>
          <a:effectLst/>
        </c:spPr>
      </c:pivotFmt>
      <c:pivotFmt>
        <c:idx val="1350"/>
        <c:spPr>
          <a:solidFill>
            <a:schemeClr val="accent1"/>
          </a:solidFill>
          <a:ln w="19050">
            <a:solidFill>
              <a:schemeClr val="lt1"/>
            </a:solidFill>
          </a:ln>
          <a:effectLst/>
        </c:spPr>
      </c:pivotFmt>
      <c:pivotFmt>
        <c:idx val="1351"/>
        <c:spPr>
          <a:solidFill>
            <a:schemeClr val="accent1"/>
          </a:solidFill>
          <a:ln w="19050">
            <a:solidFill>
              <a:schemeClr val="lt1"/>
            </a:solidFill>
          </a:ln>
          <a:effectLst/>
        </c:spPr>
      </c:pivotFmt>
      <c:pivotFmt>
        <c:idx val="1352"/>
        <c:spPr>
          <a:solidFill>
            <a:schemeClr val="accent1"/>
          </a:solidFill>
          <a:ln w="19050">
            <a:solidFill>
              <a:schemeClr val="lt1"/>
            </a:solidFill>
          </a:ln>
          <a:effectLst/>
        </c:spPr>
      </c:pivotFmt>
      <c:pivotFmt>
        <c:idx val="1353"/>
        <c:spPr>
          <a:solidFill>
            <a:schemeClr val="accent1"/>
          </a:solidFill>
          <a:ln w="19050">
            <a:solidFill>
              <a:schemeClr val="lt1"/>
            </a:solidFill>
          </a:ln>
          <a:effectLst/>
        </c:spPr>
      </c:pivotFmt>
      <c:pivotFmt>
        <c:idx val="1354"/>
        <c:spPr>
          <a:solidFill>
            <a:schemeClr val="accent1"/>
          </a:solidFill>
          <a:ln w="19050">
            <a:solidFill>
              <a:schemeClr val="lt1"/>
            </a:solidFill>
          </a:ln>
          <a:effectLst/>
        </c:spPr>
      </c:pivotFmt>
      <c:pivotFmt>
        <c:idx val="1355"/>
        <c:spPr>
          <a:solidFill>
            <a:schemeClr val="accent1"/>
          </a:solidFill>
          <a:ln w="19050">
            <a:solidFill>
              <a:schemeClr val="lt1"/>
            </a:solidFill>
          </a:ln>
          <a:effectLst/>
        </c:spPr>
      </c:pivotFmt>
      <c:pivotFmt>
        <c:idx val="1356"/>
        <c:spPr>
          <a:solidFill>
            <a:schemeClr val="accent1"/>
          </a:solidFill>
          <a:ln w="19050">
            <a:solidFill>
              <a:schemeClr val="lt1"/>
            </a:solidFill>
          </a:ln>
          <a:effectLst/>
        </c:spPr>
      </c:pivotFmt>
      <c:pivotFmt>
        <c:idx val="1357"/>
        <c:spPr>
          <a:solidFill>
            <a:schemeClr val="accent1"/>
          </a:solidFill>
          <a:ln w="19050">
            <a:solidFill>
              <a:schemeClr val="lt1"/>
            </a:solidFill>
          </a:ln>
          <a:effectLst/>
        </c:spPr>
      </c:pivotFmt>
      <c:pivotFmt>
        <c:idx val="1358"/>
        <c:spPr>
          <a:solidFill>
            <a:schemeClr val="accent1"/>
          </a:solidFill>
          <a:ln w="19050">
            <a:solidFill>
              <a:schemeClr val="lt1"/>
            </a:solidFill>
          </a:ln>
          <a:effectLst/>
        </c:spPr>
      </c:pivotFmt>
      <c:pivotFmt>
        <c:idx val="1359"/>
        <c:spPr>
          <a:solidFill>
            <a:schemeClr val="accent1"/>
          </a:solidFill>
          <a:ln w="19050">
            <a:solidFill>
              <a:schemeClr val="lt1"/>
            </a:solidFill>
          </a:ln>
          <a:effectLst/>
        </c:spPr>
      </c:pivotFmt>
      <c:pivotFmt>
        <c:idx val="1360"/>
        <c:spPr>
          <a:solidFill>
            <a:schemeClr val="accent1"/>
          </a:solidFill>
          <a:ln w="19050">
            <a:solidFill>
              <a:schemeClr val="lt1"/>
            </a:solidFill>
          </a:ln>
          <a:effectLst/>
        </c:spPr>
      </c:pivotFmt>
      <c:pivotFmt>
        <c:idx val="1361"/>
        <c:spPr>
          <a:solidFill>
            <a:schemeClr val="accent1"/>
          </a:solidFill>
          <a:ln w="19050">
            <a:solidFill>
              <a:schemeClr val="lt1"/>
            </a:solidFill>
          </a:ln>
          <a:effectLst/>
        </c:spPr>
      </c:pivotFmt>
      <c:pivotFmt>
        <c:idx val="1362"/>
        <c:spPr>
          <a:solidFill>
            <a:schemeClr val="accent1"/>
          </a:solidFill>
          <a:ln w="19050">
            <a:solidFill>
              <a:schemeClr val="lt1"/>
            </a:solidFill>
          </a:ln>
          <a:effectLst/>
        </c:spPr>
      </c:pivotFmt>
      <c:pivotFmt>
        <c:idx val="1363"/>
        <c:spPr>
          <a:solidFill>
            <a:schemeClr val="accent1"/>
          </a:solidFill>
          <a:ln w="19050">
            <a:solidFill>
              <a:schemeClr val="lt1"/>
            </a:solidFill>
          </a:ln>
          <a:effectLst/>
        </c:spPr>
      </c:pivotFmt>
      <c:pivotFmt>
        <c:idx val="1364"/>
        <c:spPr>
          <a:solidFill>
            <a:schemeClr val="accent1"/>
          </a:solidFill>
          <a:ln w="19050">
            <a:solidFill>
              <a:schemeClr val="lt1"/>
            </a:solidFill>
          </a:ln>
          <a:effectLst/>
        </c:spPr>
      </c:pivotFmt>
      <c:pivotFmt>
        <c:idx val="1365"/>
        <c:spPr>
          <a:solidFill>
            <a:schemeClr val="accent1"/>
          </a:solidFill>
          <a:ln w="19050">
            <a:solidFill>
              <a:schemeClr val="lt1"/>
            </a:solidFill>
          </a:ln>
          <a:effectLst/>
        </c:spPr>
      </c:pivotFmt>
      <c:pivotFmt>
        <c:idx val="1366"/>
        <c:spPr>
          <a:solidFill>
            <a:schemeClr val="accent1"/>
          </a:solidFill>
          <a:ln w="19050">
            <a:solidFill>
              <a:schemeClr val="lt1"/>
            </a:solidFill>
          </a:ln>
          <a:effectLst/>
        </c:spPr>
      </c:pivotFmt>
      <c:pivotFmt>
        <c:idx val="1367"/>
        <c:spPr>
          <a:solidFill>
            <a:schemeClr val="accent1"/>
          </a:solidFill>
          <a:ln w="19050">
            <a:solidFill>
              <a:schemeClr val="lt1"/>
            </a:solidFill>
          </a:ln>
          <a:effectLst/>
        </c:spPr>
      </c:pivotFmt>
      <c:pivotFmt>
        <c:idx val="1368"/>
        <c:spPr>
          <a:solidFill>
            <a:schemeClr val="accent1"/>
          </a:solidFill>
          <a:ln w="19050">
            <a:solidFill>
              <a:schemeClr val="lt1"/>
            </a:solidFill>
          </a:ln>
          <a:effectLst/>
        </c:spPr>
      </c:pivotFmt>
      <c:pivotFmt>
        <c:idx val="1369"/>
        <c:spPr>
          <a:solidFill>
            <a:schemeClr val="accent1"/>
          </a:solidFill>
          <a:ln w="19050">
            <a:solidFill>
              <a:schemeClr val="lt1"/>
            </a:solidFill>
          </a:ln>
          <a:effectLst/>
        </c:spPr>
      </c:pivotFmt>
      <c:pivotFmt>
        <c:idx val="1370"/>
        <c:spPr>
          <a:solidFill>
            <a:schemeClr val="accent1"/>
          </a:solidFill>
          <a:ln w="19050">
            <a:solidFill>
              <a:schemeClr val="lt1"/>
            </a:solidFill>
          </a:ln>
          <a:effectLst/>
        </c:spPr>
      </c:pivotFmt>
      <c:pivotFmt>
        <c:idx val="1371"/>
        <c:spPr>
          <a:solidFill>
            <a:schemeClr val="accent1"/>
          </a:solidFill>
          <a:ln w="19050">
            <a:solidFill>
              <a:schemeClr val="lt1"/>
            </a:solidFill>
          </a:ln>
          <a:effectLst/>
        </c:spPr>
      </c:pivotFmt>
      <c:pivotFmt>
        <c:idx val="1372"/>
        <c:spPr>
          <a:solidFill>
            <a:schemeClr val="accent1"/>
          </a:solidFill>
          <a:ln w="19050">
            <a:solidFill>
              <a:schemeClr val="lt1"/>
            </a:solidFill>
          </a:ln>
          <a:effectLst/>
        </c:spPr>
      </c:pivotFmt>
      <c:pivotFmt>
        <c:idx val="1373"/>
        <c:spPr>
          <a:solidFill>
            <a:schemeClr val="accent1"/>
          </a:solidFill>
          <a:ln w="19050">
            <a:solidFill>
              <a:schemeClr val="lt1"/>
            </a:solidFill>
          </a:ln>
          <a:effectLst/>
        </c:spPr>
      </c:pivotFmt>
      <c:pivotFmt>
        <c:idx val="1374"/>
        <c:spPr>
          <a:solidFill>
            <a:schemeClr val="accent1"/>
          </a:solidFill>
          <a:ln w="19050">
            <a:solidFill>
              <a:schemeClr val="lt1"/>
            </a:solidFill>
          </a:ln>
          <a:effectLst/>
        </c:spPr>
      </c:pivotFmt>
      <c:pivotFmt>
        <c:idx val="1375"/>
        <c:spPr>
          <a:solidFill>
            <a:schemeClr val="accent1"/>
          </a:solidFill>
          <a:ln w="19050">
            <a:solidFill>
              <a:schemeClr val="lt1"/>
            </a:solidFill>
          </a:ln>
          <a:effectLst/>
        </c:spPr>
      </c:pivotFmt>
      <c:pivotFmt>
        <c:idx val="1376"/>
        <c:spPr>
          <a:solidFill>
            <a:schemeClr val="accent1"/>
          </a:solidFill>
          <a:ln w="19050">
            <a:solidFill>
              <a:schemeClr val="lt1"/>
            </a:solidFill>
          </a:ln>
          <a:effectLst/>
        </c:spPr>
      </c:pivotFmt>
      <c:pivotFmt>
        <c:idx val="1377"/>
        <c:spPr>
          <a:solidFill>
            <a:schemeClr val="accent1"/>
          </a:solidFill>
          <a:ln w="19050">
            <a:solidFill>
              <a:schemeClr val="lt1"/>
            </a:solidFill>
          </a:ln>
          <a:effectLst/>
        </c:spPr>
      </c:pivotFmt>
      <c:pivotFmt>
        <c:idx val="1378"/>
        <c:spPr>
          <a:solidFill>
            <a:schemeClr val="accent1"/>
          </a:solidFill>
          <a:ln w="19050">
            <a:solidFill>
              <a:schemeClr val="lt1"/>
            </a:solidFill>
          </a:ln>
          <a:effectLst/>
        </c:spPr>
      </c:pivotFmt>
      <c:pivotFmt>
        <c:idx val="1379"/>
        <c:spPr>
          <a:solidFill>
            <a:schemeClr val="accent1"/>
          </a:solidFill>
          <a:ln w="19050">
            <a:solidFill>
              <a:schemeClr val="lt1"/>
            </a:solidFill>
          </a:ln>
          <a:effectLst/>
        </c:spPr>
      </c:pivotFmt>
      <c:pivotFmt>
        <c:idx val="1380"/>
        <c:spPr>
          <a:solidFill>
            <a:schemeClr val="accent1"/>
          </a:solidFill>
          <a:ln w="19050">
            <a:solidFill>
              <a:schemeClr val="lt1"/>
            </a:solidFill>
          </a:ln>
          <a:effectLst/>
        </c:spPr>
      </c:pivotFmt>
      <c:pivotFmt>
        <c:idx val="1381"/>
        <c:spPr>
          <a:solidFill>
            <a:schemeClr val="accent1"/>
          </a:solidFill>
          <a:ln w="19050">
            <a:solidFill>
              <a:schemeClr val="lt1"/>
            </a:solidFill>
          </a:ln>
          <a:effectLst/>
        </c:spPr>
      </c:pivotFmt>
      <c:pivotFmt>
        <c:idx val="1382"/>
        <c:spPr>
          <a:solidFill>
            <a:schemeClr val="accent1"/>
          </a:solidFill>
          <a:ln w="19050">
            <a:solidFill>
              <a:schemeClr val="lt1"/>
            </a:solidFill>
          </a:ln>
          <a:effectLst/>
        </c:spPr>
      </c:pivotFmt>
      <c:pivotFmt>
        <c:idx val="1383"/>
        <c:spPr>
          <a:solidFill>
            <a:schemeClr val="accent1"/>
          </a:solidFill>
          <a:ln w="19050">
            <a:solidFill>
              <a:schemeClr val="lt1"/>
            </a:solidFill>
          </a:ln>
          <a:effectLst/>
        </c:spPr>
      </c:pivotFmt>
      <c:pivotFmt>
        <c:idx val="1384"/>
        <c:spPr>
          <a:solidFill>
            <a:schemeClr val="accent1"/>
          </a:solidFill>
          <a:ln w="19050">
            <a:solidFill>
              <a:schemeClr val="lt1"/>
            </a:solidFill>
          </a:ln>
          <a:effectLst/>
        </c:spPr>
      </c:pivotFmt>
      <c:pivotFmt>
        <c:idx val="1385"/>
        <c:spPr>
          <a:solidFill>
            <a:schemeClr val="accent1"/>
          </a:solidFill>
          <a:ln w="19050">
            <a:solidFill>
              <a:schemeClr val="lt1"/>
            </a:solidFill>
          </a:ln>
          <a:effectLst/>
        </c:spPr>
      </c:pivotFmt>
      <c:pivotFmt>
        <c:idx val="1386"/>
        <c:spPr>
          <a:solidFill>
            <a:schemeClr val="accent1"/>
          </a:solidFill>
          <a:ln w="19050">
            <a:solidFill>
              <a:schemeClr val="lt1"/>
            </a:solidFill>
          </a:ln>
          <a:effectLst/>
        </c:spPr>
      </c:pivotFmt>
      <c:pivotFmt>
        <c:idx val="1387"/>
        <c:spPr>
          <a:solidFill>
            <a:schemeClr val="accent1"/>
          </a:solidFill>
          <a:ln w="19050">
            <a:solidFill>
              <a:schemeClr val="lt1"/>
            </a:solidFill>
          </a:ln>
          <a:effectLst/>
        </c:spPr>
      </c:pivotFmt>
      <c:pivotFmt>
        <c:idx val="1388"/>
        <c:spPr>
          <a:solidFill>
            <a:schemeClr val="accent1"/>
          </a:solidFill>
          <a:ln w="19050">
            <a:solidFill>
              <a:schemeClr val="lt1"/>
            </a:solidFill>
          </a:ln>
          <a:effectLst/>
        </c:spPr>
      </c:pivotFmt>
      <c:pivotFmt>
        <c:idx val="1389"/>
        <c:spPr>
          <a:solidFill>
            <a:schemeClr val="accent1"/>
          </a:solidFill>
          <a:ln w="19050">
            <a:solidFill>
              <a:schemeClr val="lt1"/>
            </a:solidFill>
          </a:ln>
          <a:effectLst/>
        </c:spPr>
      </c:pivotFmt>
      <c:pivotFmt>
        <c:idx val="1390"/>
        <c:spPr>
          <a:solidFill>
            <a:schemeClr val="accent1"/>
          </a:solidFill>
          <a:ln w="19050">
            <a:solidFill>
              <a:schemeClr val="lt1"/>
            </a:solidFill>
          </a:ln>
          <a:effectLst/>
        </c:spPr>
      </c:pivotFmt>
      <c:pivotFmt>
        <c:idx val="1391"/>
        <c:spPr>
          <a:solidFill>
            <a:schemeClr val="accent1"/>
          </a:solidFill>
          <a:ln w="19050">
            <a:solidFill>
              <a:schemeClr val="lt1"/>
            </a:solidFill>
          </a:ln>
          <a:effectLst/>
        </c:spPr>
      </c:pivotFmt>
      <c:pivotFmt>
        <c:idx val="1392"/>
        <c:spPr>
          <a:solidFill>
            <a:schemeClr val="accent1"/>
          </a:solidFill>
          <a:ln w="19050">
            <a:solidFill>
              <a:schemeClr val="lt1"/>
            </a:solidFill>
          </a:ln>
          <a:effectLst/>
        </c:spPr>
      </c:pivotFmt>
      <c:pivotFmt>
        <c:idx val="1393"/>
        <c:spPr>
          <a:solidFill>
            <a:schemeClr val="accent1"/>
          </a:solidFill>
          <a:ln w="19050">
            <a:solidFill>
              <a:schemeClr val="lt1"/>
            </a:solidFill>
          </a:ln>
          <a:effectLst/>
        </c:spPr>
      </c:pivotFmt>
      <c:pivotFmt>
        <c:idx val="1394"/>
        <c:spPr>
          <a:solidFill>
            <a:schemeClr val="accent1"/>
          </a:solidFill>
          <a:ln w="19050">
            <a:solidFill>
              <a:schemeClr val="lt1"/>
            </a:solidFill>
          </a:ln>
          <a:effectLst/>
        </c:spPr>
      </c:pivotFmt>
      <c:pivotFmt>
        <c:idx val="1395"/>
        <c:spPr>
          <a:solidFill>
            <a:schemeClr val="accent1"/>
          </a:solidFill>
          <a:ln w="19050">
            <a:solidFill>
              <a:schemeClr val="lt1"/>
            </a:solidFill>
          </a:ln>
          <a:effectLst/>
        </c:spPr>
      </c:pivotFmt>
      <c:pivotFmt>
        <c:idx val="1396"/>
        <c:spPr>
          <a:solidFill>
            <a:schemeClr val="accent1"/>
          </a:solidFill>
          <a:ln w="19050">
            <a:solidFill>
              <a:schemeClr val="lt1"/>
            </a:solidFill>
          </a:ln>
          <a:effectLst/>
        </c:spPr>
      </c:pivotFmt>
      <c:pivotFmt>
        <c:idx val="1397"/>
        <c:spPr>
          <a:solidFill>
            <a:schemeClr val="accent1"/>
          </a:solidFill>
          <a:ln w="19050">
            <a:solidFill>
              <a:schemeClr val="lt1"/>
            </a:solidFill>
          </a:ln>
          <a:effectLst/>
        </c:spPr>
      </c:pivotFmt>
      <c:pivotFmt>
        <c:idx val="1398"/>
        <c:spPr>
          <a:solidFill>
            <a:schemeClr val="accent1"/>
          </a:solidFill>
          <a:ln w="19050">
            <a:solidFill>
              <a:schemeClr val="lt1"/>
            </a:solidFill>
          </a:ln>
          <a:effectLst/>
        </c:spPr>
      </c:pivotFmt>
      <c:pivotFmt>
        <c:idx val="1399"/>
        <c:spPr>
          <a:solidFill>
            <a:schemeClr val="accent1"/>
          </a:solidFill>
          <a:ln w="19050">
            <a:solidFill>
              <a:schemeClr val="lt1"/>
            </a:solidFill>
          </a:ln>
          <a:effectLst/>
        </c:spPr>
      </c:pivotFmt>
      <c:pivotFmt>
        <c:idx val="1400"/>
        <c:spPr>
          <a:solidFill>
            <a:schemeClr val="accent1"/>
          </a:solidFill>
          <a:ln w="19050">
            <a:solidFill>
              <a:schemeClr val="lt1"/>
            </a:solidFill>
          </a:ln>
          <a:effectLst/>
        </c:spPr>
      </c:pivotFmt>
      <c:pivotFmt>
        <c:idx val="1401"/>
        <c:spPr>
          <a:solidFill>
            <a:schemeClr val="accent1"/>
          </a:solidFill>
          <a:ln w="19050">
            <a:solidFill>
              <a:schemeClr val="lt1"/>
            </a:solidFill>
          </a:ln>
          <a:effectLst/>
        </c:spPr>
      </c:pivotFmt>
      <c:pivotFmt>
        <c:idx val="1402"/>
        <c:spPr>
          <a:solidFill>
            <a:schemeClr val="accent1"/>
          </a:solidFill>
          <a:ln w="19050">
            <a:solidFill>
              <a:schemeClr val="lt1"/>
            </a:solidFill>
          </a:ln>
          <a:effectLst/>
        </c:spPr>
      </c:pivotFmt>
      <c:pivotFmt>
        <c:idx val="1403"/>
        <c:spPr>
          <a:solidFill>
            <a:schemeClr val="accent1"/>
          </a:solidFill>
          <a:ln w="19050">
            <a:solidFill>
              <a:schemeClr val="lt1"/>
            </a:solidFill>
          </a:ln>
          <a:effectLst/>
        </c:spPr>
      </c:pivotFmt>
      <c:pivotFmt>
        <c:idx val="1404"/>
        <c:spPr>
          <a:solidFill>
            <a:schemeClr val="accent1"/>
          </a:solidFill>
          <a:ln w="19050">
            <a:solidFill>
              <a:schemeClr val="lt1"/>
            </a:solidFill>
          </a:ln>
          <a:effectLst/>
        </c:spPr>
      </c:pivotFmt>
      <c:pivotFmt>
        <c:idx val="1405"/>
        <c:spPr>
          <a:solidFill>
            <a:schemeClr val="accent1"/>
          </a:solidFill>
          <a:ln w="19050">
            <a:solidFill>
              <a:schemeClr val="lt1"/>
            </a:solidFill>
          </a:ln>
          <a:effectLst/>
        </c:spPr>
      </c:pivotFmt>
      <c:pivotFmt>
        <c:idx val="1406"/>
        <c:spPr>
          <a:solidFill>
            <a:schemeClr val="accent1"/>
          </a:solidFill>
          <a:ln w="19050">
            <a:solidFill>
              <a:schemeClr val="lt1"/>
            </a:solidFill>
          </a:ln>
          <a:effectLst/>
        </c:spPr>
      </c:pivotFmt>
      <c:pivotFmt>
        <c:idx val="1407"/>
        <c:spPr>
          <a:solidFill>
            <a:schemeClr val="accent1"/>
          </a:solidFill>
          <a:ln w="19050">
            <a:solidFill>
              <a:schemeClr val="lt1"/>
            </a:solidFill>
          </a:ln>
          <a:effectLst/>
        </c:spPr>
      </c:pivotFmt>
      <c:pivotFmt>
        <c:idx val="1408"/>
        <c:spPr>
          <a:solidFill>
            <a:schemeClr val="accent1"/>
          </a:solidFill>
          <a:ln w="19050">
            <a:solidFill>
              <a:schemeClr val="lt1"/>
            </a:solidFill>
          </a:ln>
          <a:effectLst/>
        </c:spPr>
      </c:pivotFmt>
      <c:pivotFmt>
        <c:idx val="1409"/>
        <c:spPr>
          <a:solidFill>
            <a:schemeClr val="accent1"/>
          </a:solidFill>
          <a:ln w="19050">
            <a:solidFill>
              <a:schemeClr val="lt1"/>
            </a:solidFill>
          </a:ln>
          <a:effectLst/>
        </c:spPr>
      </c:pivotFmt>
      <c:pivotFmt>
        <c:idx val="1410"/>
        <c:spPr>
          <a:solidFill>
            <a:schemeClr val="accent1"/>
          </a:solidFill>
          <a:ln w="19050">
            <a:solidFill>
              <a:schemeClr val="lt1"/>
            </a:solidFill>
          </a:ln>
          <a:effectLst/>
        </c:spPr>
      </c:pivotFmt>
      <c:pivotFmt>
        <c:idx val="1411"/>
        <c:spPr>
          <a:solidFill>
            <a:schemeClr val="accent1"/>
          </a:solidFill>
          <a:ln w="19050">
            <a:solidFill>
              <a:schemeClr val="lt1"/>
            </a:solidFill>
          </a:ln>
          <a:effectLst/>
        </c:spPr>
      </c:pivotFmt>
      <c:pivotFmt>
        <c:idx val="1412"/>
        <c:spPr>
          <a:solidFill>
            <a:schemeClr val="accent1"/>
          </a:solidFill>
          <a:ln w="19050">
            <a:solidFill>
              <a:schemeClr val="lt1"/>
            </a:solidFill>
          </a:ln>
          <a:effectLst/>
        </c:spPr>
      </c:pivotFmt>
      <c:pivotFmt>
        <c:idx val="1413"/>
        <c:spPr>
          <a:solidFill>
            <a:schemeClr val="accent1"/>
          </a:solidFill>
          <a:ln w="19050">
            <a:solidFill>
              <a:schemeClr val="lt1"/>
            </a:solidFill>
          </a:ln>
          <a:effectLst/>
        </c:spPr>
      </c:pivotFmt>
      <c:pivotFmt>
        <c:idx val="1414"/>
        <c:spPr>
          <a:solidFill>
            <a:schemeClr val="accent1"/>
          </a:solidFill>
          <a:ln w="19050">
            <a:solidFill>
              <a:schemeClr val="lt1"/>
            </a:solidFill>
          </a:ln>
          <a:effectLst/>
        </c:spPr>
      </c:pivotFmt>
      <c:pivotFmt>
        <c:idx val="1415"/>
        <c:spPr>
          <a:solidFill>
            <a:schemeClr val="accent1"/>
          </a:solidFill>
          <a:ln w="19050">
            <a:solidFill>
              <a:schemeClr val="lt1"/>
            </a:solidFill>
          </a:ln>
          <a:effectLst/>
        </c:spPr>
      </c:pivotFmt>
      <c:pivotFmt>
        <c:idx val="1416"/>
        <c:spPr>
          <a:solidFill>
            <a:schemeClr val="accent1"/>
          </a:solidFill>
          <a:ln w="19050">
            <a:solidFill>
              <a:schemeClr val="lt1"/>
            </a:solidFill>
          </a:ln>
          <a:effectLst/>
        </c:spPr>
      </c:pivotFmt>
      <c:pivotFmt>
        <c:idx val="1417"/>
        <c:spPr>
          <a:solidFill>
            <a:schemeClr val="accent1"/>
          </a:solidFill>
          <a:ln w="19050">
            <a:solidFill>
              <a:schemeClr val="lt1"/>
            </a:solidFill>
          </a:ln>
          <a:effectLst/>
        </c:spPr>
      </c:pivotFmt>
      <c:pivotFmt>
        <c:idx val="1418"/>
        <c:spPr>
          <a:solidFill>
            <a:schemeClr val="accent1"/>
          </a:solidFill>
          <a:ln w="19050">
            <a:solidFill>
              <a:schemeClr val="lt1"/>
            </a:solidFill>
          </a:ln>
          <a:effectLst/>
        </c:spPr>
      </c:pivotFmt>
      <c:pivotFmt>
        <c:idx val="1419"/>
        <c:spPr>
          <a:solidFill>
            <a:schemeClr val="accent1"/>
          </a:solidFill>
          <a:ln w="19050">
            <a:solidFill>
              <a:schemeClr val="lt1"/>
            </a:solidFill>
          </a:ln>
          <a:effectLst/>
        </c:spPr>
      </c:pivotFmt>
      <c:pivotFmt>
        <c:idx val="1420"/>
        <c:spPr>
          <a:solidFill>
            <a:schemeClr val="accent1"/>
          </a:solidFill>
          <a:ln w="19050">
            <a:solidFill>
              <a:schemeClr val="lt1"/>
            </a:solidFill>
          </a:ln>
          <a:effectLst/>
        </c:spPr>
      </c:pivotFmt>
      <c:pivotFmt>
        <c:idx val="1421"/>
        <c:spPr>
          <a:solidFill>
            <a:schemeClr val="accent1"/>
          </a:solidFill>
          <a:ln w="19050">
            <a:solidFill>
              <a:schemeClr val="lt1"/>
            </a:solidFill>
          </a:ln>
          <a:effectLst/>
        </c:spPr>
      </c:pivotFmt>
      <c:pivotFmt>
        <c:idx val="1422"/>
        <c:spPr>
          <a:solidFill>
            <a:schemeClr val="accent1"/>
          </a:solidFill>
          <a:ln w="19050">
            <a:solidFill>
              <a:schemeClr val="lt1"/>
            </a:solidFill>
          </a:ln>
          <a:effectLst/>
        </c:spPr>
      </c:pivotFmt>
      <c:pivotFmt>
        <c:idx val="1423"/>
        <c:spPr>
          <a:solidFill>
            <a:schemeClr val="accent1"/>
          </a:solidFill>
          <a:ln w="19050">
            <a:solidFill>
              <a:schemeClr val="lt1"/>
            </a:solidFill>
          </a:ln>
          <a:effectLst/>
        </c:spPr>
      </c:pivotFmt>
      <c:pivotFmt>
        <c:idx val="1424"/>
        <c:spPr>
          <a:solidFill>
            <a:schemeClr val="accent1"/>
          </a:solidFill>
          <a:ln w="19050">
            <a:solidFill>
              <a:schemeClr val="lt1"/>
            </a:solidFill>
          </a:ln>
          <a:effectLst/>
        </c:spPr>
      </c:pivotFmt>
      <c:pivotFmt>
        <c:idx val="1425"/>
        <c:spPr>
          <a:solidFill>
            <a:schemeClr val="accent1"/>
          </a:solidFill>
          <a:ln w="19050">
            <a:solidFill>
              <a:schemeClr val="lt1"/>
            </a:solidFill>
          </a:ln>
          <a:effectLst/>
        </c:spPr>
      </c:pivotFmt>
      <c:pivotFmt>
        <c:idx val="1426"/>
        <c:spPr>
          <a:solidFill>
            <a:schemeClr val="accent1"/>
          </a:solidFill>
          <a:ln w="19050">
            <a:solidFill>
              <a:schemeClr val="lt1"/>
            </a:solidFill>
          </a:ln>
          <a:effectLst/>
        </c:spPr>
      </c:pivotFmt>
      <c:pivotFmt>
        <c:idx val="1427"/>
        <c:spPr>
          <a:solidFill>
            <a:schemeClr val="accent1"/>
          </a:solidFill>
          <a:ln w="19050">
            <a:solidFill>
              <a:schemeClr val="lt1"/>
            </a:solidFill>
          </a:ln>
          <a:effectLst/>
        </c:spPr>
      </c:pivotFmt>
      <c:pivotFmt>
        <c:idx val="1428"/>
        <c:spPr>
          <a:solidFill>
            <a:schemeClr val="accent1"/>
          </a:solidFill>
          <a:ln w="19050">
            <a:solidFill>
              <a:schemeClr val="lt1"/>
            </a:solidFill>
          </a:ln>
          <a:effectLst/>
        </c:spPr>
      </c:pivotFmt>
      <c:pivotFmt>
        <c:idx val="1429"/>
        <c:spPr>
          <a:solidFill>
            <a:schemeClr val="accent1"/>
          </a:solidFill>
          <a:ln w="19050">
            <a:solidFill>
              <a:schemeClr val="lt1"/>
            </a:solidFill>
          </a:ln>
          <a:effectLst/>
        </c:spPr>
      </c:pivotFmt>
      <c:pivotFmt>
        <c:idx val="1430"/>
        <c:spPr>
          <a:solidFill>
            <a:schemeClr val="accent1"/>
          </a:solidFill>
          <a:ln w="19050">
            <a:solidFill>
              <a:schemeClr val="lt1"/>
            </a:solidFill>
          </a:ln>
          <a:effectLst/>
        </c:spPr>
      </c:pivotFmt>
      <c:pivotFmt>
        <c:idx val="1431"/>
        <c:spPr>
          <a:solidFill>
            <a:schemeClr val="accent1"/>
          </a:solidFill>
          <a:ln w="19050">
            <a:solidFill>
              <a:schemeClr val="lt1"/>
            </a:solidFill>
          </a:ln>
          <a:effectLst/>
        </c:spPr>
      </c:pivotFmt>
      <c:pivotFmt>
        <c:idx val="1432"/>
        <c:spPr>
          <a:solidFill>
            <a:schemeClr val="accent1"/>
          </a:solidFill>
          <a:ln w="19050">
            <a:solidFill>
              <a:schemeClr val="lt1"/>
            </a:solidFill>
          </a:ln>
          <a:effectLst/>
        </c:spPr>
      </c:pivotFmt>
      <c:pivotFmt>
        <c:idx val="1433"/>
        <c:spPr>
          <a:solidFill>
            <a:schemeClr val="accent1"/>
          </a:solidFill>
          <a:ln w="19050">
            <a:solidFill>
              <a:schemeClr val="lt1"/>
            </a:solidFill>
          </a:ln>
          <a:effectLst/>
        </c:spPr>
      </c:pivotFmt>
      <c:pivotFmt>
        <c:idx val="1434"/>
        <c:spPr>
          <a:solidFill>
            <a:schemeClr val="accent1"/>
          </a:solidFill>
          <a:ln w="19050">
            <a:solidFill>
              <a:schemeClr val="lt1"/>
            </a:solidFill>
          </a:ln>
          <a:effectLst/>
        </c:spPr>
      </c:pivotFmt>
      <c:pivotFmt>
        <c:idx val="1435"/>
        <c:spPr>
          <a:solidFill>
            <a:schemeClr val="accent1"/>
          </a:solidFill>
          <a:ln w="19050">
            <a:solidFill>
              <a:schemeClr val="lt1"/>
            </a:solidFill>
          </a:ln>
          <a:effectLst/>
        </c:spPr>
      </c:pivotFmt>
      <c:pivotFmt>
        <c:idx val="1436"/>
        <c:spPr>
          <a:solidFill>
            <a:schemeClr val="accent1"/>
          </a:solidFill>
          <a:ln w="19050">
            <a:solidFill>
              <a:schemeClr val="lt1"/>
            </a:solidFill>
          </a:ln>
          <a:effectLst/>
        </c:spPr>
      </c:pivotFmt>
      <c:pivotFmt>
        <c:idx val="1437"/>
        <c:spPr>
          <a:solidFill>
            <a:schemeClr val="accent1"/>
          </a:solidFill>
          <a:ln w="19050">
            <a:solidFill>
              <a:schemeClr val="lt1"/>
            </a:solidFill>
          </a:ln>
          <a:effectLst/>
        </c:spPr>
        <c:marker>
          <c:symbol val="none"/>
        </c:marker>
      </c:pivotFmt>
      <c:pivotFmt>
        <c:idx val="1438"/>
        <c:spPr>
          <a:solidFill>
            <a:schemeClr val="accent1"/>
          </a:solidFill>
          <a:ln w="19050">
            <a:solidFill>
              <a:schemeClr val="lt1"/>
            </a:solidFill>
          </a:ln>
          <a:effectLst/>
        </c:spPr>
      </c:pivotFmt>
      <c:pivotFmt>
        <c:idx val="1439"/>
        <c:spPr>
          <a:solidFill>
            <a:schemeClr val="accent1"/>
          </a:solidFill>
          <a:ln w="19050">
            <a:solidFill>
              <a:schemeClr val="lt1"/>
            </a:solidFill>
          </a:ln>
          <a:effectLst/>
        </c:spPr>
      </c:pivotFmt>
      <c:pivotFmt>
        <c:idx val="1440"/>
        <c:spPr>
          <a:solidFill>
            <a:schemeClr val="accent1"/>
          </a:solidFill>
          <a:ln w="19050">
            <a:solidFill>
              <a:schemeClr val="lt1"/>
            </a:solidFill>
          </a:ln>
          <a:effectLst/>
        </c:spPr>
      </c:pivotFmt>
      <c:pivotFmt>
        <c:idx val="1441"/>
        <c:spPr>
          <a:solidFill>
            <a:schemeClr val="accent1"/>
          </a:solidFill>
          <a:ln w="19050">
            <a:solidFill>
              <a:schemeClr val="lt1"/>
            </a:solidFill>
          </a:ln>
          <a:effectLst/>
        </c:spPr>
      </c:pivotFmt>
      <c:pivotFmt>
        <c:idx val="1442"/>
        <c:spPr>
          <a:solidFill>
            <a:schemeClr val="accent1"/>
          </a:solidFill>
          <a:ln w="19050">
            <a:solidFill>
              <a:schemeClr val="lt1"/>
            </a:solidFill>
          </a:ln>
          <a:effectLst/>
        </c:spPr>
      </c:pivotFmt>
      <c:pivotFmt>
        <c:idx val="1443"/>
        <c:spPr>
          <a:solidFill>
            <a:schemeClr val="accent1"/>
          </a:solidFill>
          <a:ln w="19050">
            <a:solidFill>
              <a:schemeClr val="lt1"/>
            </a:solidFill>
          </a:ln>
          <a:effectLst/>
        </c:spPr>
      </c:pivotFmt>
      <c:pivotFmt>
        <c:idx val="1444"/>
        <c:spPr>
          <a:solidFill>
            <a:schemeClr val="accent1"/>
          </a:solidFill>
          <a:ln w="19050">
            <a:solidFill>
              <a:schemeClr val="lt1"/>
            </a:solidFill>
          </a:ln>
          <a:effectLst/>
        </c:spPr>
      </c:pivotFmt>
      <c:pivotFmt>
        <c:idx val="1445"/>
        <c:spPr>
          <a:solidFill>
            <a:schemeClr val="accent1"/>
          </a:solidFill>
          <a:ln w="19050">
            <a:solidFill>
              <a:schemeClr val="lt1"/>
            </a:solidFill>
          </a:ln>
          <a:effectLst/>
        </c:spPr>
      </c:pivotFmt>
      <c:pivotFmt>
        <c:idx val="1446"/>
        <c:spPr>
          <a:solidFill>
            <a:schemeClr val="accent1"/>
          </a:solidFill>
          <a:ln w="19050">
            <a:solidFill>
              <a:schemeClr val="lt1"/>
            </a:solidFill>
          </a:ln>
          <a:effectLst/>
        </c:spPr>
      </c:pivotFmt>
      <c:pivotFmt>
        <c:idx val="1447"/>
        <c:spPr>
          <a:solidFill>
            <a:schemeClr val="accent1"/>
          </a:solidFill>
          <a:ln w="19050">
            <a:solidFill>
              <a:schemeClr val="lt1"/>
            </a:solidFill>
          </a:ln>
          <a:effectLst/>
        </c:spPr>
      </c:pivotFmt>
      <c:pivotFmt>
        <c:idx val="1448"/>
        <c:spPr>
          <a:solidFill>
            <a:schemeClr val="accent1"/>
          </a:solidFill>
          <a:ln w="19050">
            <a:solidFill>
              <a:schemeClr val="lt1"/>
            </a:solidFill>
          </a:ln>
          <a:effectLst/>
        </c:spPr>
      </c:pivotFmt>
      <c:pivotFmt>
        <c:idx val="1449"/>
        <c:spPr>
          <a:solidFill>
            <a:schemeClr val="accent1"/>
          </a:solidFill>
          <a:ln w="19050">
            <a:solidFill>
              <a:schemeClr val="lt1"/>
            </a:solidFill>
          </a:ln>
          <a:effectLst/>
        </c:spPr>
      </c:pivotFmt>
      <c:pivotFmt>
        <c:idx val="1450"/>
        <c:spPr>
          <a:solidFill>
            <a:schemeClr val="accent1"/>
          </a:solidFill>
          <a:ln w="19050">
            <a:solidFill>
              <a:schemeClr val="lt1"/>
            </a:solidFill>
          </a:ln>
          <a:effectLst/>
        </c:spPr>
      </c:pivotFmt>
      <c:pivotFmt>
        <c:idx val="1451"/>
        <c:spPr>
          <a:solidFill>
            <a:schemeClr val="accent1"/>
          </a:solidFill>
          <a:ln w="19050">
            <a:solidFill>
              <a:schemeClr val="lt1"/>
            </a:solidFill>
          </a:ln>
          <a:effectLst/>
        </c:spPr>
      </c:pivotFmt>
      <c:pivotFmt>
        <c:idx val="1452"/>
        <c:spPr>
          <a:solidFill>
            <a:schemeClr val="accent1"/>
          </a:solidFill>
          <a:ln w="19050">
            <a:solidFill>
              <a:schemeClr val="lt1"/>
            </a:solidFill>
          </a:ln>
          <a:effectLst/>
        </c:spPr>
      </c:pivotFmt>
      <c:pivotFmt>
        <c:idx val="1453"/>
        <c:spPr>
          <a:solidFill>
            <a:schemeClr val="accent1"/>
          </a:solidFill>
          <a:ln w="19050">
            <a:solidFill>
              <a:schemeClr val="lt1"/>
            </a:solidFill>
          </a:ln>
          <a:effectLst/>
        </c:spPr>
      </c:pivotFmt>
      <c:pivotFmt>
        <c:idx val="1454"/>
        <c:spPr>
          <a:solidFill>
            <a:schemeClr val="accent1"/>
          </a:solidFill>
          <a:ln w="19050">
            <a:solidFill>
              <a:schemeClr val="lt1"/>
            </a:solidFill>
          </a:ln>
          <a:effectLst/>
        </c:spPr>
      </c:pivotFmt>
      <c:pivotFmt>
        <c:idx val="1455"/>
        <c:spPr>
          <a:solidFill>
            <a:schemeClr val="accent1"/>
          </a:solidFill>
          <a:ln w="19050">
            <a:solidFill>
              <a:schemeClr val="lt1"/>
            </a:solidFill>
          </a:ln>
          <a:effectLst/>
        </c:spPr>
      </c:pivotFmt>
      <c:pivotFmt>
        <c:idx val="1456"/>
        <c:spPr>
          <a:solidFill>
            <a:schemeClr val="accent1"/>
          </a:solidFill>
          <a:ln w="19050">
            <a:solidFill>
              <a:schemeClr val="lt1"/>
            </a:solidFill>
          </a:ln>
          <a:effectLst/>
        </c:spPr>
      </c:pivotFmt>
      <c:pivotFmt>
        <c:idx val="1457"/>
        <c:spPr>
          <a:solidFill>
            <a:schemeClr val="accent1"/>
          </a:solidFill>
          <a:ln w="19050">
            <a:solidFill>
              <a:schemeClr val="lt1"/>
            </a:solidFill>
          </a:ln>
          <a:effectLst/>
        </c:spPr>
      </c:pivotFmt>
      <c:pivotFmt>
        <c:idx val="1458"/>
        <c:spPr>
          <a:solidFill>
            <a:schemeClr val="accent1"/>
          </a:solidFill>
          <a:ln w="19050">
            <a:solidFill>
              <a:schemeClr val="lt1"/>
            </a:solidFill>
          </a:ln>
          <a:effectLst/>
        </c:spPr>
      </c:pivotFmt>
      <c:pivotFmt>
        <c:idx val="1459"/>
        <c:spPr>
          <a:solidFill>
            <a:schemeClr val="accent1"/>
          </a:solidFill>
          <a:ln w="19050">
            <a:solidFill>
              <a:schemeClr val="lt1"/>
            </a:solidFill>
          </a:ln>
          <a:effectLst/>
        </c:spPr>
      </c:pivotFmt>
      <c:pivotFmt>
        <c:idx val="1460"/>
        <c:spPr>
          <a:solidFill>
            <a:schemeClr val="accent1"/>
          </a:solidFill>
          <a:ln w="19050">
            <a:solidFill>
              <a:schemeClr val="lt1"/>
            </a:solidFill>
          </a:ln>
          <a:effectLst/>
        </c:spPr>
      </c:pivotFmt>
      <c:pivotFmt>
        <c:idx val="1461"/>
        <c:spPr>
          <a:solidFill>
            <a:schemeClr val="accent1"/>
          </a:solidFill>
          <a:ln w="19050">
            <a:solidFill>
              <a:schemeClr val="lt1"/>
            </a:solidFill>
          </a:ln>
          <a:effectLst/>
        </c:spPr>
      </c:pivotFmt>
      <c:pivotFmt>
        <c:idx val="1462"/>
        <c:spPr>
          <a:solidFill>
            <a:schemeClr val="accent1"/>
          </a:solidFill>
          <a:ln w="19050">
            <a:solidFill>
              <a:schemeClr val="lt1"/>
            </a:solidFill>
          </a:ln>
          <a:effectLst/>
        </c:spPr>
      </c:pivotFmt>
      <c:pivotFmt>
        <c:idx val="1463"/>
        <c:spPr>
          <a:solidFill>
            <a:schemeClr val="accent1"/>
          </a:solidFill>
          <a:ln w="19050">
            <a:solidFill>
              <a:schemeClr val="lt1"/>
            </a:solidFill>
          </a:ln>
          <a:effectLst/>
        </c:spPr>
      </c:pivotFmt>
      <c:pivotFmt>
        <c:idx val="1464"/>
        <c:spPr>
          <a:solidFill>
            <a:schemeClr val="accent1"/>
          </a:solidFill>
          <a:ln w="19050">
            <a:solidFill>
              <a:schemeClr val="lt1"/>
            </a:solidFill>
          </a:ln>
          <a:effectLst/>
        </c:spPr>
      </c:pivotFmt>
      <c:pivotFmt>
        <c:idx val="1465"/>
        <c:spPr>
          <a:solidFill>
            <a:schemeClr val="accent1"/>
          </a:solidFill>
          <a:ln w="19050">
            <a:solidFill>
              <a:schemeClr val="lt1"/>
            </a:solidFill>
          </a:ln>
          <a:effectLst/>
        </c:spPr>
      </c:pivotFmt>
      <c:pivotFmt>
        <c:idx val="1466"/>
        <c:spPr>
          <a:solidFill>
            <a:schemeClr val="accent1"/>
          </a:solidFill>
          <a:ln w="19050">
            <a:solidFill>
              <a:schemeClr val="lt1"/>
            </a:solidFill>
          </a:ln>
          <a:effectLst/>
        </c:spPr>
      </c:pivotFmt>
      <c:pivotFmt>
        <c:idx val="1467"/>
        <c:spPr>
          <a:solidFill>
            <a:schemeClr val="accent1"/>
          </a:solidFill>
          <a:ln w="19050">
            <a:solidFill>
              <a:schemeClr val="lt1"/>
            </a:solidFill>
          </a:ln>
          <a:effectLst/>
        </c:spPr>
      </c:pivotFmt>
      <c:pivotFmt>
        <c:idx val="1468"/>
        <c:spPr>
          <a:solidFill>
            <a:schemeClr val="accent1"/>
          </a:solidFill>
          <a:ln w="19050">
            <a:solidFill>
              <a:schemeClr val="lt1"/>
            </a:solidFill>
          </a:ln>
          <a:effectLst/>
        </c:spPr>
      </c:pivotFmt>
      <c:pivotFmt>
        <c:idx val="1469"/>
        <c:spPr>
          <a:solidFill>
            <a:schemeClr val="accent1"/>
          </a:solidFill>
          <a:ln w="19050">
            <a:solidFill>
              <a:schemeClr val="lt1"/>
            </a:solidFill>
          </a:ln>
          <a:effectLst/>
        </c:spPr>
      </c:pivotFmt>
      <c:pivotFmt>
        <c:idx val="1470"/>
        <c:spPr>
          <a:solidFill>
            <a:schemeClr val="accent1"/>
          </a:solidFill>
          <a:ln w="19050">
            <a:solidFill>
              <a:schemeClr val="lt1"/>
            </a:solidFill>
          </a:ln>
          <a:effectLst/>
        </c:spPr>
      </c:pivotFmt>
      <c:pivotFmt>
        <c:idx val="1471"/>
        <c:spPr>
          <a:solidFill>
            <a:schemeClr val="accent1"/>
          </a:solidFill>
          <a:ln w="19050">
            <a:solidFill>
              <a:schemeClr val="lt1"/>
            </a:solidFill>
          </a:ln>
          <a:effectLst/>
        </c:spPr>
      </c:pivotFmt>
      <c:pivotFmt>
        <c:idx val="1472"/>
        <c:spPr>
          <a:solidFill>
            <a:schemeClr val="accent1"/>
          </a:solidFill>
          <a:ln w="19050">
            <a:solidFill>
              <a:schemeClr val="lt1"/>
            </a:solidFill>
          </a:ln>
          <a:effectLst/>
        </c:spPr>
      </c:pivotFmt>
      <c:pivotFmt>
        <c:idx val="1473"/>
        <c:spPr>
          <a:solidFill>
            <a:schemeClr val="accent1"/>
          </a:solidFill>
          <a:ln w="19050">
            <a:solidFill>
              <a:schemeClr val="lt1"/>
            </a:solidFill>
          </a:ln>
          <a:effectLst/>
        </c:spPr>
      </c:pivotFmt>
      <c:pivotFmt>
        <c:idx val="1474"/>
        <c:spPr>
          <a:solidFill>
            <a:schemeClr val="accent1"/>
          </a:solidFill>
          <a:ln w="19050">
            <a:solidFill>
              <a:schemeClr val="lt1"/>
            </a:solidFill>
          </a:ln>
          <a:effectLst/>
        </c:spPr>
      </c:pivotFmt>
      <c:pivotFmt>
        <c:idx val="1475"/>
        <c:spPr>
          <a:solidFill>
            <a:schemeClr val="accent1"/>
          </a:solidFill>
          <a:ln w="19050">
            <a:solidFill>
              <a:schemeClr val="lt1"/>
            </a:solidFill>
          </a:ln>
          <a:effectLst/>
        </c:spPr>
      </c:pivotFmt>
      <c:pivotFmt>
        <c:idx val="1476"/>
        <c:spPr>
          <a:solidFill>
            <a:schemeClr val="accent1"/>
          </a:solidFill>
          <a:ln w="19050">
            <a:solidFill>
              <a:schemeClr val="lt1"/>
            </a:solidFill>
          </a:ln>
          <a:effectLst/>
        </c:spPr>
      </c:pivotFmt>
      <c:pivotFmt>
        <c:idx val="1477"/>
        <c:spPr>
          <a:solidFill>
            <a:schemeClr val="accent1"/>
          </a:solidFill>
          <a:ln w="19050">
            <a:solidFill>
              <a:schemeClr val="lt1"/>
            </a:solidFill>
          </a:ln>
          <a:effectLst/>
        </c:spPr>
      </c:pivotFmt>
      <c:pivotFmt>
        <c:idx val="1478"/>
        <c:spPr>
          <a:solidFill>
            <a:schemeClr val="accent1"/>
          </a:solidFill>
          <a:ln w="19050">
            <a:solidFill>
              <a:schemeClr val="lt1"/>
            </a:solidFill>
          </a:ln>
          <a:effectLst/>
        </c:spPr>
      </c:pivotFmt>
      <c:pivotFmt>
        <c:idx val="1479"/>
        <c:spPr>
          <a:solidFill>
            <a:schemeClr val="accent1"/>
          </a:solidFill>
          <a:ln w="19050">
            <a:solidFill>
              <a:schemeClr val="lt1"/>
            </a:solidFill>
          </a:ln>
          <a:effectLst/>
        </c:spPr>
      </c:pivotFmt>
      <c:pivotFmt>
        <c:idx val="1480"/>
        <c:spPr>
          <a:solidFill>
            <a:schemeClr val="accent1"/>
          </a:solidFill>
          <a:ln w="19050">
            <a:solidFill>
              <a:schemeClr val="lt1"/>
            </a:solidFill>
          </a:ln>
          <a:effectLst/>
        </c:spPr>
      </c:pivotFmt>
      <c:pivotFmt>
        <c:idx val="1481"/>
        <c:spPr>
          <a:solidFill>
            <a:schemeClr val="accent1"/>
          </a:solidFill>
          <a:ln w="19050">
            <a:solidFill>
              <a:schemeClr val="lt1"/>
            </a:solidFill>
          </a:ln>
          <a:effectLst/>
        </c:spPr>
      </c:pivotFmt>
      <c:pivotFmt>
        <c:idx val="1482"/>
        <c:spPr>
          <a:solidFill>
            <a:schemeClr val="accent1"/>
          </a:solidFill>
          <a:ln w="19050">
            <a:solidFill>
              <a:schemeClr val="lt1"/>
            </a:solidFill>
          </a:ln>
          <a:effectLst/>
        </c:spPr>
      </c:pivotFmt>
      <c:pivotFmt>
        <c:idx val="1483"/>
        <c:spPr>
          <a:solidFill>
            <a:schemeClr val="accent1"/>
          </a:solidFill>
          <a:ln w="19050">
            <a:solidFill>
              <a:schemeClr val="lt1"/>
            </a:solidFill>
          </a:ln>
          <a:effectLst/>
        </c:spPr>
      </c:pivotFmt>
      <c:pivotFmt>
        <c:idx val="1484"/>
        <c:spPr>
          <a:solidFill>
            <a:schemeClr val="accent1"/>
          </a:solidFill>
          <a:ln w="19050">
            <a:solidFill>
              <a:schemeClr val="lt1"/>
            </a:solidFill>
          </a:ln>
          <a:effectLst/>
        </c:spPr>
      </c:pivotFmt>
      <c:pivotFmt>
        <c:idx val="1485"/>
        <c:spPr>
          <a:solidFill>
            <a:schemeClr val="accent1"/>
          </a:solidFill>
          <a:ln w="19050">
            <a:solidFill>
              <a:schemeClr val="lt1"/>
            </a:solidFill>
          </a:ln>
          <a:effectLst/>
        </c:spPr>
      </c:pivotFmt>
      <c:pivotFmt>
        <c:idx val="1486"/>
        <c:spPr>
          <a:solidFill>
            <a:schemeClr val="accent1"/>
          </a:solidFill>
          <a:ln w="19050">
            <a:solidFill>
              <a:schemeClr val="lt1"/>
            </a:solidFill>
          </a:ln>
          <a:effectLst/>
        </c:spPr>
      </c:pivotFmt>
      <c:pivotFmt>
        <c:idx val="1487"/>
        <c:spPr>
          <a:solidFill>
            <a:schemeClr val="accent1"/>
          </a:solidFill>
          <a:ln w="19050">
            <a:solidFill>
              <a:schemeClr val="lt1"/>
            </a:solidFill>
          </a:ln>
          <a:effectLst/>
        </c:spPr>
      </c:pivotFmt>
      <c:pivotFmt>
        <c:idx val="1488"/>
        <c:spPr>
          <a:solidFill>
            <a:schemeClr val="accent1"/>
          </a:solidFill>
          <a:ln w="19050">
            <a:solidFill>
              <a:schemeClr val="lt1"/>
            </a:solidFill>
          </a:ln>
          <a:effectLst/>
        </c:spPr>
      </c:pivotFmt>
      <c:pivotFmt>
        <c:idx val="1489"/>
        <c:spPr>
          <a:solidFill>
            <a:schemeClr val="accent1"/>
          </a:solidFill>
          <a:ln w="19050">
            <a:solidFill>
              <a:schemeClr val="lt1"/>
            </a:solidFill>
          </a:ln>
          <a:effectLst/>
        </c:spPr>
      </c:pivotFmt>
      <c:pivotFmt>
        <c:idx val="1490"/>
        <c:spPr>
          <a:solidFill>
            <a:schemeClr val="accent1"/>
          </a:solidFill>
          <a:ln w="19050">
            <a:solidFill>
              <a:schemeClr val="lt1"/>
            </a:solidFill>
          </a:ln>
          <a:effectLst/>
        </c:spPr>
      </c:pivotFmt>
      <c:pivotFmt>
        <c:idx val="1491"/>
        <c:spPr>
          <a:solidFill>
            <a:schemeClr val="accent1"/>
          </a:solidFill>
          <a:ln w="19050">
            <a:solidFill>
              <a:schemeClr val="lt1"/>
            </a:solidFill>
          </a:ln>
          <a:effectLst/>
        </c:spPr>
      </c:pivotFmt>
      <c:pivotFmt>
        <c:idx val="1492"/>
        <c:spPr>
          <a:solidFill>
            <a:schemeClr val="accent1"/>
          </a:solidFill>
          <a:ln w="19050">
            <a:solidFill>
              <a:schemeClr val="lt1"/>
            </a:solidFill>
          </a:ln>
          <a:effectLst/>
        </c:spPr>
      </c:pivotFmt>
      <c:pivotFmt>
        <c:idx val="1493"/>
        <c:spPr>
          <a:solidFill>
            <a:schemeClr val="accent1"/>
          </a:solidFill>
          <a:ln w="19050">
            <a:solidFill>
              <a:schemeClr val="lt1"/>
            </a:solidFill>
          </a:ln>
          <a:effectLst/>
        </c:spPr>
      </c:pivotFmt>
      <c:pivotFmt>
        <c:idx val="1494"/>
        <c:spPr>
          <a:solidFill>
            <a:schemeClr val="accent1"/>
          </a:solidFill>
          <a:ln w="19050">
            <a:solidFill>
              <a:schemeClr val="lt1"/>
            </a:solidFill>
          </a:ln>
          <a:effectLst/>
        </c:spPr>
      </c:pivotFmt>
      <c:pivotFmt>
        <c:idx val="1495"/>
        <c:spPr>
          <a:solidFill>
            <a:schemeClr val="accent1"/>
          </a:solidFill>
          <a:ln w="19050">
            <a:solidFill>
              <a:schemeClr val="lt1"/>
            </a:solidFill>
          </a:ln>
          <a:effectLst/>
        </c:spPr>
      </c:pivotFmt>
      <c:pivotFmt>
        <c:idx val="1496"/>
        <c:spPr>
          <a:solidFill>
            <a:schemeClr val="accent1"/>
          </a:solidFill>
          <a:ln w="19050">
            <a:solidFill>
              <a:schemeClr val="lt1"/>
            </a:solidFill>
          </a:ln>
          <a:effectLst/>
        </c:spPr>
      </c:pivotFmt>
      <c:pivotFmt>
        <c:idx val="1497"/>
        <c:spPr>
          <a:solidFill>
            <a:schemeClr val="accent1"/>
          </a:solidFill>
          <a:ln w="19050">
            <a:solidFill>
              <a:schemeClr val="lt1"/>
            </a:solidFill>
          </a:ln>
          <a:effectLst/>
        </c:spPr>
      </c:pivotFmt>
      <c:pivotFmt>
        <c:idx val="1498"/>
        <c:spPr>
          <a:solidFill>
            <a:schemeClr val="accent1"/>
          </a:solidFill>
          <a:ln w="19050">
            <a:solidFill>
              <a:schemeClr val="lt1"/>
            </a:solidFill>
          </a:ln>
          <a:effectLst/>
        </c:spPr>
      </c:pivotFmt>
      <c:pivotFmt>
        <c:idx val="1499"/>
        <c:spPr>
          <a:solidFill>
            <a:schemeClr val="accent1"/>
          </a:solidFill>
          <a:ln w="19050">
            <a:solidFill>
              <a:schemeClr val="lt1"/>
            </a:solidFill>
          </a:ln>
          <a:effectLst/>
        </c:spPr>
      </c:pivotFmt>
      <c:pivotFmt>
        <c:idx val="1500"/>
        <c:spPr>
          <a:solidFill>
            <a:schemeClr val="accent1"/>
          </a:solidFill>
          <a:ln w="19050">
            <a:solidFill>
              <a:schemeClr val="lt1"/>
            </a:solidFill>
          </a:ln>
          <a:effectLst/>
        </c:spPr>
      </c:pivotFmt>
      <c:pivotFmt>
        <c:idx val="1501"/>
        <c:spPr>
          <a:solidFill>
            <a:schemeClr val="accent1"/>
          </a:solidFill>
          <a:ln w="19050">
            <a:solidFill>
              <a:schemeClr val="lt1"/>
            </a:solidFill>
          </a:ln>
          <a:effectLst/>
        </c:spPr>
      </c:pivotFmt>
      <c:pivotFmt>
        <c:idx val="1502"/>
        <c:spPr>
          <a:solidFill>
            <a:schemeClr val="accent1"/>
          </a:solidFill>
          <a:ln w="19050">
            <a:solidFill>
              <a:schemeClr val="lt1"/>
            </a:solidFill>
          </a:ln>
          <a:effectLst/>
        </c:spPr>
      </c:pivotFmt>
      <c:pivotFmt>
        <c:idx val="1503"/>
        <c:spPr>
          <a:solidFill>
            <a:schemeClr val="accent1"/>
          </a:solidFill>
          <a:ln w="19050">
            <a:solidFill>
              <a:schemeClr val="lt1"/>
            </a:solidFill>
          </a:ln>
          <a:effectLst/>
        </c:spPr>
      </c:pivotFmt>
      <c:pivotFmt>
        <c:idx val="1504"/>
        <c:spPr>
          <a:solidFill>
            <a:schemeClr val="accent1"/>
          </a:solidFill>
          <a:ln w="19050">
            <a:solidFill>
              <a:schemeClr val="lt1"/>
            </a:solidFill>
          </a:ln>
          <a:effectLst/>
        </c:spPr>
      </c:pivotFmt>
      <c:pivotFmt>
        <c:idx val="1505"/>
        <c:spPr>
          <a:solidFill>
            <a:schemeClr val="accent1"/>
          </a:solidFill>
          <a:ln w="19050">
            <a:solidFill>
              <a:schemeClr val="lt1"/>
            </a:solidFill>
          </a:ln>
          <a:effectLst/>
        </c:spPr>
      </c:pivotFmt>
      <c:pivotFmt>
        <c:idx val="1506"/>
        <c:spPr>
          <a:solidFill>
            <a:schemeClr val="accent1"/>
          </a:solidFill>
          <a:ln w="19050">
            <a:solidFill>
              <a:schemeClr val="lt1"/>
            </a:solidFill>
          </a:ln>
          <a:effectLst/>
        </c:spPr>
      </c:pivotFmt>
      <c:pivotFmt>
        <c:idx val="1507"/>
        <c:spPr>
          <a:solidFill>
            <a:schemeClr val="accent1"/>
          </a:solidFill>
          <a:ln w="19050">
            <a:solidFill>
              <a:schemeClr val="lt1"/>
            </a:solidFill>
          </a:ln>
          <a:effectLst/>
        </c:spPr>
      </c:pivotFmt>
      <c:pivotFmt>
        <c:idx val="1508"/>
        <c:spPr>
          <a:solidFill>
            <a:schemeClr val="accent1"/>
          </a:solidFill>
          <a:ln w="19050">
            <a:solidFill>
              <a:schemeClr val="lt1"/>
            </a:solidFill>
          </a:ln>
          <a:effectLst/>
        </c:spPr>
      </c:pivotFmt>
      <c:pivotFmt>
        <c:idx val="1509"/>
        <c:spPr>
          <a:solidFill>
            <a:schemeClr val="accent1"/>
          </a:solidFill>
          <a:ln w="19050">
            <a:solidFill>
              <a:schemeClr val="lt1"/>
            </a:solidFill>
          </a:ln>
          <a:effectLst/>
        </c:spPr>
      </c:pivotFmt>
      <c:pivotFmt>
        <c:idx val="1510"/>
        <c:spPr>
          <a:solidFill>
            <a:schemeClr val="accent1"/>
          </a:solidFill>
          <a:ln w="19050">
            <a:solidFill>
              <a:schemeClr val="lt1"/>
            </a:solidFill>
          </a:ln>
          <a:effectLst/>
        </c:spPr>
      </c:pivotFmt>
      <c:pivotFmt>
        <c:idx val="1511"/>
        <c:spPr>
          <a:solidFill>
            <a:schemeClr val="accent1"/>
          </a:solidFill>
          <a:ln w="19050">
            <a:solidFill>
              <a:schemeClr val="lt1"/>
            </a:solidFill>
          </a:ln>
          <a:effectLst/>
        </c:spPr>
      </c:pivotFmt>
      <c:pivotFmt>
        <c:idx val="1512"/>
        <c:spPr>
          <a:solidFill>
            <a:schemeClr val="accent1"/>
          </a:solidFill>
          <a:ln w="19050">
            <a:solidFill>
              <a:schemeClr val="lt1"/>
            </a:solidFill>
          </a:ln>
          <a:effectLst/>
        </c:spPr>
      </c:pivotFmt>
      <c:pivotFmt>
        <c:idx val="1513"/>
        <c:spPr>
          <a:solidFill>
            <a:schemeClr val="accent1"/>
          </a:solidFill>
          <a:ln w="19050">
            <a:solidFill>
              <a:schemeClr val="lt1"/>
            </a:solidFill>
          </a:ln>
          <a:effectLst/>
        </c:spPr>
      </c:pivotFmt>
      <c:pivotFmt>
        <c:idx val="1514"/>
        <c:spPr>
          <a:solidFill>
            <a:schemeClr val="accent1"/>
          </a:solidFill>
          <a:ln w="19050">
            <a:solidFill>
              <a:schemeClr val="lt1"/>
            </a:solidFill>
          </a:ln>
          <a:effectLst/>
        </c:spPr>
      </c:pivotFmt>
      <c:pivotFmt>
        <c:idx val="1515"/>
        <c:spPr>
          <a:solidFill>
            <a:schemeClr val="accent1"/>
          </a:solidFill>
          <a:ln w="19050">
            <a:solidFill>
              <a:schemeClr val="lt1"/>
            </a:solidFill>
          </a:ln>
          <a:effectLst/>
        </c:spPr>
      </c:pivotFmt>
      <c:pivotFmt>
        <c:idx val="1516"/>
        <c:spPr>
          <a:solidFill>
            <a:schemeClr val="accent1"/>
          </a:solidFill>
          <a:ln w="19050">
            <a:solidFill>
              <a:schemeClr val="lt1"/>
            </a:solidFill>
          </a:ln>
          <a:effectLst/>
        </c:spPr>
      </c:pivotFmt>
      <c:pivotFmt>
        <c:idx val="1517"/>
        <c:spPr>
          <a:solidFill>
            <a:schemeClr val="accent1"/>
          </a:solidFill>
          <a:ln w="19050">
            <a:solidFill>
              <a:schemeClr val="lt1"/>
            </a:solidFill>
          </a:ln>
          <a:effectLst/>
        </c:spPr>
      </c:pivotFmt>
      <c:pivotFmt>
        <c:idx val="1518"/>
        <c:spPr>
          <a:solidFill>
            <a:schemeClr val="accent1"/>
          </a:solidFill>
          <a:ln w="19050">
            <a:solidFill>
              <a:schemeClr val="lt1"/>
            </a:solidFill>
          </a:ln>
          <a:effectLst/>
        </c:spPr>
      </c:pivotFmt>
      <c:pivotFmt>
        <c:idx val="1519"/>
        <c:spPr>
          <a:solidFill>
            <a:schemeClr val="accent1"/>
          </a:solidFill>
          <a:ln w="19050">
            <a:solidFill>
              <a:schemeClr val="lt1"/>
            </a:solidFill>
          </a:ln>
          <a:effectLst/>
        </c:spPr>
      </c:pivotFmt>
      <c:pivotFmt>
        <c:idx val="1520"/>
        <c:spPr>
          <a:solidFill>
            <a:schemeClr val="accent1"/>
          </a:solidFill>
          <a:ln w="19050">
            <a:solidFill>
              <a:schemeClr val="lt1"/>
            </a:solidFill>
          </a:ln>
          <a:effectLst/>
        </c:spPr>
      </c:pivotFmt>
      <c:pivotFmt>
        <c:idx val="1521"/>
        <c:spPr>
          <a:solidFill>
            <a:schemeClr val="accent1"/>
          </a:solidFill>
          <a:ln w="19050">
            <a:solidFill>
              <a:schemeClr val="lt1"/>
            </a:solidFill>
          </a:ln>
          <a:effectLst/>
        </c:spPr>
      </c:pivotFmt>
      <c:pivotFmt>
        <c:idx val="1522"/>
        <c:spPr>
          <a:solidFill>
            <a:schemeClr val="accent1"/>
          </a:solidFill>
          <a:ln w="19050">
            <a:solidFill>
              <a:schemeClr val="lt1"/>
            </a:solidFill>
          </a:ln>
          <a:effectLst/>
        </c:spPr>
      </c:pivotFmt>
      <c:pivotFmt>
        <c:idx val="1523"/>
        <c:spPr>
          <a:solidFill>
            <a:schemeClr val="accent1"/>
          </a:solidFill>
          <a:ln w="19050">
            <a:solidFill>
              <a:schemeClr val="lt1"/>
            </a:solidFill>
          </a:ln>
          <a:effectLst/>
        </c:spPr>
      </c:pivotFmt>
      <c:pivotFmt>
        <c:idx val="1524"/>
        <c:spPr>
          <a:solidFill>
            <a:schemeClr val="accent1"/>
          </a:solidFill>
          <a:ln w="19050">
            <a:solidFill>
              <a:schemeClr val="lt1"/>
            </a:solidFill>
          </a:ln>
          <a:effectLst/>
        </c:spPr>
      </c:pivotFmt>
      <c:pivotFmt>
        <c:idx val="1525"/>
        <c:spPr>
          <a:solidFill>
            <a:schemeClr val="accent1"/>
          </a:solidFill>
          <a:ln w="19050">
            <a:solidFill>
              <a:schemeClr val="lt1"/>
            </a:solidFill>
          </a:ln>
          <a:effectLst/>
        </c:spPr>
      </c:pivotFmt>
      <c:pivotFmt>
        <c:idx val="1526"/>
        <c:spPr>
          <a:solidFill>
            <a:schemeClr val="accent1"/>
          </a:solidFill>
          <a:ln w="19050">
            <a:solidFill>
              <a:schemeClr val="lt1"/>
            </a:solidFill>
          </a:ln>
          <a:effectLst/>
        </c:spPr>
      </c:pivotFmt>
      <c:pivotFmt>
        <c:idx val="1527"/>
        <c:spPr>
          <a:solidFill>
            <a:schemeClr val="accent1"/>
          </a:solidFill>
          <a:ln w="19050">
            <a:solidFill>
              <a:schemeClr val="lt1"/>
            </a:solidFill>
          </a:ln>
          <a:effectLst/>
        </c:spPr>
      </c:pivotFmt>
      <c:pivotFmt>
        <c:idx val="1528"/>
        <c:spPr>
          <a:solidFill>
            <a:schemeClr val="accent1"/>
          </a:solidFill>
          <a:ln w="19050">
            <a:solidFill>
              <a:schemeClr val="lt1"/>
            </a:solidFill>
          </a:ln>
          <a:effectLst/>
        </c:spPr>
      </c:pivotFmt>
      <c:pivotFmt>
        <c:idx val="1529"/>
        <c:spPr>
          <a:solidFill>
            <a:schemeClr val="accent1"/>
          </a:solidFill>
          <a:ln w="19050">
            <a:solidFill>
              <a:schemeClr val="lt1"/>
            </a:solidFill>
          </a:ln>
          <a:effectLst/>
        </c:spPr>
      </c:pivotFmt>
      <c:pivotFmt>
        <c:idx val="1530"/>
        <c:spPr>
          <a:solidFill>
            <a:schemeClr val="accent1"/>
          </a:solidFill>
          <a:ln w="19050">
            <a:solidFill>
              <a:schemeClr val="lt1"/>
            </a:solidFill>
          </a:ln>
          <a:effectLst/>
        </c:spPr>
      </c:pivotFmt>
      <c:pivotFmt>
        <c:idx val="1531"/>
        <c:spPr>
          <a:solidFill>
            <a:schemeClr val="accent1"/>
          </a:solidFill>
          <a:ln w="19050">
            <a:solidFill>
              <a:schemeClr val="lt1"/>
            </a:solidFill>
          </a:ln>
          <a:effectLst/>
        </c:spPr>
      </c:pivotFmt>
      <c:pivotFmt>
        <c:idx val="1532"/>
        <c:spPr>
          <a:solidFill>
            <a:schemeClr val="accent1"/>
          </a:solidFill>
          <a:ln w="19050">
            <a:solidFill>
              <a:schemeClr val="lt1"/>
            </a:solidFill>
          </a:ln>
          <a:effectLst/>
        </c:spPr>
      </c:pivotFmt>
      <c:pivotFmt>
        <c:idx val="1533"/>
        <c:spPr>
          <a:solidFill>
            <a:schemeClr val="accent1"/>
          </a:solidFill>
          <a:ln w="19050">
            <a:solidFill>
              <a:schemeClr val="lt1"/>
            </a:solidFill>
          </a:ln>
          <a:effectLst/>
        </c:spPr>
      </c:pivotFmt>
      <c:pivotFmt>
        <c:idx val="1534"/>
        <c:spPr>
          <a:solidFill>
            <a:schemeClr val="accent1"/>
          </a:solidFill>
          <a:ln w="19050">
            <a:solidFill>
              <a:schemeClr val="lt1"/>
            </a:solidFill>
          </a:ln>
          <a:effectLst/>
        </c:spPr>
      </c:pivotFmt>
      <c:pivotFmt>
        <c:idx val="1535"/>
        <c:spPr>
          <a:solidFill>
            <a:schemeClr val="accent1"/>
          </a:solidFill>
          <a:ln w="19050">
            <a:solidFill>
              <a:schemeClr val="lt1"/>
            </a:solidFill>
          </a:ln>
          <a:effectLst/>
        </c:spPr>
      </c:pivotFmt>
      <c:pivotFmt>
        <c:idx val="1536"/>
        <c:spPr>
          <a:solidFill>
            <a:schemeClr val="accent1"/>
          </a:solidFill>
          <a:ln w="19050">
            <a:solidFill>
              <a:schemeClr val="lt1"/>
            </a:solidFill>
          </a:ln>
          <a:effectLst/>
        </c:spPr>
      </c:pivotFmt>
      <c:pivotFmt>
        <c:idx val="1537"/>
        <c:spPr>
          <a:solidFill>
            <a:schemeClr val="accent1"/>
          </a:solidFill>
          <a:ln w="19050">
            <a:solidFill>
              <a:schemeClr val="lt1"/>
            </a:solidFill>
          </a:ln>
          <a:effectLst/>
        </c:spPr>
      </c:pivotFmt>
      <c:pivotFmt>
        <c:idx val="1538"/>
        <c:spPr>
          <a:solidFill>
            <a:schemeClr val="accent1"/>
          </a:solidFill>
          <a:ln w="19050">
            <a:solidFill>
              <a:schemeClr val="lt1"/>
            </a:solidFill>
          </a:ln>
          <a:effectLst/>
        </c:spPr>
      </c:pivotFmt>
      <c:pivotFmt>
        <c:idx val="1539"/>
        <c:spPr>
          <a:solidFill>
            <a:schemeClr val="accent1"/>
          </a:solidFill>
          <a:ln w="19050">
            <a:solidFill>
              <a:schemeClr val="lt1"/>
            </a:solidFill>
          </a:ln>
          <a:effectLst/>
        </c:spPr>
      </c:pivotFmt>
      <c:pivotFmt>
        <c:idx val="1540"/>
        <c:spPr>
          <a:solidFill>
            <a:schemeClr val="accent1"/>
          </a:solidFill>
          <a:ln w="19050">
            <a:solidFill>
              <a:schemeClr val="lt1"/>
            </a:solidFill>
          </a:ln>
          <a:effectLst/>
        </c:spPr>
      </c:pivotFmt>
      <c:pivotFmt>
        <c:idx val="1541"/>
        <c:spPr>
          <a:solidFill>
            <a:schemeClr val="accent1"/>
          </a:solidFill>
          <a:ln w="19050">
            <a:solidFill>
              <a:schemeClr val="lt1"/>
            </a:solidFill>
          </a:ln>
          <a:effectLst/>
        </c:spPr>
      </c:pivotFmt>
      <c:pivotFmt>
        <c:idx val="1542"/>
        <c:spPr>
          <a:solidFill>
            <a:schemeClr val="accent1"/>
          </a:solidFill>
          <a:ln w="19050">
            <a:solidFill>
              <a:schemeClr val="lt1"/>
            </a:solidFill>
          </a:ln>
          <a:effectLst/>
        </c:spPr>
      </c:pivotFmt>
      <c:pivotFmt>
        <c:idx val="1543"/>
        <c:spPr>
          <a:solidFill>
            <a:schemeClr val="accent1"/>
          </a:solidFill>
          <a:ln w="19050">
            <a:solidFill>
              <a:schemeClr val="lt1"/>
            </a:solidFill>
          </a:ln>
          <a:effectLst/>
        </c:spPr>
      </c:pivotFmt>
      <c:pivotFmt>
        <c:idx val="1544"/>
        <c:spPr>
          <a:solidFill>
            <a:schemeClr val="accent1"/>
          </a:solidFill>
          <a:ln w="19050">
            <a:solidFill>
              <a:schemeClr val="lt1"/>
            </a:solidFill>
          </a:ln>
          <a:effectLst/>
        </c:spPr>
      </c:pivotFmt>
      <c:pivotFmt>
        <c:idx val="1545"/>
        <c:spPr>
          <a:solidFill>
            <a:schemeClr val="accent1"/>
          </a:solidFill>
          <a:ln w="19050">
            <a:solidFill>
              <a:schemeClr val="lt1"/>
            </a:solidFill>
          </a:ln>
          <a:effectLst/>
        </c:spPr>
      </c:pivotFmt>
      <c:pivotFmt>
        <c:idx val="1546"/>
        <c:spPr>
          <a:solidFill>
            <a:schemeClr val="accent1"/>
          </a:solidFill>
          <a:ln w="19050">
            <a:solidFill>
              <a:schemeClr val="lt1"/>
            </a:solidFill>
          </a:ln>
          <a:effectLst/>
        </c:spPr>
      </c:pivotFmt>
      <c:pivotFmt>
        <c:idx val="1547"/>
        <c:spPr>
          <a:solidFill>
            <a:schemeClr val="accent1"/>
          </a:solidFill>
          <a:ln w="19050">
            <a:solidFill>
              <a:schemeClr val="lt1"/>
            </a:solidFill>
          </a:ln>
          <a:effectLst/>
        </c:spPr>
      </c:pivotFmt>
      <c:pivotFmt>
        <c:idx val="1548"/>
        <c:spPr>
          <a:solidFill>
            <a:schemeClr val="accent1"/>
          </a:solidFill>
          <a:ln w="19050">
            <a:solidFill>
              <a:schemeClr val="lt1"/>
            </a:solidFill>
          </a:ln>
          <a:effectLst/>
        </c:spPr>
      </c:pivotFmt>
      <c:pivotFmt>
        <c:idx val="1549"/>
        <c:spPr>
          <a:solidFill>
            <a:schemeClr val="accent1"/>
          </a:solidFill>
          <a:ln w="19050">
            <a:solidFill>
              <a:schemeClr val="lt1"/>
            </a:solidFill>
          </a:ln>
          <a:effectLst/>
        </c:spPr>
      </c:pivotFmt>
      <c:pivotFmt>
        <c:idx val="1550"/>
        <c:spPr>
          <a:solidFill>
            <a:schemeClr val="accent1"/>
          </a:solidFill>
          <a:ln w="19050">
            <a:solidFill>
              <a:schemeClr val="lt1"/>
            </a:solidFill>
          </a:ln>
          <a:effectLst/>
        </c:spPr>
      </c:pivotFmt>
      <c:pivotFmt>
        <c:idx val="1551"/>
        <c:spPr>
          <a:solidFill>
            <a:schemeClr val="accent1"/>
          </a:solidFill>
          <a:ln w="19050">
            <a:solidFill>
              <a:schemeClr val="lt1"/>
            </a:solidFill>
          </a:ln>
          <a:effectLst/>
        </c:spPr>
      </c:pivotFmt>
      <c:pivotFmt>
        <c:idx val="1552"/>
        <c:spPr>
          <a:solidFill>
            <a:schemeClr val="accent1"/>
          </a:solidFill>
          <a:ln w="19050">
            <a:solidFill>
              <a:schemeClr val="lt1"/>
            </a:solidFill>
          </a:ln>
          <a:effectLst/>
        </c:spPr>
      </c:pivotFmt>
      <c:pivotFmt>
        <c:idx val="1553"/>
        <c:spPr>
          <a:solidFill>
            <a:schemeClr val="accent1"/>
          </a:solidFill>
          <a:ln w="19050">
            <a:solidFill>
              <a:schemeClr val="lt1"/>
            </a:solidFill>
          </a:ln>
          <a:effectLst/>
        </c:spPr>
      </c:pivotFmt>
      <c:pivotFmt>
        <c:idx val="1554"/>
        <c:spPr>
          <a:solidFill>
            <a:schemeClr val="accent1"/>
          </a:solidFill>
          <a:ln w="19050">
            <a:solidFill>
              <a:schemeClr val="lt1"/>
            </a:solidFill>
          </a:ln>
          <a:effectLst/>
        </c:spPr>
      </c:pivotFmt>
      <c:pivotFmt>
        <c:idx val="1555"/>
        <c:spPr>
          <a:solidFill>
            <a:schemeClr val="accent1"/>
          </a:solidFill>
          <a:ln w="19050">
            <a:solidFill>
              <a:schemeClr val="lt1"/>
            </a:solidFill>
          </a:ln>
          <a:effectLst/>
        </c:spPr>
      </c:pivotFmt>
      <c:pivotFmt>
        <c:idx val="1556"/>
        <c:spPr>
          <a:solidFill>
            <a:schemeClr val="accent1"/>
          </a:solidFill>
          <a:ln w="19050">
            <a:solidFill>
              <a:schemeClr val="lt1"/>
            </a:solidFill>
          </a:ln>
          <a:effectLst/>
        </c:spPr>
      </c:pivotFmt>
      <c:pivotFmt>
        <c:idx val="1557"/>
        <c:spPr>
          <a:solidFill>
            <a:schemeClr val="accent1"/>
          </a:solidFill>
          <a:ln w="19050">
            <a:solidFill>
              <a:schemeClr val="lt1"/>
            </a:solidFill>
          </a:ln>
          <a:effectLst/>
        </c:spPr>
      </c:pivotFmt>
      <c:pivotFmt>
        <c:idx val="1558"/>
        <c:spPr>
          <a:solidFill>
            <a:schemeClr val="accent1"/>
          </a:solidFill>
          <a:ln w="19050">
            <a:solidFill>
              <a:schemeClr val="lt1"/>
            </a:solidFill>
          </a:ln>
          <a:effectLst/>
        </c:spPr>
      </c:pivotFmt>
      <c:pivotFmt>
        <c:idx val="1559"/>
        <c:spPr>
          <a:solidFill>
            <a:schemeClr val="accent1"/>
          </a:solidFill>
          <a:ln w="19050">
            <a:solidFill>
              <a:schemeClr val="lt1"/>
            </a:solidFill>
          </a:ln>
          <a:effectLst/>
        </c:spPr>
      </c:pivotFmt>
      <c:pivotFmt>
        <c:idx val="1560"/>
        <c:spPr>
          <a:solidFill>
            <a:schemeClr val="accent1"/>
          </a:solidFill>
          <a:ln w="19050">
            <a:solidFill>
              <a:schemeClr val="lt1"/>
            </a:solidFill>
          </a:ln>
          <a:effectLst/>
        </c:spPr>
      </c:pivotFmt>
      <c:pivotFmt>
        <c:idx val="1561"/>
        <c:spPr>
          <a:solidFill>
            <a:schemeClr val="accent1"/>
          </a:solidFill>
          <a:ln w="19050">
            <a:solidFill>
              <a:schemeClr val="lt1"/>
            </a:solidFill>
          </a:ln>
          <a:effectLst/>
        </c:spPr>
      </c:pivotFmt>
      <c:pivotFmt>
        <c:idx val="1562"/>
        <c:spPr>
          <a:solidFill>
            <a:schemeClr val="accent1"/>
          </a:solidFill>
          <a:ln w="19050">
            <a:solidFill>
              <a:schemeClr val="lt1"/>
            </a:solidFill>
          </a:ln>
          <a:effectLst/>
        </c:spPr>
      </c:pivotFmt>
      <c:pivotFmt>
        <c:idx val="1563"/>
        <c:spPr>
          <a:solidFill>
            <a:schemeClr val="accent1"/>
          </a:solidFill>
          <a:ln w="19050">
            <a:solidFill>
              <a:schemeClr val="lt1"/>
            </a:solidFill>
          </a:ln>
          <a:effectLst/>
        </c:spPr>
      </c:pivotFmt>
      <c:pivotFmt>
        <c:idx val="1564"/>
        <c:spPr>
          <a:solidFill>
            <a:schemeClr val="accent1"/>
          </a:solidFill>
          <a:ln w="19050">
            <a:solidFill>
              <a:schemeClr val="lt1"/>
            </a:solidFill>
          </a:ln>
          <a:effectLst/>
        </c:spPr>
      </c:pivotFmt>
      <c:pivotFmt>
        <c:idx val="1565"/>
        <c:spPr>
          <a:solidFill>
            <a:schemeClr val="accent1"/>
          </a:solidFill>
          <a:ln w="19050">
            <a:solidFill>
              <a:schemeClr val="lt1"/>
            </a:solidFill>
          </a:ln>
          <a:effectLst/>
        </c:spPr>
      </c:pivotFmt>
      <c:pivotFmt>
        <c:idx val="1566"/>
        <c:spPr>
          <a:solidFill>
            <a:schemeClr val="accent1"/>
          </a:solidFill>
          <a:ln w="19050">
            <a:solidFill>
              <a:schemeClr val="lt1"/>
            </a:solidFill>
          </a:ln>
          <a:effectLst/>
        </c:spPr>
      </c:pivotFmt>
      <c:pivotFmt>
        <c:idx val="1567"/>
        <c:spPr>
          <a:solidFill>
            <a:schemeClr val="accent1"/>
          </a:solidFill>
          <a:ln w="19050">
            <a:solidFill>
              <a:schemeClr val="lt1"/>
            </a:solidFill>
          </a:ln>
          <a:effectLst/>
        </c:spPr>
      </c:pivotFmt>
      <c:pivotFmt>
        <c:idx val="1568"/>
        <c:spPr>
          <a:solidFill>
            <a:schemeClr val="accent1"/>
          </a:solidFill>
          <a:ln w="19050">
            <a:solidFill>
              <a:schemeClr val="lt1"/>
            </a:solidFill>
          </a:ln>
          <a:effectLst/>
        </c:spPr>
      </c:pivotFmt>
      <c:pivotFmt>
        <c:idx val="1569"/>
        <c:spPr>
          <a:solidFill>
            <a:schemeClr val="accent1"/>
          </a:solidFill>
          <a:ln w="19050">
            <a:solidFill>
              <a:schemeClr val="lt1"/>
            </a:solidFill>
          </a:ln>
          <a:effectLst/>
        </c:spPr>
      </c:pivotFmt>
      <c:pivotFmt>
        <c:idx val="1570"/>
        <c:spPr>
          <a:solidFill>
            <a:schemeClr val="accent1"/>
          </a:solidFill>
          <a:ln w="19050">
            <a:solidFill>
              <a:schemeClr val="lt1"/>
            </a:solidFill>
          </a:ln>
          <a:effectLst/>
        </c:spPr>
      </c:pivotFmt>
      <c:pivotFmt>
        <c:idx val="1571"/>
        <c:spPr>
          <a:solidFill>
            <a:schemeClr val="accent1"/>
          </a:solidFill>
          <a:ln w="19050">
            <a:solidFill>
              <a:schemeClr val="lt1"/>
            </a:solidFill>
          </a:ln>
          <a:effectLst/>
        </c:spPr>
      </c:pivotFmt>
      <c:pivotFmt>
        <c:idx val="1572"/>
        <c:spPr>
          <a:solidFill>
            <a:schemeClr val="accent1"/>
          </a:solidFill>
          <a:ln w="19050">
            <a:solidFill>
              <a:schemeClr val="lt1"/>
            </a:solidFill>
          </a:ln>
          <a:effectLst/>
        </c:spPr>
      </c:pivotFmt>
      <c:pivotFmt>
        <c:idx val="1573"/>
        <c:spPr>
          <a:solidFill>
            <a:schemeClr val="accent1"/>
          </a:solidFill>
          <a:ln w="19050">
            <a:solidFill>
              <a:schemeClr val="lt1"/>
            </a:solidFill>
          </a:ln>
          <a:effectLst/>
        </c:spPr>
      </c:pivotFmt>
      <c:pivotFmt>
        <c:idx val="1574"/>
        <c:spPr>
          <a:solidFill>
            <a:schemeClr val="accent1"/>
          </a:solidFill>
          <a:ln w="19050">
            <a:solidFill>
              <a:schemeClr val="lt1"/>
            </a:solidFill>
          </a:ln>
          <a:effectLst/>
        </c:spPr>
      </c:pivotFmt>
      <c:pivotFmt>
        <c:idx val="1575"/>
        <c:spPr>
          <a:solidFill>
            <a:schemeClr val="accent1"/>
          </a:solidFill>
          <a:ln w="19050">
            <a:solidFill>
              <a:schemeClr val="lt1"/>
            </a:solidFill>
          </a:ln>
          <a:effectLst/>
        </c:spPr>
      </c:pivotFmt>
      <c:pivotFmt>
        <c:idx val="1576"/>
        <c:spPr>
          <a:solidFill>
            <a:schemeClr val="accent1"/>
          </a:solidFill>
          <a:ln w="19050">
            <a:solidFill>
              <a:schemeClr val="lt1"/>
            </a:solidFill>
          </a:ln>
          <a:effectLst/>
        </c:spPr>
      </c:pivotFmt>
      <c:pivotFmt>
        <c:idx val="1577"/>
        <c:spPr>
          <a:solidFill>
            <a:schemeClr val="accent1"/>
          </a:solidFill>
          <a:ln w="19050">
            <a:solidFill>
              <a:schemeClr val="lt1"/>
            </a:solidFill>
          </a:ln>
          <a:effectLst/>
        </c:spPr>
      </c:pivotFmt>
      <c:pivotFmt>
        <c:idx val="1578"/>
        <c:spPr>
          <a:solidFill>
            <a:schemeClr val="accent1"/>
          </a:solidFill>
          <a:ln w="19050">
            <a:solidFill>
              <a:schemeClr val="lt1"/>
            </a:solidFill>
          </a:ln>
          <a:effectLst/>
        </c:spPr>
      </c:pivotFmt>
      <c:pivotFmt>
        <c:idx val="1579"/>
        <c:spPr>
          <a:solidFill>
            <a:schemeClr val="accent1"/>
          </a:solidFill>
          <a:ln w="19050">
            <a:solidFill>
              <a:schemeClr val="lt1"/>
            </a:solidFill>
          </a:ln>
          <a:effectLst/>
        </c:spPr>
      </c:pivotFmt>
      <c:pivotFmt>
        <c:idx val="1580"/>
        <c:spPr>
          <a:solidFill>
            <a:schemeClr val="accent1"/>
          </a:solidFill>
          <a:ln w="19050">
            <a:solidFill>
              <a:schemeClr val="lt1"/>
            </a:solidFill>
          </a:ln>
          <a:effectLst/>
        </c:spPr>
      </c:pivotFmt>
      <c:pivotFmt>
        <c:idx val="1581"/>
        <c:spPr>
          <a:solidFill>
            <a:schemeClr val="accent1"/>
          </a:solidFill>
          <a:ln w="19050">
            <a:solidFill>
              <a:schemeClr val="lt1"/>
            </a:solidFill>
          </a:ln>
          <a:effectLst/>
        </c:spPr>
      </c:pivotFmt>
      <c:pivotFmt>
        <c:idx val="1582"/>
        <c:spPr>
          <a:solidFill>
            <a:schemeClr val="accent1"/>
          </a:solidFill>
          <a:ln w="19050">
            <a:solidFill>
              <a:schemeClr val="lt1"/>
            </a:solidFill>
          </a:ln>
          <a:effectLst/>
        </c:spPr>
      </c:pivotFmt>
      <c:pivotFmt>
        <c:idx val="1583"/>
        <c:spPr>
          <a:solidFill>
            <a:schemeClr val="accent1"/>
          </a:solidFill>
          <a:ln w="19050">
            <a:solidFill>
              <a:schemeClr val="lt1"/>
            </a:solidFill>
          </a:ln>
          <a:effectLst/>
        </c:spPr>
      </c:pivotFmt>
      <c:pivotFmt>
        <c:idx val="1584"/>
        <c:spPr>
          <a:solidFill>
            <a:schemeClr val="accent1"/>
          </a:solidFill>
          <a:ln w="19050">
            <a:solidFill>
              <a:schemeClr val="lt1"/>
            </a:solidFill>
          </a:ln>
          <a:effectLst/>
        </c:spPr>
      </c:pivotFmt>
      <c:pivotFmt>
        <c:idx val="1585"/>
        <c:spPr>
          <a:solidFill>
            <a:schemeClr val="accent1"/>
          </a:solidFill>
          <a:ln w="19050">
            <a:solidFill>
              <a:schemeClr val="lt1"/>
            </a:solidFill>
          </a:ln>
          <a:effectLst/>
        </c:spPr>
      </c:pivotFmt>
      <c:pivotFmt>
        <c:idx val="1586"/>
        <c:spPr>
          <a:solidFill>
            <a:schemeClr val="accent1"/>
          </a:solidFill>
          <a:ln w="19050">
            <a:solidFill>
              <a:schemeClr val="lt1"/>
            </a:solidFill>
          </a:ln>
          <a:effectLst/>
        </c:spPr>
      </c:pivotFmt>
      <c:pivotFmt>
        <c:idx val="1587"/>
        <c:spPr>
          <a:solidFill>
            <a:schemeClr val="accent1"/>
          </a:solidFill>
          <a:ln w="19050">
            <a:solidFill>
              <a:schemeClr val="lt1"/>
            </a:solidFill>
          </a:ln>
          <a:effectLst/>
        </c:spPr>
      </c:pivotFmt>
      <c:pivotFmt>
        <c:idx val="1588"/>
        <c:spPr>
          <a:solidFill>
            <a:schemeClr val="accent1"/>
          </a:solidFill>
          <a:ln w="19050">
            <a:solidFill>
              <a:schemeClr val="lt1"/>
            </a:solidFill>
          </a:ln>
          <a:effectLst/>
        </c:spPr>
      </c:pivotFmt>
      <c:pivotFmt>
        <c:idx val="1589"/>
        <c:spPr>
          <a:solidFill>
            <a:schemeClr val="accent1"/>
          </a:solidFill>
          <a:ln w="19050">
            <a:solidFill>
              <a:schemeClr val="lt1"/>
            </a:solidFill>
          </a:ln>
          <a:effectLst/>
        </c:spPr>
      </c:pivotFmt>
      <c:pivotFmt>
        <c:idx val="1590"/>
        <c:spPr>
          <a:solidFill>
            <a:schemeClr val="accent1"/>
          </a:solidFill>
          <a:ln w="19050">
            <a:solidFill>
              <a:schemeClr val="lt1"/>
            </a:solidFill>
          </a:ln>
          <a:effectLst/>
        </c:spPr>
      </c:pivotFmt>
      <c:pivotFmt>
        <c:idx val="1591"/>
        <c:spPr>
          <a:solidFill>
            <a:schemeClr val="accent1"/>
          </a:solidFill>
          <a:ln w="19050">
            <a:solidFill>
              <a:schemeClr val="lt1"/>
            </a:solidFill>
          </a:ln>
          <a:effectLst/>
        </c:spPr>
      </c:pivotFmt>
      <c:pivotFmt>
        <c:idx val="1592"/>
        <c:spPr>
          <a:solidFill>
            <a:schemeClr val="accent1"/>
          </a:solidFill>
          <a:ln w="19050">
            <a:solidFill>
              <a:schemeClr val="lt1"/>
            </a:solidFill>
          </a:ln>
          <a:effectLst/>
        </c:spPr>
      </c:pivotFmt>
      <c:pivotFmt>
        <c:idx val="1593"/>
        <c:spPr>
          <a:solidFill>
            <a:schemeClr val="accent1"/>
          </a:solidFill>
          <a:ln w="19050">
            <a:solidFill>
              <a:schemeClr val="lt1"/>
            </a:solidFill>
          </a:ln>
          <a:effectLst/>
        </c:spPr>
      </c:pivotFmt>
      <c:pivotFmt>
        <c:idx val="1594"/>
        <c:spPr>
          <a:solidFill>
            <a:schemeClr val="accent1"/>
          </a:solidFill>
          <a:ln w="19050">
            <a:solidFill>
              <a:schemeClr val="lt1"/>
            </a:solidFill>
          </a:ln>
          <a:effectLst/>
        </c:spPr>
      </c:pivotFmt>
      <c:pivotFmt>
        <c:idx val="1595"/>
        <c:spPr>
          <a:solidFill>
            <a:schemeClr val="accent1"/>
          </a:solidFill>
          <a:ln w="19050">
            <a:solidFill>
              <a:schemeClr val="lt1"/>
            </a:solidFill>
          </a:ln>
          <a:effectLst/>
        </c:spPr>
      </c:pivotFmt>
      <c:pivotFmt>
        <c:idx val="1596"/>
        <c:spPr>
          <a:solidFill>
            <a:schemeClr val="accent1"/>
          </a:solidFill>
          <a:ln w="19050">
            <a:solidFill>
              <a:schemeClr val="lt1"/>
            </a:solidFill>
          </a:ln>
          <a:effectLst/>
        </c:spPr>
      </c:pivotFmt>
      <c:pivotFmt>
        <c:idx val="1597"/>
        <c:spPr>
          <a:solidFill>
            <a:schemeClr val="accent1"/>
          </a:solidFill>
          <a:ln w="19050">
            <a:solidFill>
              <a:schemeClr val="lt1"/>
            </a:solidFill>
          </a:ln>
          <a:effectLst/>
        </c:spPr>
      </c:pivotFmt>
      <c:pivotFmt>
        <c:idx val="1598"/>
        <c:spPr>
          <a:solidFill>
            <a:schemeClr val="accent1"/>
          </a:solidFill>
          <a:ln w="19050">
            <a:solidFill>
              <a:schemeClr val="lt1"/>
            </a:solidFill>
          </a:ln>
          <a:effectLst/>
        </c:spPr>
      </c:pivotFmt>
      <c:pivotFmt>
        <c:idx val="1599"/>
        <c:spPr>
          <a:solidFill>
            <a:schemeClr val="accent1"/>
          </a:solidFill>
          <a:ln w="19050">
            <a:solidFill>
              <a:schemeClr val="lt1"/>
            </a:solidFill>
          </a:ln>
          <a:effectLst/>
        </c:spPr>
      </c:pivotFmt>
      <c:pivotFmt>
        <c:idx val="1600"/>
        <c:spPr>
          <a:solidFill>
            <a:schemeClr val="accent1"/>
          </a:solidFill>
          <a:ln w="19050">
            <a:solidFill>
              <a:schemeClr val="lt1"/>
            </a:solidFill>
          </a:ln>
          <a:effectLst/>
        </c:spPr>
      </c:pivotFmt>
      <c:pivotFmt>
        <c:idx val="1601"/>
        <c:spPr>
          <a:solidFill>
            <a:schemeClr val="accent1"/>
          </a:solidFill>
          <a:ln w="19050">
            <a:solidFill>
              <a:schemeClr val="lt1"/>
            </a:solidFill>
          </a:ln>
          <a:effectLst/>
        </c:spPr>
      </c:pivotFmt>
      <c:pivotFmt>
        <c:idx val="1602"/>
        <c:spPr>
          <a:solidFill>
            <a:schemeClr val="accent1"/>
          </a:solidFill>
          <a:ln w="19050">
            <a:solidFill>
              <a:schemeClr val="lt1"/>
            </a:solidFill>
          </a:ln>
          <a:effectLst/>
        </c:spPr>
      </c:pivotFmt>
      <c:pivotFmt>
        <c:idx val="1603"/>
        <c:spPr>
          <a:solidFill>
            <a:schemeClr val="accent1"/>
          </a:solidFill>
          <a:ln w="19050">
            <a:solidFill>
              <a:schemeClr val="lt1"/>
            </a:solidFill>
          </a:ln>
          <a:effectLst/>
        </c:spPr>
      </c:pivotFmt>
      <c:pivotFmt>
        <c:idx val="1604"/>
        <c:spPr>
          <a:solidFill>
            <a:schemeClr val="accent1"/>
          </a:solidFill>
          <a:ln w="19050">
            <a:solidFill>
              <a:schemeClr val="lt1"/>
            </a:solidFill>
          </a:ln>
          <a:effectLst/>
        </c:spPr>
      </c:pivotFmt>
      <c:pivotFmt>
        <c:idx val="1605"/>
        <c:spPr>
          <a:solidFill>
            <a:schemeClr val="accent1"/>
          </a:solidFill>
          <a:ln w="19050">
            <a:solidFill>
              <a:schemeClr val="lt1"/>
            </a:solidFill>
          </a:ln>
          <a:effectLst/>
        </c:spPr>
      </c:pivotFmt>
      <c:pivotFmt>
        <c:idx val="1606"/>
        <c:spPr>
          <a:solidFill>
            <a:schemeClr val="accent1"/>
          </a:solidFill>
          <a:ln w="19050">
            <a:solidFill>
              <a:schemeClr val="lt1"/>
            </a:solidFill>
          </a:ln>
          <a:effectLst/>
        </c:spPr>
      </c:pivotFmt>
      <c:pivotFmt>
        <c:idx val="1607"/>
        <c:spPr>
          <a:solidFill>
            <a:schemeClr val="accent1"/>
          </a:solidFill>
          <a:ln w="19050">
            <a:solidFill>
              <a:schemeClr val="lt1"/>
            </a:solidFill>
          </a:ln>
          <a:effectLst/>
        </c:spPr>
      </c:pivotFmt>
      <c:pivotFmt>
        <c:idx val="1608"/>
        <c:spPr>
          <a:solidFill>
            <a:schemeClr val="accent1"/>
          </a:solidFill>
          <a:ln w="19050">
            <a:solidFill>
              <a:schemeClr val="lt1"/>
            </a:solidFill>
          </a:ln>
          <a:effectLst/>
        </c:spPr>
      </c:pivotFmt>
      <c:pivotFmt>
        <c:idx val="1609"/>
        <c:spPr>
          <a:solidFill>
            <a:schemeClr val="accent1"/>
          </a:solidFill>
          <a:ln w="19050">
            <a:solidFill>
              <a:schemeClr val="lt1"/>
            </a:solidFill>
          </a:ln>
          <a:effectLst/>
        </c:spPr>
      </c:pivotFmt>
      <c:pivotFmt>
        <c:idx val="1610"/>
        <c:spPr>
          <a:solidFill>
            <a:schemeClr val="accent1"/>
          </a:solidFill>
          <a:ln w="19050">
            <a:solidFill>
              <a:schemeClr val="lt1"/>
            </a:solidFill>
          </a:ln>
          <a:effectLst/>
        </c:spPr>
      </c:pivotFmt>
      <c:pivotFmt>
        <c:idx val="1611"/>
        <c:spPr>
          <a:solidFill>
            <a:schemeClr val="accent1"/>
          </a:solidFill>
          <a:ln w="19050">
            <a:solidFill>
              <a:schemeClr val="lt1"/>
            </a:solidFill>
          </a:ln>
          <a:effectLst/>
        </c:spPr>
      </c:pivotFmt>
      <c:pivotFmt>
        <c:idx val="1612"/>
        <c:spPr>
          <a:solidFill>
            <a:schemeClr val="accent1"/>
          </a:solidFill>
          <a:ln w="19050">
            <a:solidFill>
              <a:schemeClr val="lt1"/>
            </a:solidFill>
          </a:ln>
          <a:effectLst/>
        </c:spPr>
      </c:pivotFmt>
      <c:pivotFmt>
        <c:idx val="1613"/>
        <c:spPr>
          <a:solidFill>
            <a:schemeClr val="accent1"/>
          </a:solidFill>
          <a:ln w="19050">
            <a:solidFill>
              <a:schemeClr val="lt1"/>
            </a:solidFill>
          </a:ln>
          <a:effectLst/>
        </c:spPr>
      </c:pivotFmt>
      <c:pivotFmt>
        <c:idx val="1614"/>
        <c:spPr>
          <a:solidFill>
            <a:schemeClr val="accent1"/>
          </a:solidFill>
          <a:ln w="19050">
            <a:solidFill>
              <a:schemeClr val="lt1"/>
            </a:solidFill>
          </a:ln>
          <a:effectLst/>
        </c:spPr>
      </c:pivotFmt>
      <c:pivotFmt>
        <c:idx val="1615"/>
        <c:spPr>
          <a:solidFill>
            <a:schemeClr val="accent1"/>
          </a:solidFill>
          <a:ln w="19050">
            <a:solidFill>
              <a:schemeClr val="lt1"/>
            </a:solidFill>
          </a:ln>
          <a:effectLst/>
        </c:spPr>
        <c:marker>
          <c:symbol val="none"/>
        </c:marker>
      </c:pivotFmt>
      <c:pivotFmt>
        <c:idx val="1616"/>
        <c:spPr>
          <a:solidFill>
            <a:schemeClr val="accent1"/>
          </a:solidFill>
          <a:ln w="19050">
            <a:solidFill>
              <a:schemeClr val="lt1"/>
            </a:solidFill>
          </a:ln>
          <a:effectLst/>
        </c:spPr>
      </c:pivotFmt>
      <c:pivotFmt>
        <c:idx val="1617"/>
        <c:spPr>
          <a:solidFill>
            <a:schemeClr val="accent1"/>
          </a:solidFill>
          <a:ln w="19050">
            <a:solidFill>
              <a:schemeClr val="lt1"/>
            </a:solidFill>
          </a:ln>
          <a:effectLst/>
        </c:spPr>
      </c:pivotFmt>
      <c:pivotFmt>
        <c:idx val="1618"/>
        <c:spPr>
          <a:solidFill>
            <a:schemeClr val="accent1"/>
          </a:solidFill>
          <a:ln w="19050">
            <a:solidFill>
              <a:schemeClr val="lt1"/>
            </a:solidFill>
          </a:ln>
          <a:effectLst/>
        </c:spPr>
      </c:pivotFmt>
      <c:pivotFmt>
        <c:idx val="1619"/>
        <c:spPr>
          <a:solidFill>
            <a:schemeClr val="accent1"/>
          </a:solidFill>
          <a:ln w="19050">
            <a:solidFill>
              <a:schemeClr val="lt1"/>
            </a:solidFill>
          </a:ln>
          <a:effectLst/>
        </c:spPr>
      </c:pivotFmt>
      <c:pivotFmt>
        <c:idx val="1620"/>
        <c:spPr>
          <a:solidFill>
            <a:schemeClr val="accent1"/>
          </a:solidFill>
          <a:ln w="19050">
            <a:solidFill>
              <a:schemeClr val="lt1"/>
            </a:solidFill>
          </a:ln>
          <a:effectLst/>
        </c:spPr>
      </c:pivotFmt>
      <c:pivotFmt>
        <c:idx val="1621"/>
        <c:spPr>
          <a:solidFill>
            <a:schemeClr val="accent1"/>
          </a:solidFill>
          <a:ln w="19050">
            <a:solidFill>
              <a:schemeClr val="lt1"/>
            </a:solidFill>
          </a:ln>
          <a:effectLst/>
        </c:spPr>
      </c:pivotFmt>
      <c:pivotFmt>
        <c:idx val="1622"/>
        <c:spPr>
          <a:solidFill>
            <a:schemeClr val="accent1"/>
          </a:solidFill>
          <a:ln w="19050">
            <a:solidFill>
              <a:schemeClr val="lt1"/>
            </a:solidFill>
          </a:ln>
          <a:effectLst/>
        </c:spPr>
      </c:pivotFmt>
      <c:pivotFmt>
        <c:idx val="1623"/>
        <c:spPr>
          <a:solidFill>
            <a:schemeClr val="accent1"/>
          </a:solidFill>
          <a:ln w="19050">
            <a:solidFill>
              <a:schemeClr val="lt1"/>
            </a:solidFill>
          </a:ln>
          <a:effectLst/>
        </c:spPr>
      </c:pivotFmt>
      <c:pivotFmt>
        <c:idx val="1624"/>
        <c:spPr>
          <a:solidFill>
            <a:schemeClr val="accent1"/>
          </a:solidFill>
          <a:ln w="19050">
            <a:solidFill>
              <a:schemeClr val="lt1"/>
            </a:solidFill>
          </a:ln>
          <a:effectLst/>
        </c:spPr>
      </c:pivotFmt>
      <c:pivotFmt>
        <c:idx val="1625"/>
        <c:spPr>
          <a:solidFill>
            <a:schemeClr val="accent1"/>
          </a:solidFill>
          <a:ln w="19050">
            <a:solidFill>
              <a:schemeClr val="lt1"/>
            </a:solidFill>
          </a:ln>
          <a:effectLst/>
        </c:spPr>
      </c:pivotFmt>
      <c:pivotFmt>
        <c:idx val="1626"/>
        <c:spPr>
          <a:solidFill>
            <a:schemeClr val="accent1"/>
          </a:solidFill>
          <a:ln w="19050">
            <a:solidFill>
              <a:schemeClr val="lt1"/>
            </a:solidFill>
          </a:ln>
          <a:effectLst/>
        </c:spPr>
      </c:pivotFmt>
      <c:pivotFmt>
        <c:idx val="1627"/>
        <c:spPr>
          <a:solidFill>
            <a:schemeClr val="accent1"/>
          </a:solidFill>
          <a:ln w="19050">
            <a:solidFill>
              <a:schemeClr val="lt1"/>
            </a:solidFill>
          </a:ln>
          <a:effectLst/>
        </c:spPr>
      </c:pivotFmt>
      <c:pivotFmt>
        <c:idx val="1628"/>
        <c:spPr>
          <a:solidFill>
            <a:schemeClr val="accent1"/>
          </a:solidFill>
          <a:ln w="19050">
            <a:solidFill>
              <a:schemeClr val="lt1"/>
            </a:solidFill>
          </a:ln>
          <a:effectLst/>
        </c:spPr>
      </c:pivotFmt>
      <c:pivotFmt>
        <c:idx val="1629"/>
        <c:spPr>
          <a:solidFill>
            <a:schemeClr val="accent1"/>
          </a:solidFill>
          <a:ln w="19050">
            <a:solidFill>
              <a:schemeClr val="lt1"/>
            </a:solidFill>
          </a:ln>
          <a:effectLst/>
        </c:spPr>
      </c:pivotFmt>
      <c:pivotFmt>
        <c:idx val="1630"/>
        <c:spPr>
          <a:solidFill>
            <a:schemeClr val="accent1"/>
          </a:solidFill>
          <a:ln w="19050">
            <a:solidFill>
              <a:schemeClr val="lt1"/>
            </a:solidFill>
          </a:ln>
          <a:effectLst/>
        </c:spPr>
      </c:pivotFmt>
      <c:pivotFmt>
        <c:idx val="1631"/>
        <c:spPr>
          <a:solidFill>
            <a:schemeClr val="accent1"/>
          </a:solidFill>
          <a:ln w="19050">
            <a:solidFill>
              <a:schemeClr val="lt1"/>
            </a:solidFill>
          </a:ln>
          <a:effectLst/>
        </c:spPr>
      </c:pivotFmt>
      <c:pivotFmt>
        <c:idx val="1632"/>
        <c:spPr>
          <a:solidFill>
            <a:schemeClr val="accent1"/>
          </a:solidFill>
          <a:ln w="19050">
            <a:solidFill>
              <a:schemeClr val="lt1"/>
            </a:solidFill>
          </a:ln>
          <a:effectLst/>
        </c:spPr>
      </c:pivotFmt>
      <c:pivotFmt>
        <c:idx val="1633"/>
        <c:spPr>
          <a:solidFill>
            <a:schemeClr val="accent1"/>
          </a:solidFill>
          <a:ln w="19050">
            <a:solidFill>
              <a:schemeClr val="lt1"/>
            </a:solidFill>
          </a:ln>
          <a:effectLst/>
        </c:spPr>
      </c:pivotFmt>
      <c:pivotFmt>
        <c:idx val="1634"/>
        <c:spPr>
          <a:solidFill>
            <a:schemeClr val="accent1"/>
          </a:solidFill>
          <a:ln w="19050">
            <a:solidFill>
              <a:schemeClr val="lt1"/>
            </a:solidFill>
          </a:ln>
          <a:effectLst/>
        </c:spPr>
      </c:pivotFmt>
      <c:pivotFmt>
        <c:idx val="1635"/>
        <c:spPr>
          <a:solidFill>
            <a:schemeClr val="accent1"/>
          </a:solidFill>
          <a:ln w="19050">
            <a:solidFill>
              <a:schemeClr val="lt1"/>
            </a:solidFill>
          </a:ln>
          <a:effectLst/>
        </c:spPr>
      </c:pivotFmt>
      <c:pivotFmt>
        <c:idx val="1636"/>
        <c:spPr>
          <a:solidFill>
            <a:schemeClr val="accent1"/>
          </a:solidFill>
          <a:ln w="19050">
            <a:solidFill>
              <a:schemeClr val="lt1"/>
            </a:solidFill>
          </a:ln>
          <a:effectLst/>
        </c:spPr>
      </c:pivotFmt>
      <c:pivotFmt>
        <c:idx val="1637"/>
        <c:spPr>
          <a:solidFill>
            <a:schemeClr val="accent1"/>
          </a:solidFill>
          <a:ln w="19050">
            <a:solidFill>
              <a:schemeClr val="lt1"/>
            </a:solidFill>
          </a:ln>
          <a:effectLst/>
        </c:spPr>
      </c:pivotFmt>
      <c:pivotFmt>
        <c:idx val="1638"/>
        <c:spPr>
          <a:solidFill>
            <a:schemeClr val="accent1"/>
          </a:solidFill>
          <a:ln w="19050">
            <a:solidFill>
              <a:schemeClr val="lt1"/>
            </a:solidFill>
          </a:ln>
          <a:effectLst/>
        </c:spPr>
      </c:pivotFmt>
      <c:pivotFmt>
        <c:idx val="1639"/>
        <c:spPr>
          <a:solidFill>
            <a:schemeClr val="accent1"/>
          </a:solidFill>
          <a:ln w="19050">
            <a:solidFill>
              <a:schemeClr val="lt1"/>
            </a:solidFill>
          </a:ln>
          <a:effectLst/>
        </c:spPr>
      </c:pivotFmt>
      <c:pivotFmt>
        <c:idx val="1640"/>
        <c:spPr>
          <a:solidFill>
            <a:schemeClr val="accent1"/>
          </a:solidFill>
          <a:ln w="19050">
            <a:solidFill>
              <a:schemeClr val="lt1"/>
            </a:solidFill>
          </a:ln>
          <a:effectLst/>
        </c:spPr>
      </c:pivotFmt>
      <c:pivotFmt>
        <c:idx val="1641"/>
        <c:spPr>
          <a:solidFill>
            <a:schemeClr val="accent1"/>
          </a:solidFill>
          <a:ln w="19050">
            <a:solidFill>
              <a:schemeClr val="lt1"/>
            </a:solidFill>
          </a:ln>
          <a:effectLst/>
        </c:spPr>
      </c:pivotFmt>
      <c:pivotFmt>
        <c:idx val="1642"/>
        <c:spPr>
          <a:solidFill>
            <a:schemeClr val="accent1"/>
          </a:solidFill>
          <a:ln w="19050">
            <a:solidFill>
              <a:schemeClr val="lt1"/>
            </a:solidFill>
          </a:ln>
          <a:effectLst/>
        </c:spPr>
      </c:pivotFmt>
      <c:pivotFmt>
        <c:idx val="1643"/>
        <c:spPr>
          <a:solidFill>
            <a:schemeClr val="accent1"/>
          </a:solidFill>
          <a:ln w="19050">
            <a:solidFill>
              <a:schemeClr val="lt1"/>
            </a:solidFill>
          </a:ln>
          <a:effectLst/>
        </c:spPr>
      </c:pivotFmt>
      <c:pivotFmt>
        <c:idx val="1644"/>
        <c:spPr>
          <a:solidFill>
            <a:schemeClr val="accent1"/>
          </a:solidFill>
          <a:ln w="19050">
            <a:solidFill>
              <a:schemeClr val="lt1"/>
            </a:solidFill>
          </a:ln>
          <a:effectLst/>
        </c:spPr>
      </c:pivotFmt>
      <c:pivotFmt>
        <c:idx val="1645"/>
        <c:spPr>
          <a:solidFill>
            <a:schemeClr val="accent1"/>
          </a:solidFill>
          <a:ln w="19050">
            <a:solidFill>
              <a:schemeClr val="lt1"/>
            </a:solidFill>
          </a:ln>
          <a:effectLst/>
        </c:spPr>
      </c:pivotFmt>
      <c:pivotFmt>
        <c:idx val="1646"/>
        <c:spPr>
          <a:solidFill>
            <a:schemeClr val="accent1"/>
          </a:solidFill>
          <a:ln w="19050">
            <a:solidFill>
              <a:schemeClr val="lt1"/>
            </a:solidFill>
          </a:ln>
          <a:effectLst/>
        </c:spPr>
      </c:pivotFmt>
      <c:pivotFmt>
        <c:idx val="1647"/>
        <c:spPr>
          <a:solidFill>
            <a:schemeClr val="accent1"/>
          </a:solidFill>
          <a:ln w="19050">
            <a:solidFill>
              <a:schemeClr val="lt1"/>
            </a:solidFill>
          </a:ln>
          <a:effectLst/>
        </c:spPr>
      </c:pivotFmt>
      <c:pivotFmt>
        <c:idx val="1648"/>
        <c:spPr>
          <a:solidFill>
            <a:schemeClr val="accent1"/>
          </a:solidFill>
          <a:ln w="19050">
            <a:solidFill>
              <a:schemeClr val="lt1"/>
            </a:solidFill>
          </a:ln>
          <a:effectLst/>
        </c:spPr>
      </c:pivotFmt>
      <c:pivotFmt>
        <c:idx val="1649"/>
        <c:spPr>
          <a:solidFill>
            <a:schemeClr val="accent1"/>
          </a:solidFill>
          <a:ln w="19050">
            <a:solidFill>
              <a:schemeClr val="lt1"/>
            </a:solidFill>
          </a:ln>
          <a:effectLst/>
        </c:spPr>
      </c:pivotFmt>
      <c:pivotFmt>
        <c:idx val="1650"/>
        <c:spPr>
          <a:solidFill>
            <a:schemeClr val="accent1"/>
          </a:solidFill>
          <a:ln w="19050">
            <a:solidFill>
              <a:schemeClr val="lt1"/>
            </a:solidFill>
          </a:ln>
          <a:effectLst/>
        </c:spPr>
      </c:pivotFmt>
      <c:pivotFmt>
        <c:idx val="1651"/>
        <c:spPr>
          <a:solidFill>
            <a:schemeClr val="accent1"/>
          </a:solidFill>
          <a:ln w="19050">
            <a:solidFill>
              <a:schemeClr val="lt1"/>
            </a:solidFill>
          </a:ln>
          <a:effectLst/>
        </c:spPr>
      </c:pivotFmt>
      <c:pivotFmt>
        <c:idx val="1652"/>
        <c:spPr>
          <a:solidFill>
            <a:schemeClr val="accent1"/>
          </a:solidFill>
          <a:ln w="19050">
            <a:solidFill>
              <a:schemeClr val="lt1"/>
            </a:solidFill>
          </a:ln>
          <a:effectLst/>
        </c:spPr>
      </c:pivotFmt>
      <c:pivotFmt>
        <c:idx val="1653"/>
        <c:spPr>
          <a:solidFill>
            <a:schemeClr val="accent1"/>
          </a:solidFill>
          <a:ln w="19050">
            <a:solidFill>
              <a:schemeClr val="lt1"/>
            </a:solidFill>
          </a:ln>
          <a:effectLst/>
        </c:spPr>
      </c:pivotFmt>
      <c:pivotFmt>
        <c:idx val="1654"/>
        <c:spPr>
          <a:solidFill>
            <a:schemeClr val="accent1"/>
          </a:solidFill>
          <a:ln w="19050">
            <a:solidFill>
              <a:schemeClr val="lt1"/>
            </a:solidFill>
          </a:ln>
          <a:effectLst/>
        </c:spPr>
      </c:pivotFmt>
      <c:pivotFmt>
        <c:idx val="1655"/>
        <c:spPr>
          <a:solidFill>
            <a:schemeClr val="accent1"/>
          </a:solidFill>
          <a:ln w="19050">
            <a:solidFill>
              <a:schemeClr val="lt1"/>
            </a:solidFill>
          </a:ln>
          <a:effectLst/>
        </c:spPr>
      </c:pivotFmt>
      <c:pivotFmt>
        <c:idx val="1656"/>
        <c:spPr>
          <a:solidFill>
            <a:schemeClr val="accent1"/>
          </a:solidFill>
          <a:ln w="19050">
            <a:solidFill>
              <a:schemeClr val="lt1"/>
            </a:solidFill>
          </a:ln>
          <a:effectLst/>
        </c:spPr>
      </c:pivotFmt>
      <c:pivotFmt>
        <c:idx val="1657"/>
        <c:spPr>
          <a:solidFill>
            <a:schemeClr val="accent1"/>
          </a:solidFill>
          <a:ln w="19050">
            <a:solidFill>
              <a:schemeClr val="lt1"/>
            </a:solidFill>
          </a:ln>
          <a:effectLst/>
        </c:spPr>
      </c:pivotFmt>
      <c:pivotFmt>
        <c:idx val="1658"/>
        <c:spPr>
          <a:solidFill>
            <a:schemeClr val="accent1"/>
          </a:solidFill>
          <a:ln w="19050">
            <a:solidFill>
              <a:schemeClr val="lt1"/>
            </a:solidFill>
          </a:ln>
          <a:effectLst/>
        </c:spPr>
      </c:pivotFmt>
      <c:pivotFmt>
        <c:idx val="1659"/>
        <c:spPr>
          <a:solidFill>
            <a:schemeClr val="accent1"/>
          </a:solidFill>
          <a:ln w="19050">
            <a:solidFill>
              <a:schemeClr val="lt1"/>
            </a:solidFill>
          </a:ln>
          <a:effectLst/>
        </c:spPr>
      </c:pivotFmt>
      <c:pivotFmt>
        <c:idx val="1660"/>
        <c:spPr>
          <a:solidFill>
            <a:schemeClr val="accent1"/>
          </a:solidFill>
          <a:ln w="19050">
            <a:solidFill>
              <a:schemeClr val="lt1"/>
            </a:solidFill>
          </a:ln>
          <a:effectLst/>
        </c:spPr>
      </c:pivotFmt>
      <c:pivotFmt>
        <c:idx val="1661"/>
        <c:spPr>
          <a:solidFill>
            <a:schemeClr val="accent1"/>
          </a:solidFill>
          <a:ln w="19050">
            <a:solidFill>
              <a:schemeClr val="lt1"/>
            </a:solidFill>
          </a:ln>
          <a:effectLst/>
        </c:spPr>
      </c:pivotFmt>
      <c:pivotFmt>
        <c:idx val="1662"/>
        <c:spPr>
          <a:solidFill>
            <a:schemeClr val="accent1"/>
          </a:solidFill>
          <a:ln w="19050">
            <a:solidFill>
              <a:schemeClr val="lt1"/>
            </a:solidFill>
          </a:ln>
          <a:effectLst/>
        </c:spPr>
      </c:pivotFmt>
      <c:pivotFmt>
        <c:idx val="1663"/>
        <c:spPr>
          <a:solidFill>
            <a:schemeClr val="accent1"/>
          </a:solidFill>
          <a:ln w="19050">
            <a:solidFill>
              <a:schemeClr val="lt1"/>
            </a:solidFill>
          </a:ln>
          <a:effectLst/>
        </c:spPr>
      </c:pivotFmt>
      <c:pivotFmt>
        <c:idx val="1664"/>
        <c:spPr>
          <a:solidFill>
            <a:schemeClr val="accent1"/>
          </a:solidFill>
          <a:ln w="19050">
            <a:solidFill>
              <a:schemeClr val="lt1"/>
            </a:solidFill>
          </a:ln>
          <a:effectLst/>
        </c:spPr>
      </c:pivotFmt>
      <c:pivotFmt>
        <c:idx val="1665"/>
        <c:spPr>
          <a:solidFill>
            <a:schemeClr val="accent1"/>
          </a:solidFill>
          <a:ln w="19050">
            <a:solidFill>
              <a:schemeClr val="lt1"/>
            </a:solidFill>
          </a:ln>
          <a:effectLst/>
        </c:spPr>
      </c:pivotFmt>
      <c:pivotFmt>
        <c:idx val="1666"/>
        <c:spPr>
          <a:solidFill>
            <a:schemeClr val="accent1"/>
          </a:solidFill>
          <a:ln w="19050">
            <a:solidFill>
              <a:schemeClr val="lt1"/>
            </a:solidFill>
          </a:ln>
          <a:effectLst/>
        </c:spPr>
      </c:pivotFmt>
      <c:pivotFmt>
        <c:idx val="1667"/>
        <c:spPr>
          <a:solidFill>
            <a:schemeClr val="accent1"/>
          </a:solidFill>
          <a:ln w="19050">
            <a:solidFill>
              <a:schemeClr val="lt1"/>
            </a:solidFill>
          </a:ln>
          <a:effectLst/>
        </c:spPr>
      </c:pivotFmt>
      <c:pivotFmt>
        <c:idx val="1668"/>
        <c:spPr>
          <a:solidFill>
            <a:schemeClr val="accent1"/>
          </a:solidFill>
          <a:ln w="19050">
            <a:solidFill>
              <a:schemeClr val="lt1"/>
            </a:solidFill>
          </a:ln>
          <a:effectLst/>
        </c:spPr>
      </c:pivotFmt>
      <c:pivotFmt>
        <c:idx val="1669"/>
        <c:spPr>
          <a:solidFill>
            <a:schemeClr val="accent1"/>
          </a:solidFill>
          <a:ln w="19050">
            <a:solidFill>
              <a:schemeClr val="lt1"/>
            </a:solidFill>
          </a:ln>
          <a:effectLst/>
        </c:spPr>
      </c:pivotFmt>
      <c:pivotFmt>
        <c:idx val="1670"/>
        <c:spPr>
          <a:solidFill>
            <a:schemeClr val="accent1"/>
          </a:solidFill>
          <a:ln w="19050">
            <a:solidFill>
              <a:schemeClr val="lt1"/>
            </a:solidFill>
          </a:ln>
          <a:effectLst/>
        </c:spPr>
      </c:pivotFmt>
      <c:pivotFmt>
        <c:idx val="1671"/>
        <c:spPr>
          <a:solidFill>
            <a:schemeClr val="accent1"/>
          </a:solidFill>
          <a:ln w="19050">
            <a:solidFill>
              <a:schemeClr val="lt1"/>
            </a:solidFill>
          </a:ln>
          <a:effectLst/>
        </c:spPr>
      </c:pivotFmt>
      <c:pivotFmt>
        <c:idx val="1672"/>
        <c:spPr>
          <a:solidFill>
            <a:schemeClr val="accent1"/>
          </a:solidFill>
          <a:ln w="19050">
            <a:solidFill>
              <a:schemeClr val="lt1"/>
            </a:solidFill>
          </a:ln>
          <a:effectLst/>
        </c:spPr>
      </c:pivotFmt>
      <c:pivotFmt>
        <c:idx val="1673"/>
        <c:spPr>
          <a:solidFill>
            <a:schemeClr val="accent1"/>
          </a:solidFill>
          <a:ln w="19050">
            <a:solidFill>
              <a:schemeClr val="lt1"/>
            </a:solidFill>
          </a:ln>
          <a:effectLst/>
        </c:spPr>
      </c:pivotFmt>
      <c:pivotFmt>
        <c:idx val="1674"/>
        <c:spPr>
          <a:solidFill>
            <a:schemeClr val="accent1"/>
          </a:solidFill>
          <a:ln w="19050">
            <a:solidFill>
              <a:schemeClr val="lt1"/>
            </a:solidFill>
          </a:ln>
          <a:effectLst/>
        </c:spPr>
      </c:pivotFmt>
      <c:pivotFmt>
        <c:idx val="1675"/>
        <c:spPr>
          <a:solidFill>
            <a:schemeClr val="accent1"/>
          </a:solidFill>
          <a:ln w="19050">
            <a:solidFill>
              <a:schemeClr val="lt1"/>
            </a:solidFill>
          </a:ln>
          <a:effectLst/>
        </c:spPr>
      </c:pivotFmt>
      <c:pivotFmt>
        <c:idx val="1676"/>
        <c:spPr>
          <a:solidFill>
            <a:schemeClr val="accent1"/>
          </a:solidFill>
          <a:ln w="19050">
            <a:solidFill>
              <a:schemeClr val="lt1"/>
            </a:solidFill>
          </a:ln>
          <a:effectLst/>
        </c:spPr>
      </c:pivotFmt>
      <c:pivotFmt>
        <c:idx val="1677"/>
        <c:spPr>
          <a:solidFill>
            <a:schemeClr val="accent1"/>
          </a:solidFill>
          <a:ln w="19050">
            <a:solidFill>
              <a:schemeClr val="lt1"/>
            </a:solidFill>
          </a:ln>
          <a:effectLst/>
        </c:spPr>
      </c:pivotFmt>
      <c:pivotFmt>
        <c:idx val="1678"/>
        <c:spPr>
          <a:solidFill>
            <a:schemeClr val="accent1"/>
          </a:solidFill>
          <a:ln w="19050">
            <a:solidFill>
              <a:schemeClr val="lt1"/>
            </a:solidFill>
          </a:ln>
          <a:effectLst/>
        </c:spPr>
      </c:pivotFmt>
      <c:pivotFmt>
        <c:idx val="1679"/>
        <c:spPr>
          <a:solidFill>
            <a:schemeClr val="accent1"/>
          </a:solidFill>
          <a:ln w="19050">
            <a:solidFill>
              <a:schemeClr val="lt1"/>
            </a:solidFill>
          </a:ln>
          <a:effectLst/>
        </c:spPr>
      </c:pivotFmt>
      <c:pivotFmt>
        <c:idx val="1680"/>
        <c:spPr>
          <a:solidFill>
            <a:schemeClr val="accent1"/>
          </a:solidFill>
          <a:ln w="19050">
            <a:solidFill>
              <a:schemeClr val="lt1"/>
            </a:solidFill>
          </a:ln>
          <a:effectLst/>
        </c:spPr>
      </c:pivotFmt>
      <c:pivotFmt>
        <c:idx val="1681"/>
        <c:spPr>
          <a:solidFill>
            <a:schemeClr val="accent1"/>
          </a:solidFill>
          <a:ln w="19050">
            <a:solidFill>
              <a:schemeClr val="lt1"/>
            </a:solidFill>
          </a:ln>
          <a:effectLst/>
        </c:spPr>
      </c:pivotFmt>
      <c:pivotFmt>
        <c:idx val="1682"/>
        <c:spPr>
          <a:solidFill>
            <a:schemeClr val="accent1"/>
          </a:solidFill>
          <a:ln w="19050">
            <a:solidFill>
              <a:schemeClr val="lt1"/>
            </a:solidFill>
          </a:ln>
          <a:effectLst/>
        </c:spPr>
      </c:pivotFmt>
      <c:pivotFmt>
        <c:idx val="1683"/>
        <c:spPr>
          <a:solidFill>
            <a:schemeClr val="accent1"/>
          </a:solidFill>
          <a:ln w="19050">
            <a:solidFill>
              <a:schemeClr val="lt1"/>
            </a:solidFill>
          </a:ln>
          <a:effectLst/>
        </c:spPr>
      </c:pivotFmt>
      <c:pivotFmt>
        <c:idx val="1684"/>
        <c:spPr>
          <a:solidFill>
            <a:schemeClr val="accent1"/>
          </a:solidFill>
          <a:ln w="19050">
            <a:solidFill>
              <a:schemeClr val="lt1"/>
            </a:solidFill>
          </a:ln>
          <a:effectLst/>
        </c:spPr>
      </c:pivotFmt>
      <c:pivotFmt>
        <c:idx val="1685"/>
        <c:spPr>
          <a:solidFill>
            <a:schemeClr val="accent1"/>
          </a:solidFill>
          <a:ln w="19050">
            <a:solidFill>
              <a:schemeClr val="lt1"/>
            </a:solidFill>
          </a:ln>
          <a:effectLst/>
        </c:spPr>
      </c:pivotFmt>
      <c:pivotFmt>
        <c:idx val="1686"/>
        <c:spPr>
          <a:solidFill>
            <a:schemeClr val="accent1"/>
          </a:solidFill>
          <a:ln w="19050">
            <a:solidFill>
              <a:schemeClr val="lt1"/>
            </a:solidFill>
          </a:ln>
          <a:effectLst/>
        </c:spPr>
      </c:pivotFmt>
      <c:pivotFmt>
        <c:idx val="1687"/>
        <c:spPr>
          <a:solidFill>
            <a:schemeClr val="accent1"/>
          </a:solidFill>
          <a:ln w="19050">
            <a:solidFill>
              <a:schemeClr val="lt1"/>
            </a:solidFill>
          </a:ln>
          <a:effectLst/>
        </c:spPr>
      </c:pivotFmt>
      <c:pivotFmt>
        <c:idx val="1688"/>
        <c:spPr>
          <a:solidFill>
            <a:schemeClr val="accent1"/>
          </a:solidFill>
          <a:ln w="19050">
            <a:solidFill>
              <a:schemeClr val="lt1"/>
            </a:solidFill>
          </a:ln>
          <a:effectLst/>
        </c:spPr>
      </c:pivotFmt>
      <c:pivotFmt>
        <c:idx val="1689"/>
        <c:spPr>
          <a:solidFill>
            <a:schemeClr val="accent1"/>
          </a:solidFill>
          <a:ln w="19050">
            <a:solidFill>
              <a:schemeClr val="lt1"/>
            </a:solidFill>
          </a:ln>
          <a:effectLst/>
        </c:spPr>
      </c:pivotFmt>
      <c:pivotFmt>
        <c:idx val="1690"/>
        <c:spPr>
          <a:solidFill>
            <a:schemeClr val="accent1"/>
          </a:solidFill>
          <a:ln w="19050">
            <a:solidFill>
              <a:schemeClr val="lt1"/>
            </a:solidFill>
          </a:ln>
          <a:effectLst/>
        </c:spPr>
      </c:pivotFmt>
      <c:pivotFmt>
        <c:idx val="1691"/>
        <c:spPr>
          <a:solidFill>
            <a:schemeClr val="accent1"/>
          </a:solidFill>
          <a:ln w="19050">
            <a:solidFill>
              <a:schemeClr val="lt1"/>
            </a:solidFill>
          </a:ln>
          <a:effectLst/>
        </c:spPr>
      </c:pivotFmt>
      <c:pivotFmt>
        <c:idx val="1692"/>
        <c:spPr>
          <a:solidFill>
            <a:schemeClr val="accent1"/>
          </a:solidFill>
          <a:ln w="19050">
            <a:solidFill>
              <a:schemeClr val="lt1"/>
            </a:solidFill>
          </a:ln>
          <a:effectLst/>
        </c:spPr>
      </c:pivotFmt>
      <c:pivotFmt>
        <c:idx val="1693"/>
        <c:spPr>
          <a:solidFill>
            <a:schemeClr val="accent1"/>
          </a:solidFill>
          <a:ln w="19050">
            <a:solidFill>
              <a:schemeClr val="lt1"/>
            </a:solidFill>
          </a:ln>
          <a:effectLst/>
        </c:spPr>
      </c:pivotFmt>
      <c:pivotFmt>
        <c:idx val="1694"/>
        <c:spPr>
          <a:solidFill>
            <a:schemeClr val="accent1"/>
          </a:solidFill>
          <a:ln w="19050">
            <a:solidFill>
              <a:schemeClr val="lt1"/>
            </a:solidFill>
          </a:ln>
          <a:effectLst/>
        </c:spPr>
      </c:pivotFmt>
      <c:pivotFmt>
        <c:idx val="1695"/>
        <c:spPr>
          <a:solidFill>
            <a:schemeClr val="accent1"/>
          </a:solidFill>
          <a:ln w="19050">
            <a:solidFill>
              <a:schemeClr val="lt1"/>
            </a:solidFill>
          </a:ln>
          <a:effectLst/>
        </c:spPr>
      </c:pivotFmt>
      <c:pivotFmt>
        <c:idx val="1696"/>
        <c:spPr>
          <a:solidFill>
            <a:schemeClr val="accent1"/>
          </a:solidFill>
          <a:ln w="19050">
            <a:solidFill>
              <a:schemeClr val="lt1"/>
            </a:solidFill>
          </a:ln>
          <a:effectLst/>
        </c:spPr>
      </c:pivotFmt>
      <c:pivotFmt>
        <c:idx val="1697"/>
        <c:spPr>
          <a:solidFill>
            <a:schemeClr val="accent1"/>
          </a:solidFill>
          <a:ln w="19050">
            <a:solidFill>
              <a:schemeClr val="lt1"/>
            </a:solidFill>
          </a:ln>
          <a:effectLst/>
        </c:spPr>
      </c:pivotFmt>
      <c:pivotFmt>
        <c:idx val="1698"/>
        <c:spPr>
          <a:solidFill>
            <a:schemeClr val="accent1"/>
          </a:solidFill>
          <a:ln w="19050">
            <a:solidFill>
              <a:schemeClr val="lt1"/>
            </a:solidFill>
          </a:ln>
          <a:effectLst/>
        </c:spPr>
      </c:pivotFmt>
      <c:pivotFmt>
        <c:idx val="1699"/>
        <c:spPr>
          <a:solidFill>
            <a:schemeClr val="accent1"/>
          </a:solidFill>
          <a:ln w="19050">
            <a:solidFill>
              <a:schemeClr val="lt1"/>
            </a:solidFill>
          </a:ln>
          <a:effectLst/>
        </c:spPr>
      </c:pivotFmt>
      <c:pivotFmt>
        <c:idx val="1700"/>
        <c:spPr>
          <a:solidFill>
            <a:schemeClr val="accent1"/>
          </a:solidFill>
          <a:ln w="19050">
            <a:solidFill>
              <a:schemeClr val="lt1"/>
            </a:solidFill>
          </a:ln>
          <a:effectLst/>
        </c:spPr>
      </c:pivotFmt>
      <c:pivotFmt>
        <c:idx val="1701"/>
        <c:spPr>
          <a:solidFill>
            <a:schemeClr val="accent1"/>
          </a:solidFill>
          <a:ln w="19050">
            <a:solidFill>
              <a:schemeClr val="lt1"/>
            </a:solidFill>
          </a:ln>
          <a:effectLst/>
        </c:spPr>
      </c:pivotFmt>
      <c:pivotFmt>
        <c:idx val="1702"/>
        <c:spPr>
          <a:solidFill>
            <a:schemeClr val="accent1"/>
          </a:solidFill>
          <a:ln w="19050">
            <a:solidFill>
              <a:schemeClr val="lt1"/>
            </a:solidFill>
          </a:ln>
          <a:effectLst/>
        </c:spPr>
      </c:pivotFmt>
      <c:pivotFmt>
        <c:idx val="1703"/>
        <c:spPr>
          <a:solidFill>
            <a:schemeClr val="accent1"/>
          </a:solidFill>
          <a:ln w="19050">
            <a:solidFill>
              <a:schemeClr val="lt1"/>
            </a:solidFill>
          </a:ln>
          <a:effectLst/>
        </c:spPr>
      </c:pivotFmt>
      <c:pivotFmt>
        <c:idx val="1704"/>
        <c:spPr>
          <a:solidFill>
            <a:schemeClr val="accent1"/>
          </a:solidFill>
          <a:ln w="19050">
            <a:solidFill>
              <a:schemeClr val="lt1"/>
            </a:solidFill>
          </a:ln>
          <a:effectLst/>
        </c:spPr>
      </c:pivotFmt>
      <c:pivotFmt>
        <c:idx val="1705"/>
        <c:spPr>
          <a:solidFill>
            <a:schemeClr val="accent1"/>
          </a:solidFill>
          <a:ln w="19050">
            <a:solidFill>
              <a:schemeClr val="lt1"/>
            </a:solidFill>
          </a:ln>
          <a:effectLst/>
        </c:spPr>
      </c:pivotFmt>
      <c:pivotFmt>
        <c:idx val="1706"/>
        <c:spPr>
          <a:solidFill>
            <a:schemeClr val="accent1"/>
          </a:solidFill>
          <a:ln w="19050">
            <a:solidFill>
              <a:schemeClr val="lt1"/>
            </a:solidFill>
          </a:ln>
          <a:effectLst/>
        </c:spPr>
      </c:pivotFmt>
      <c:pivotFmt>
        <c:idx val="1707"/>
        <c:spPr>
          <a:solidFill>
            <a:schemeClr val="accent1"/>
          </a:solidFill>
          <a:ln w="19050">
            <a:solidFill>
              <a:schemeClr val="lt1"/>
            </a:solidFill>
          </a:ln>
          <a:effectLst/>
        </c:spPr>
      </c:pivotFmt>
      <c:pivotFmt>
        <c:idx val="1708"/>
        <c:spPr>
          <a:solidFill>
            <a:schemeClr val="accent1"/>
          </a:solidFill>
          <a:ln w="19050">
            <a:solidFill>
              <a:schemeClr val="lt1"/>
            </a:solidFill>
          </a:ln>
          <a:effectLst/>
        </c:spPr>
      </c:pivotFmt>
      <c:pivotFmt>
        <c:idx val="1709"/>
        <c:spPr>
          <a:solidFill>
            <a:schemeClr val="accent1"/>
          </a:solidFill>
          <a:ln w="19050">
            <a:solidFill>
              <a:schemeClr val="lt1"/>
            </a:solidFill>
          </a:ln>
          <a:effectLst/>
        </c:spPr>
      </c:pivotFmt>
      <c:pivotFmt>
        <c:idx val="1710"/>
        <c:spPr>
          <a:solidFill>
            <a:schemeClr val="accent1"/>
          </a:solidFill>
          <a:ln w="19050">
            <a:solidFill>
              <a:schemeClr val="lt1"/>
            </a:solidFill>
          </a:ln>
          <a:effectLst/>
        </c:spPr>
      </c:pivotFmt>
      <c:pivotFmt>
        <c:idx val="1711"/>
        <c:spPr>
          <a:solidFill>
            <a:schemeClr val="accent1"/>
          </a:solidFill>
          <a:ln w="19050">
            <a:solidFill>
              <a:schemeClr val="lt1"/>
            </a:solidFill>
          </a:ln>
          <a:effectLst/>
        </c:spPr>
      </c:pivotFmt>
      <c:pivotFmt>
        <c:idx val="1712"/>
        <c:spPr>
          <a:solidFill>
            <a:schemeClr val="accent1"/>
          </a:solidFill>
          <a:ln w="19050">
            <a:solidFill>
              <a:schemeClr val="lt1"/>
            </a:solidFill>
          </a:ln>
          <a:effectLst/>
        </c:spPr>
      </c:pivotFmt>
      <c:pivotFmt>
        <c:idx val="1713"/>
        <c:spPr>
          <a:solidFill>
            <a:schemeClr val="accent1"/>
          </a:solidFill>
          <a:ln w="19050">
            <a:solidFill>
              <a:schemeClr val="lt1"/>
            </a:solidFill>
          </a:ln>
          <a:effectLst/>
        </c:spPr>
      </c:pivotFmt>
      <c:pivotFmt>
        <c:idx val="1714"/>
        <c:spPr>
          <a:solidFill>
            <a:schemeClr val="accent1"/>
          </a:solidFill>
          <a:ln w="19050">
            <a:solidFill>
              <a:schemeClr val="lt1"/>
            </a:solidFill>
          </a:ln>
          <a:effectLst/>
        </c:spPr>
      </c:pivotFmt>
      <c:pivotFmt>
        <c:idx val="1715"/>
        <c:spPr>
          <a:solidFill>
            <a:schemeClr val="accent1"/>
          </a:solidFill>
          <a:ln w="19050">
            <a:solidFill>
              <a:schemeClr val="lt1"/>
            </a:solidFill>
          </a:ln>
          <a:effectLst/>
        </c:spPr>
      </c:pivotFmt>
      <c:pivotFmt>
        <c:idx val="1716"/>
        <c:spPr>
          <a:solidFill>
            <a:schemeClr val="accent1"/>
          </a:solidFill>
          <a:ln w="19050">
            <a:solidFill>
              <a:schemeClr val="lt1"/>
            </a:solidFill>
          </a:ln>
          <a:effectLst/>
        </c:spPr>
      </c:pivotFmt>
      <c:pivotFmt>
        <c:idx val="1717"/>
        <c:spPr>
          <a:solidFill>
            <a:schemeClr val="accent1"/>
          </a:solidFill>
          <a:ln w="19050">
            <a:solidFill>
              <a:schemeClr val="lt1"/>
            </a:solidFill>
          </a:ln>
          <a:effectLst/>
        </c:spPr>
      </c:pivotFmt>
      <c:pivotFmt>
        <c:idx val="1718"/>
        <c:spPr>
          <a:solidFill>
            <a:schemeClr val="accent1"/>
          </a:solidFill>
          <a:ln w="19050">
            <a:solidFill>
              <a:schemeClr val="lt1"/>
            </a:solidFill>
          </a:ln>
          <a:effectLst/>
        </c:spPr>
      </c:pivotFmt>
      <c:pivotFmt>
        <c:idx val="1719"/>
        <c:spPr>
          <a:solidFill>
            <a:schemeClr val="accent1"/>
          </a:solidFill>
          <a:ln w="19050">
            <a:solidFill>
              <a:schemeClr val="lt1"/>
            </a:solidFill>
          </a:ln>
          <a:effectLst/>
        </c:spPr>
      </c:pivotFmt>
      <c:pivotFmt>
        <c:idx val="1720"/>
        <c:spPr>
          <a:solidFill>
            <a:schemeClr val="accent1"/>
          </a:solidFill>
          <a:ln w="19050">
            <a:solidFill>
              <a:schemeClr val="lt1"/>
            </a:solidFill>
          </a:ln>
          <a:effectLst/>
        </c:spPr>
      </c:pivotFmt>
      <c:pivotFmt>
        <c:idx val="1721"/>
        <c:spPr>
          <a:solidFill>
            <a:schemeClr val="accent1"/>
          </a:solidFill>
          <a:ln w="19050">
            <a:solidFill>
              <a:schemeClr val="lt1"/>
            </a:solidFill>
          </a:ln>
          <a:effectLst/>
        </c:spPr>
      </c:pivotFmt>
      <c:pivotFmt>
        <c:idx val="1722"/>
        <c:spPr>
          <a:solidFill>
            <a:schemeClr val="accent1"/>
          </a:solidFill>
          <a:ln w="19050">
            <a:solidFill>
              <a:schemeClr val="lt1"/>
            </a:solidFill>
          </a:ln>
          <a:effectLst/>
        </c:spPr>
      </c:pivotFmt>
      <c:pivotFmt>
        <c:idx val="1723"/>
        <c:spPr>
          <a:solidFill>
            <a:schemeClr val="accent1"/>
          </a:solidFill>
          <a:ln w="19050">
            <a:solidFill>
              <a:schemeClr val="lt1"/>
            </a:solidFill>
          </a:ln>
          <a:effectLst/>
        </c:spPr>
      </c:pivotFmt>
      <c:pivotFmt>
        <c:idx val="1724"/>
        <c:spPr>
          <a:solidFill>
            <a:schemeClr val="accent1"/>
          </a:solidFill>
          <a:ln w="19050">
            <a:solidFill>
              <a:schemeClr val="lt1"/>
            </a:solidFill>
          </a:ln>
          <a:effectLst/>
        </c:spPr>
      </c:pivotFmt>
      <c:pivotFmt>
        <c:idx val="1725"/>
        <c:spPr>
          <a:solidFill>
            <a:schemeClr val="accent1"/>
          </a:solidFill>
          <a:ln w="19050">
            <a:solidFill>
              <a:schemeClr val="lt1"/>
            </a:solidFill>
          </a:ln>
          <a:effectLst/>
        </c:spPr>
      </c:pivotFmt>
      <c:pivotFmt>
        <c:idx val="1726"/>
        <c:spPr>
          <a:solidFill>
            <a:schemeClr val="accent1"/>
          </a:solidFill>
          <a:ln w="19050">
            <a:solidFill>
              <a:schemeClr val="lt1"/>
            </a:solidFill>
          </a:ln>
          <a:effectLst/>
        </c:spPr>
      </c:pivotFmt>
      <c:pivotFmt>
        <c:idx val="1727"/>
        <c:spPr>
          <a:solidFill>
            <a:schemeClr val="accent1"/>
          </a:solidFill>
          <a:ln w="19050">
            <a:solidFill>
              <a:schemeClr val="lt1"/>
            </a:solidFill>
          </a:ln>
          <a:effectLst/>
        </c:spPr>
      </c:pivotFmt>
      <c:pivotFmt>
        <c:idx val="1728"/>
        <c:spPr>
          <a:solidFill>
            <a:schemeClr val="accent1"/>
          </a:solidFill>
          <a:ln w="19050">
            <a:solidFill>
              <a:schemeClr val="lt1"/>
            </a:solidFill>
          </a:ln>
          <a:effectLst/>
        </c:spPr>
      </c:pivotFmt>
      <c:pivotFmt>
        <c:idx val="1729"/>
        <c:spPr>
          <a:solidFill>
            <a:schemeClr val="accent1"/>
          </a:solidFill>
          <a:ln w="19050">
            <a:solidFill>
              <a:schemeClr val="lt1"/>
            </a:solidFill>
          </a:ln>
          <a:effectLst/>
        </c:spPr>
      </c:pivotFmt>
      <c:pivotFmt>
        <c:idx val="1730"/>
        <c:spPr>
          <a:solidFill>
            <a:schemeClr val="accent1"/>
          </a:solidFill>
          <a:ln w="19050">
            <a:solidFill>
              <a:schemeClr val="lt1"/>
            </a:solidFill>
          </a:ln>
          <a:effectLst/>
        </c:spPr>
      </c:pivotFmt>
      <c:pivotFmt>
        <c:idx val="1731"/>
        <c:spPr>
          <a:solidFill>
            <a:schemeClr val="accent1"/>
          </a:solidFill>
          <a:ln w="19050">
            <a:solidFill>
              <a:schemeClr val="lt1"/>
            </a:solidFill>
          </a:ln>
          <a:effectLst/>
        </c:spPr>
      </c:pivotFmt>
      <c:pivotFmt>
        <c:idx val="1732"/>
        <c:spPr>
          <a:solidFill>
            <a:schemeClr val="accent1"/>
          </a:solidFill>
          <a:ln w="19050">
            <a:solidFill>
              <a:schemeClr val="lt1"/>
            </a:solidFill>
          </a:ln>
          <a:effectLst/>
        </c:spPr>
      </c:pivotFmt>
      <c:pivotFmt>
        <c:idx val="1733"/>
        <c:spPr>
          <a:solidFill>
            <a:schemeClr val="accent1"/>
          </a:solidFill>
          <a:ln w="19050">
            <a:solidFill>
              <a:schemeClr val="lt1"/>
            </a:solidFill>
          </a:ln>
          <a:effectLst/>
        </c:spPr>
      </c:pivotFmt>
      <c:pivotFmt>
        <c:idx val="1734"/>
        <c:spPr>
          <a:solidFill>
            <a:schemeClr val="accent1"/>
          </a:solidFill>
          <a:ln w="19050">
            <a:solidFill>
              <a:schemeClr val="lt1"/>
            </a:solidFill>
          </a:ln>
          <a:effectLst/>
        </c:spPr>
      </c:pivotFmt>
      <c:pivotFmt>
        <c:idx val="1735"/>
        <c:spPr>
          <a:solidFill>
            <a:schemeClr val="accent1"/>
          </a:solidFill>
          <a:ln w="19050">
            <a:solidFill>
              <a:schemeClr val="lt1"/>
            </a:solidFill>
          </a:ln>
          <a:effectLst/>
        </c:spPr>
      </c:pivotFmt>
      <c:pivotFmt>
        <c:idx val="1736"/>
        <c:spPr>
          <a:solidFill>
            <a:schemeClr val="accent1"/>
          </a:solidFill>
          <a:ln w="19050">
            <a:solidFill>
              <a:schemeClr val="lt1"/>
            </a:solidFill>
          </a:ln>
          <a:effectLst/>
        </c:spPr>
      </c:pivotFmt>
      <c:pivotFmt>
        <c:idx val="1737"/>
        <c:spPr>
          <a:solidFill>
            <a:schemeClr val="accent1"/>
          </a:solidFill>
          <a:ln w="19050">
            <a:solidFill>
              <a:schemeClr val="lt1"/>
            </a:solidFill>
          </a:ln>
          <a:effectLst/>
        </c:spPr>
      </c:pivotFmt>
      <c:pivotFmt>
        <c:idx val="1738"/>
        <c:spPr>
          <a:solidFill>
            <a:schemeClr val="accent1"/>
          </a:solidFill>
          <a:ln w="19050">
            <a:solidFill>
              <a:schemeClr val="lt1"/>
            </a:solidFill>
          </a:ln>
          <a:effectLst/>
        </c:spPr>
      </c:pivotFmt>
      <c:pivotFmt>
        <c:idx val="1739"/>
        <c:spPr>
          <a:solidFill>
            <a:schemeClr val="accent1"/>
          </a:solidFill>
          <a:ln w="19050">
            <a:solidFill>
              <a:schemeClr val="lt1"/>
            </a:solidFill>
          </a:ln>
          <a:effectLst/>
        </c:spPr>
      </c:pivotFmt>
      <c:pivotFmt>
        <c:idx val="1740"/>
        <c:spPr>
          <a:solidFill>
            <a:schemeClr val="accent1"/>
          </a:solidFill>
          <a:ln w="19050">
            <a:solidFill>
              <a:schemeClr val="lt1"/>
            </a:solidFill>
          </a:ln>
          <a:effectLst/>
        </c:spPr>
      </c:pivotFmt>
      <c:pivotFmt>
        <c:idx val="1741"/>
        <c:spPr>
          <a:solidFill>
            <a:schemeClr val="accent1"/>
          </a:solidFill>
          <a:ln w="19050">
            <a:solidFill>
              <a:schemeClr val="lt1"/>
            </a:solidFill>
          </a:ln>
          <a:effectLst/>
        </c:spPr>
      </c:pivotFmt>
      <c:pivotFmt>
        <c:idx val="1742"/>
        <c:spPr>
          <a:solidFill>
            <a:schemeClr val="accent1"/>
          </a:solidFill>
          <a:ln w="19050">
            <a:solidFill>
              <a:schemeClr val="lt1"/>
            </a:solidFill>
          </a:ln>
          <a:effectLst/>
        </c:spPr>
      </c:pivotFmt>
      <c:pivotFmt>
        <c:idx val="1743"/>
        <c:spPr>
          <a:solidFill>
            <a:schemeClr val="accent1"/>
          </a:solidFill>
          <a:ln w="19050">
            <a:solidFill>
              <a:schemeClr val="lt1"/>
            </a:solidFill>
          </a:ln>
          <a:effectLst/>
        </c:spPr>
      </c:pivotFmt>
      <c:pivotFmt>
        <c:idx val="1744"/>
        <c:spPr>
          <a:solidFill>
            <a:schemeClr val="accent1"/>
          </a:solidFill>
          <a:ln w="19050">
            <a:solidFill>
              <a:schemeClr val="lt1"/>
            </a:solidFill>
          </a:ln>
          <a:effectLst/>
        </c:spPr>
      </c:pivotFmt>
      <c:pivotFmt>
        <c:idx val="1745"/>
        <c:spPr>
          <a:solidFill>
            <a:schemeClr val="accent1"/>
          </a:solidFill>
          <a:ln w="19050">
            <a:solidFill>
              <a:schemeClr val="lt1"/>
            </a:solidFill>
          </a:ln>
          <a:effectLst/>
        </c:spPr>
      </c:pivotFmt>
      <c:pivotFmt>
        <c:idx val="1746"/>
        <c:spPr>
          <a:solidFill>
            <a:schemeClr val="accent1"/>
          </a:solidFill>
          <a:ln w="19050">
            <a:solidFill>
              <a:schemeClr val="lt1"/>
            </a:solidFill>
          </a:ln>
          <a:effectLst/>
        </c:spPr>
      </c:pivotFmt>
      <c:pivotFmt>
        <c:idx val="1747"/>
        <c:spPr>
          <a:solidFill>
            <a:schemeClr val="accent1"/>
          </a:solidFill>
          <a:ln w="19050">
            <a:solidFill>
              <a:schemeClr val="lt1"/>
            </a:solidFill>
          </a:ln>
          <a:effectLst/>
        </c:spPr>
      </c:pivotFmt>
      <c:pivotFmt>
        <c:idx val="1748"/>
        <c:spPr>
          <a:solidFill>
            <a:schemeClr val="accent1"/>
          </a:solidFill>
          <a:ln w="19050">
            <a:solidFill>
              <a:schemeClr val="lt1"/>
            </a:solidFill>
          </a:ln>
          <a:effectLst/>
        </c:spPr>
      </c:pivotFmt>
      <c:pivotFmt>
        <c:idx val="1749"/>
        <c:spPr>
          <a:solidFill>
            <a:schemeClr val="accent1"/>
          </a:solidFill>
          <a:ln w="19050">
            <a:solidFill>
              <a:schemeClr val="lt1"/>
            </a:solidFill>
          </a:ln>
          <a:effectLst/>
        </c:spPr>
      </c:pivotFmt>
      <c:pivotFmt>
        <c:idx val="1750"/>
        <c:spPr>
          <a:solidFill>
            <a:schemeClr val="accent1"/>
          </a:solidFill>
          <a:ln w="19050">
            <a:solidFill>
              <a:schemeClr val="lt1"/>
            </a:solidFill>
          </a:ln>
          <a:effectLst/>
        </c:spPr>
      </c:pivotFmt>
      <c:pivotFmt>
        <c:idx val="1751"/>
        <c:spPr>
          <a:solidFill>
            <a:schemeClr val="accent1"/>
          </a:solidFill>
          <a:ln w="19050">
            <a:solidFill>
              <a:schemeClr val="lt1"/>
            </a:solidFill>
          </a:ln>
          <a:effectLst/>
        </c:spPr>
      </c:pivotFmt>
      <c:pivotFmt>
        <c:idx val="1752"/>
        <c:spPr>
          <a:solidFill>
            <a:schemeClr val="accent1"/>
          </a:solidFill>
          <a:ln w="19050">
            <a:solidFill>
              <a:schemeClr val="lt1"/>
            </a:solidFill>
          </a:ln>
          <a:effectLst/>
        </c:spPr>
      </c:pivotFmt>
      <c:pivotFmt>
        <c:idx val="1753"/>
        <c:spPr>
          <a:solidFill>
            <a:schemeClr val="accent1"/>
          </a:solidFill>
          <a:ln w="19050">
            <a:solidFill>
              <a:schemeClr val="lt1"/>
            </a:solidFill>
          </a:ln>
          <a:effectLst/>
        </c:spPr>
      </c:pivotFmt>
      <c:pivotFmt>
        <c:idx val="1754"/>
        <c:spPr>
          <a:solidFill>
            <a:schemeClr val="accent1"/>
          </a:solidFill>
          <a:ln w="19050">
            <a:solidFill>
              <a:schemeClr val="lt1"/>
            </a:solidFill>
          </a:ln>
          <a:effectLst/>
        </c:spPr>
      </c:pivotFmt>
      <c:pivotFmt>
        <c:idx val="1755"/>
        <c:spPr>
          <a:solidFill>
            <a:schemeClr val="accent1"/>
          </a:solidFill>
          <a:ln w="19050">
            <a:solidFill>
              <a:schemeClr val="lt1"/>
            </a:solidFill>
          </a:ln>
          <a:effectLst/>
        </c:spPr>
      </c:pivotFmt>
      <c:pivotFmt>
        <c:idx val="1756"/>
        <c:spPr>
          <a:solidFill>
            <a:schemeClr val="accent1"/>
          </a:solidFill>
          <a:ln w="19050">
            <a:solidFill>
              <a:schemeClr val="lt1"/>
            </a:solidFill>
          </a:ln>
          <a:effectLst/>
        </c:spPr>
      </c:pivotFmt>
      <c:pivotFmt>
        <c:idx val="1757"/>
        <c:spPr>
          <a:solidFill>
            <a:schemeClr val="accent1"/>
          </a:solidFill>
          <a:ln w="19050">
            <a:solidFill>
              <a:schemeClr val="lt1"/>
            </a:solidFill>
          </a:ln>
          <a:effectLst/>
        </c:spPr>
      </c:pivotFmt>
      <c:pivotFmt>
        <c:idx val="1758"/>
        <c:spPr>
          <a:solidFill>
            <a:schemeClr val="accent1"/>
          </a:solidFill>
          <a:ln w="19050">
            <a:solidFill>
              <a:schemeClr val="lt1"/>
            </a:solidFill>
          </a:ln>
          <a:effectLst/>
        </c:spPr>
      </c:pivotFmt>
      <c:pivotFmt>
        <c:idx val="1759"/>
        <c:spPr>
          <a:solidFill>
            <a:schemeClr val="accent1"/>
          </a:solidFill>
          <a:ln w="19050">
            <a:solidFill>
              <a:schemeClr val="lt1"/>
            </a:solidFill>
          </a:ln>
          <a:effectLst/>
        </c:spPr>
      </c:pivotFmt>
      <c:pivotFmt>
        <c:idx val="1760"/>
        <c:spPr>
          <a:solidFill>
            <a:schemeClr val="accent1"/>
          </a:solidFill>
          <a:ln w="19050">
            <a:solidFill>
              <a:schemeClr val="lt1"/>
            </a:solidFill>
          </a:ln>
          <a:effectLst/>
        </c:spPr>
      </c:pivotFmt>
      <c:pivotFmt>
        <c:idx val="1761"/>
        <c:spPr>
          <a:solidFill>
            <a:schemeClr val="accent1"/>
          </a:solidFill>
          <a:ln w="19050">
            <a:solidFill>
              <a:schemeClr val="lt1"/>
            </a:solidFill>
          </a:ln>
          <a:effectLst/>
        </c:spPr>
      </c:pivotFmt>
      <c:pivotFmt>
        <c:idx val="1762"/>
        <c:spPr>
          <a:solidFill>
            <a:schemeClr val="accent1"/>
          </a:solidFill>
          <a:ln w="19050">
            <a:solidFill>
              <a:schemeClr val="lt1"/>
            </a:solidFill>
          </a:ln>
          <a:effectLst/>
        </c:spPr>
      </c:pivotFmt>
      <c:pivotFmt>
        <c:idx val="1763"/>
        <c:spPr>
          <a:solidFill>
            <a:schemeClr val="accent1"/>
          </a:solidFill>
          <a:ln w="19050">
            <a:solidFill>
              <a:schemeClr val="lt1"/>
            </a:solidFill>
          </a:ln>
          <a:effectLst/>
        </c:spPr>
      </c:pivotFmt>
      <c:pivotFmt>
        <c:idx val="1764"/>
        <c:spPr>
          <a:solidFill>
            <a:schemeClr val="accent1"/>
          </a:solidFill>
          <a:ln w="19050">
            <a:solidFill>
              <a:schemeClr val="lt1"/>
            </a:solidFill>
          </a:ln>
          <a:effectLst/>
        </c:spPr>
      </c:pivotFmt>
      <c:pivotFmt>
        <c:idx val="1765"/>
        <c:spPr>
          <a:solidFill>
            <a:schemeClr val="accent1"/>
          </a:solidFill>
          <a:ln w="19050">
            <a:solidFill>
              <a:schemeClr val="lt1"/>
            </a:solidFill>
          </a:ln>
          <a:effectLst/>
        </c:spPr>
      </c:pivotFmt>
      <c:pivotFmt>
        <c:idx val="1766"/>
        <c:spPr>
          <a:solidFill>
            <a:schemeClr val="accent1"/>
          </a:solidFill>
          <a:ln w="19050">
            <a:solidFill>
              <a:schemeClr val="lt1"/>
            </a:solidFill>
          </a:ln>
          <a:effectLst/>
        </c:spPr>
      </c:pivotFmt>
      <c:pivotFmt>
        <c:idx val="1767"/>
        <c:spPr>
          <a:solidFill>
            <a:schemeClr val="accent1"/>
          </a:solidFill>
          <a:ln w="19050">
            <a:solidFill>
              <a:schemeClr val="lt1"/>
            </a:solidFill>
          </a:ln>
          <a:effectLst/>
        </c:spPr>
      </c:pivotFmt>
      <c:pivotFmt>
        <c:idx val="1768"/>
        <c:spPr>
          <a:solidFill>
            <a:schemeClr val="accent1"/>
          </a:solidFill>
          <a:ln w="19050">
            <a:solidFill>
              <a:schemeClr val="lt1"/>
            </a:solidFill>
          </a:ln>
          <a:effectLst/>
        </c:spPr>
      </c:pivotFmt>
      <c:pivotFmt>
        <c:idx val="1769"/>
        <c:spPr>
          <a:solidFill>
            <a:schemeClr val="accent1"/>
          </a:solidFill>
          <a:ln w="19050">
            <a:solidFill>
              <a:schemeClr val="lt1"/>
            </a:solidFill>
          </a:ln>
          <a:effectLst/>
        </c:spPr>
      </c:pivotFmt>
      <c:pivotFmt>
        <c:idx val="1770"/>
        <c:spPr>
          <a:solidFill>
            <a:schemeClr val="accent1"/>
          </a:solidFill>
          <a:ln w="19050">
            <a:solidFill>
              <a:schemeClr val="lt1"/>
            </a:solidFill>
          </a:ln>
          <a:effectLst/>
        </c:spPr>
      </c:pivotFmt>
      <c:pivotFmt>
        <c:idx val="1771"/>
        <c:spPr>
          <a:solidFill>
            <a:schemeClr val="accent1"/>
          </a:solidFill>
          <a:ln w="19050">
            <a:solidFill>
              <a:schemeClr val="lt1"/>
            </a:solidFill>
          </a:ln>
          <a:effectLst/>
        </c:spPr>
      </c:pivotFmt>
      <c:pivotFmt>
        <c:idx val="1772"/>
        <c:spPr>
          <a:solidFill>
            <a:schemeClr val="accent1"/>
          </a:solidFill>
          <a:ln w="19050">
            <a:solidFill>
              <a:schemeClr val="lt1"/>
            </a:solidFill>
          </a:ln>
          <a:effectLst/>
        </c:spPr>
      </c:pivotFmt>
      <c:pivotFmt>
        <c:idx val="1773"/>
        <c:spPr>
          <a:solidFill>
            <a:schemeClr val="accent1"/>
          </a:solidFill>
          <a:ln w="19050">
            <a:solidFill>
              <a:schemeClr val="lt1"/>
            </a:solidFill>
          </a:ln>
          <a:effectLst/>
        </c:spPr>
      </c:pivotFmt>
      <c:pivotFmt>
        <c:idx val="1774"/>
        <c:spPr>
          <a:solidFill>
            <a:schemeClr val="accent1"/>
          </a:solidFill>
          <a:ln w="19050">
            <a:solidFill>
              <a:schemeClr val="lt1"/>
            </a:solidFill>
          </a:ln>
          <a:effectLst/>
        </c:spPr>
      </c:pivotFmt>
      <c:pivotFmt>
        <c:idx val="1775"/>
        <c:spPr>
          <a:solidFill>
            <a:schemeClr val="accent1"/>
          </a:solidFill>
          <a:ln w="19050">
            <a:solidFill>
              <a:schemeClr val="lt1"/>
            </a:solidFill>
          </a:ln>
          <a:effectLst/>
        </c:spPr>
      </c:pivotFmt>
      <c:pivotFmt>
        <c:idx val="1776"/>
        <c:spPr>
          <a:solidFill>
            <a:schemeClr val="accent1"/>
          </a:solidFill>
          <a:ln w="19050">
            <a:solidFill>
              <a:schemeClr val="lt1"/>
            </a:solidFill>
          </a:ln>
          <a:effectLst/>
        </c:spPr>
      </c:pivotFmt>
      <c:pivotFmt>
        <c:idx val="1777"/>
        <c:spPr>
          <a:solidFill>
            <a:schemeClr val="accent1"/>
          </a:solidFill>
          <a:ln w="19050">
            <a:solidFill>
              <a:schemeClr val="lt1"/>
            </a:solidFill>
          </a:ln>
          <a:effectLst/>
        </c:spPr>
      </c:pivotFmt>
      <c:pivotFmt>
        <c:idx val="1778"/>
        <c:spPr>
          <a:solidFill>
            <a:schemeClr val="accent1"/>
          </a:solidFill>
          <a:ln w="19050">
            <a:solidFill>
              <a:schemeClr val="lt1"/>
            </a:solidFill>
          </a:ln>
          <a:effectLst/>
        </c:spPr>
      </c:pivotFmt>
      <c:pivotFmt>
        <c:idx val="1779"/>
        <c:spPr>
          <a:solidFill>
            <a:schemeClr val="accent1"/>
          </a:solidFill>
          <a:ln w="19050">
            <a:solidFill>
              <a:schemeClr val="lt1"/>
            </a:solidFill>
          </a:ln>
          <a:effectLst/>
        </c:spPr>
      </c:pivotFmt>
      <c:pivotFmt>
        <c:idx val="1780"/>
        <c:spPr>
          <a:solidFill>
            <a:schemeClr val="accent1"/>
          </a:solidFill>
          <a:ln w="19050">
            <a:solidFill>
              <a:schemeClr val="lt1"/>
            </a:solidFill>
          </a:ln>
          <a:effectLst/>
        </c:spPr>
      </c:pivotFmt>
      <c:pivotFmt>
        <c:idx val="1781"/>
        <c:spPr>
          <a:solidFill>
            <a:schemeClr val="accent1"/>
          </a:solidFill>
          <a:ln w="19050">
            <a:solidFill>
              <a:schemeClr val="lt1"/>
            </a:solidFill>
          </a:ln>
          <a:effectLst/>
        </c:spPr>
      </c:pivotFmt>
      <c:pivotFmt>
        <c:idx val="1782"/>
        <c:spPr>
          <a:solidFill>
            <a:schemeClr val="accent1"/>
          </a:solidFill>
          <a:ln w="19050">
            <a:solidFill>
              <a:schemeClr val="lt1"/>
            </a:solidFill>
          </a:ln>
          <a:effectLst/>
        </c:spPr>
      </c:pivotFmt>
      <c:pivotFmt>
        <c:idx val="1783"/>
        <c:spPr>
          <a:solidFill>
            <a:schemeClr val="accent1"/>
          </a:solidFill>
          <a:ln w="19050">
            <a:solidFill>
              <a:schemeClr val="lt1"/>
            </a:solidFill>
          </a:ln>
          <a:effectLst/>
        </c:spPr>
      </c:pivotFmt>
      <c:pivotFmt>
        <c:idx val="1784"/>
        <c:spPr>
          <a:solidFill>
            <a:schemeClr val="accent1"/>
          </a:solidFill>
          <a:ln w="19050">
            <a:solidFill>
              <a:schemeClr val="lt1"/>
            </a:solidFill>
          </a:ln>
          <a:effectLst/>
        </c:spPr>
      </c:pivotFmt>
      <c:pivotFmt>
        <c:idx val="1785"/>
        <c:spPr>
          <a:solidFill>
            <a:schemeClr val="accent1"/>
          </a:solidFill>
          <a:ln w="19050">
            <a:solidFill>
              <a:schemeClr val="lt1"/>
            </a:solidFill>
          </a:ln>
          <a:effectLst/>
        </c:spPr>
      </c:pivotFmt>
      <c:pivotFmt>
        <c:idx val="1786"/>
        <c:spPr>
          <a:solidFill>
            <a:schemeClr val="accent1"/>
          </a:solidFill>
          <a:ln w="19050">
            <a:solidFill>
              <a:schemeClr val="lt1"/>
            </a:solidFill>
          </a:ln>
          <a:effectLst/>
        </c:spPr>
      </c:pivotFmt>
      <c:pivotFmt>
        <c:idx val="1787"/>
        <c:spPr>
          <a:solidFill>
            <a:schemeClr val="accent1"/>
          </a:solidFill>
          <a:ln w="19050">
            <a:solidFill>
              <a:schemeClr val="lt1"/>
            </a:solidFill>
          </a:ln>
          <a:effectLst/>
        </c:spPr>
      </c:pivotFmt>
      <c:pivotFmt>
        <c:idx val="1788"/>
        <c:spPr>
          <a:solidFill>
            <a:schemeClr val="accent1"/>
          </a:solidFill>
          <a:ln w="19050">
            <a:solidFill>
              <a:schemeClr val="lt1"/>
            </a:solidFill>
          </a:ln>
          <a:effectLst/>
        </c:spPr>
      </c:pivotFmt>
      <c:pivotFmt>
        <c:idx val="1789"/>
        <c:spPr>
          <a:solidFill>
            <a:schemeClr val="accent1"/>
          </a:solidFill>
          <a:ln w="19050">
            <a:solidFill>
              <a:schemeClr val="lt1"/>
            </a:solidFill>
          </a:ln>
          <a:effectLst/>
        </c:spPr>
      </c:pivotFmt>
      <c:pivotFmt>
        <c:idx val="1790"/>
        <c:spPr>
          <a:solidFill>
            <a:schemeClr val="accent1"/>
          </a:solidFill>
          <a:ln w="19050">
            <a:solidFill>
              <a:schemeClr val="lt1"/>
            </a:solidFill>
          </a:ln>
          <a:effectLst/>
        </c:spPr>
      </c:pivotFmt>
      <c:pivotFmt>
        <c:idx val="1791"/>
        <c:spPr>
          <a:solidFill>
            <a:schemeClr val="accent1"/>
          </a:solidFill>
          <a:ln w="19050">
            <a:solidFill>
              <a:schemeClr val="lt1"/>
            </a:solidFill>
          </a:ln>
          <a:effectLst/>
        </c:spPr>
      </c:pivotFmt>
      <c:pivotFmt>
        <c:idx val="1792"/>
        <c:spPr>
          <a:solidFill>
            <a:schemeClr val="accent1"/>
          </a:solidFill>
          <a:ln w="19050">
            <a:solidFill>
              <a:schemeClr val="lt1"/>
            </a:solidFill>
          </a:ln>
          <a:effectLst/>
        </c:spPr>
      </c:pivotFmt>
      <c:pivotFmt>
        <c:idx val="1793"/>
        <c:spPr>
          <a:solidFill>
            <a:schemeClr val="accent1"/>
          </a:solidFill>
          <a:ln w="19050">
            <a:solidFill>
              <a:schemeClr val="lt1"/>
            </a:solidFill>
          </a:ln>
          <a:effectLst/>
        </c:spPr>
        <c:marker>
          <c:symbol val="none"/>
        </c:marker>
      </c:pivotFmt>
      <c:pivotFmt>
        <c:idx val="1794"/>
        <c:spPr>
          <a:solidFill>
            <a:schemeClr val="accent1"/>
          </a:solidFill>
          <a:ln w="19050">
            <a:solidFill>
              <a:schemeClr val="lt1"/>
            </a:solidFill>
          </a:ln>
          <a:effectLst/>
        </c:spPr>
      </c:pivotFmt>
      <c:pivotFmt>
        <c:idx val="1795"/>
        <c:spPr>
          <a:solidFill>
            <a:schemeClr val="accent1"/>
          </a:solidFill>
          <a:ln w="19050">
            <a:solidFill>
              <a:schemeClr val="lt1"/>
            </a:solidFill>
          </a:ln>
          <a:effectLst/>
        </c:spPr>
      </c:pivotFmt>
      <c:pivotFmt>
        <c:idx val="1796"/>
        <c:spPr>
          <a:solidFill>
            <a:schemeClr val="accent1"/>
          </a:solidFill>
          <a:ln w="19050">
            <a:solidFill>
              <a:schemeClr val="lt1"/>
            </a:solidFill>
          </a:ln>
          <a:effectLst/>
        </c:spPr>
      </c:pivotFmt>
      <c:pivotFmt>
        <c:idx val="1797"/>
        <c:spPr>
          <a:solidFill>
            <a:schemeClr val="accent1"/>
          </a:solidFill>
          <a:ln w="19050">
            <a:solidFill>
              <a:schemeClr val="lt1"/>
            </a:solidFill>
          </a:ln>
          <a:effectLst/>
        </c:spPr>
      </c:pivotFmt>
      <c:pivotFmt>
        <c:idx val="1798"/>
        <c:spPr>
          <a:solidFill>
            <a:schemeClr val="accent1"/>
          </a:solidFill>
          <a:ln w="19050">
            <a:solidFill>
              <a:schemeClr val="lt1"/>
            </a:solidFill>
          </a:ln>
          <a:effectLst/>
        </c:spPr>
      </c:pivotFmt>
      <c:pivotFmt>
        <c:idx val="1799"/>
        <c:spPr>
          <a:solidFill>
            <a:schemeClr val="accent1"/>
          </a:solidFill>
          <a:ln w="19050">
            <a:solidFill>
              <a:schemeClr val="lt1"/>
            </a:solidFill>
          </a:ln>
          <a:effectLst/>
        </c:spPr>
      </c:pivotFmt>
      <c:pivotFmt>
        <c:idx val="1800"/>
        <c:spPr>
          <a:solidFill>
            <a:schemeClr val="accent1"/>
          </a:solidFill>
          <a:ln w="19050">
            <a:solidFill>
              <a:schemeClr val="lt1"/>
            </a:solidFill>
          </a:ln>
          <a:effectLst/>
        </c:spPr>
      </c:pivotFmt>
      <c:pivotFmt>
        <c:idx val="1801"/>
        <c:spPr>
          <a:solidFill>
            <a:schemeClr val="accent1"/>
          </a:solidFill>
          <a:ln w="19050">
            <a:solidFill>
              <a:schemeClr val="lt1"/>
            </a:solidFill>
          </a:ln>
          <a:effectLst/>
        </c:spPr>
      </c:pivotFmt>
      <c:pivotFmt>
        <c:idx val="1802"/>
        <c:spPr>
          <a:solidFill>
            <a:schemeClr val="accent1"/>
          </a:solidFill>
          <a:ln w="19050">
            <a:solidFill>
              <a:schemeClr val="lt1"/>
            </a:solidFill>
          </a:ln>
          <a:effectLst/>
        </c:spPr>
      </c:pivotFmt>
      <c:pivotFmt>
        <c:idx val="1803"/>
        <c:spPr>
          <a:solidFill>
            <a:schemeClr val="accent1"/>
          </a:solidFill>
          <a:ln w="19050">
            <a:solidFill>
              <a:schemeClr val="lt1"/>
            </a:solidFill>
          </a:ln>
          <a:effectLst/>
        </c:spPr>
      </c:pivotFmt>
      <c:pivotFmt>
        <c:idx val="1804"/>
        <c:spPr>
          <a:solidFill>
            <a:schemeClr val="accent1"/>
          </a:solidFill>
          <a:ln w="19050">
            <a:solidFill>
              <a:schemeClr val="lt1"/>
            </a:solidFill>
          </a:ln>
          <a:effectLst/>
        </c:spPr>
      </c:pivotFmt>
      <c:pivotFmt>
        <c:idx val="1805"/>
        <c:spPr>
          <a:solidFill>
            <a:schemeClr val="accent1"/>
          </a:solidFill>
          <a:ln w="19050">
            <a:solidFill>
              <a:schemeClr val="lt1"/>
            </a:solidFill>
          </a:ln>
          <a:effectLst/>
        </c:spPr>
      </c:pivotFmt>
      <c:pivotFmt>
        <c:idx val="1806"/>
        <c:spPr>
          <a:solidFill>
            <a:schemeClr val="accent1"/>
          </a:solidFill>
          <a:ln w="19050">
            <a:solidFill>
              <a:schemeClr val="lt1"/>
            </a:solidFill>
          </a:ln>
          <a:effectLst/>
        </c:spPr>
      </c:pivotFmt>
      <c:pivotFmt>
        <c:idx val="1807"/>
        <c:spPr>
          <a:solidFill>
            <a:schemeClr val="accent1"/>
          </a:solidFill>
          <a:ln w="19050">
            <a:solidFill>
              <a:schemeClr val="lt1"/>
            </a:solidFill>
          </a:ln>
          <a:effectLst/>
        </c:spPr>
      </c:pivotFmt>
      <c:pivotFmt>
        <c:idx val="1808"/>
        <c:spPr>
          <a:solidFill>
            <a:schemeClr val="accent1"/>
          </a:solidFill>
          <a:ln w="19050">
            <a:solidFill>
              <a:schemeClr val="lt1"/>
            </a:solidFill>
          </a:ln>
          <a:effectLst/>
        </c:spPr>
      </c:pivotFmt>
      <c:pivotFmt>
        <c:idx val="1809"/>
        <c:spPr>
          <a:solidFill>
            <a:schemeClr val="accent1"/>
          </a:solidFill>
          <a:ln w="19050">
            <a:solidFill>
              <a:schemeClr val="lt1"/>
            </a:solidFill>
          </a:ln>
          <a:effectLst/>
        </c:spPr>
      </c:pivotFmt>
      <c:pivotFmt>
        <c:idx val="1810"/>
        <c:spPr>
          <a:solidFill>
            <a:schemeClr val="accent1"/>
          </a:solidFill>
          <a:ln w="19050">
            <a:solidFill>
              <a:schemeClr val="lt1"/>
            </a:solidFill>
          </a:ln>
          <a:effectLst/>
        </c:spPr>
      </c:pivotFmt>
      <c:pivotFmt>
        <c:idx val="1811"/>
        <c:spPr>
          <a:solidFill>
            <a:schemeClr val="accent1"/>
          </a:solidFill>
          <a:ln w="19050">
            <a:solidFill>
              <a:schemeClr val="lt1"/>
            </a:solidFill>
          </a:ln>
          <a:effectLst/>
        </c:spPr>
      </c:pivotFmt>
      <c:pivotFmt>
        <c:idx val="1812"/>
        <c:spPr>
          <a:solidFill>
            <a:schemeClr val="accent1"/>
          </a:solidFill>
          <a:ln w="19050">
            <a:solidFill>
              <a:schemeClr val="lt1"/>
            </a:solidFill>
          </a:ln>
          <a:effectLst/>
        </c:spPr>
      </c:pivotFmt>
      <c:pivotFmt>
        <c:idx val="1813"/>
        <c:spPr>
          <a:solidFill>
            <a:schemeClr val="accent1"/>
          </a:solidFill>
          <a:ln w="19050">
            <a:solidFill>
              <a:schemeClr val="lt1"/>
            </a:solidFill>
          </a:ln>
          <a:effectLst/>
        </c:spPr>
      </c:pivotFmt>
      <c:pivotFmt>
        <c:idx val="1814"/>
        <c:spPr>
          <a:solidFill>
            <a:schemeClr val="accent1"/>
          </a:solidFill>
          <a:ln w="19050">
            <a:solidFill>
              <a:schemeClr val="lt1"/>
            </a:solidFill>
          </a:ln>
          <a:effectLst/>
        </c:spPr>
      </c:pivotFmt>
      <c:pivotFmt>
        <c:idx val="1815"/>
        <c:spPr>
          <a:solidFill>
            <a:schemeClr val="accent1"/>
          </a:solidFill>
          <a:ln w="19050">
            <a:solidFill>
              <a:schemeClr val="lt1"/>
            </a:solidFill>
          </a:ln>
          <a:effectLst/>
        </c:spPr>
      </c:pivotFmt>
      <c:pivotFmt>
        <c:idx val="1816"/>
        <c:spPr>
          <a:solidFill>
            <a:schemeClr val="accent1"/>
          </a:solidFill>
          <a:ln w="19050">
            <a:solidFill>
              <a:schemeClr val="lt1"/>
            </a:solidFill>
          </a:ln>
          <a:effectLst/>
        </c:spPr>
      </c:pivotFmt>
      <c:pivotFmt>
        <c:idx val="1817"/>
        <c:spPr>
          <a:solidFill>
            <a:schemeClr val="accent1"/>
          </a:solidFill>
          <a:ln w="19050">
            <a:solidFill>
              <a:schemeClr val="lt1"/>
            </a:solidFill>
          </a:ln>
          <a:effectLst/>
        </c:spPr>
      </c:pivotFmt>
      <c:pivotFmt>
        <c:idx val="1818"/>
        <c:spPr>
          <a:solidFill>
            <a:schemeClr val="accent1"/>
          </a:solidFill>
          <a:ln w="19050">
            <a:solidFill>
              <a:schemeClr val="lt1"/>
            </a:solidFill>
          </a:ln>
          <a:effectLst/>
        </c:spPr>
      </c:pivotFmt>
      <c:pivotFmt>
        <c:idx val="1819"/>
        <c:spPr>
          <a:solidFill>
            <a:schemeClr val="accent1"/>
          </a:solidFill>
          <a:ln w="19050">
            <a:solidFill>
              <a:schemeClr val="lt1"/>
            </a:solidFill>
          </a:ln>
          <a:effectLst/>
        </c:spPr>
      </c:pivotFmt>
      <c:pivotFmt>
        <c:idx val="1820"/>
        <c:spPr>
          <a:solidFill>
            <a:schemeClr val="accent1"/>
          </a:solidFill>
          <a:ln w="19050">
            <a:solidFill>
              <a:schemeClr val="lt1"/>
            </a:solidFill>
          </a:ln>
          <a:effectLst/>
        </c:spPr>
      </c:pivotFmt>
      <c:pivotFmt>
        <c:idx val="1821"/>
        <c:spPr>
          <a:solidFill>
            <a:schemeClr val="accent1"/>
          </a:solidFill>
          <a:ln w="19050">
            <a:solidFill>
              <a:schemeClr val="lt1"/>
            </a:solidFill>
          </a:ln>
          <a:effectLst/>
        </c:spPr>
      </c:pivotFmt>
      <c:pivotFmt>
        <c:idx val="1822"/>
        <c:spPr>
          <a:solidFill>
            <a:schemeClr val="accent1"/>
          </a:solidFill>
          <a:ln w="19050">
            <a:solidFill>
              <a:schemeClr val="lt1"/>
            </a:solidFill>
          </a:ln>
          <a:effectLst/>
        </c:spPr>
      </c:pivotFmt>
      <c:pivotFmt>
        <c:idx val="1823"/>
        <c:spPr>
          <a:solidFill>
            <a:schemeClr val="accent1"/>
          </a:solidFill>
          <a:ln w="19050">
            <a:solidFill>
              <a:schemeClr val="lt1"/>
            </a:solidFill>
          </a:ln>
          <a:effectLst/>
        </c:spPr>
      </c:pivotFmt>
      <c:pivotFmt>
        <c:idx val="1824"/>
        <c:spPr>
          <a:solidFill>
            <a:schemeClr val="accent1"/>
          </a:solidFill>
          <a:ln w="19050">
            <a:solidFill>
              <a:schemeClr val="lt1"/>
            </a:solidFill>
          </a:ln>
          <a:effectLst/>
        </c:spPr>
      </c:pivotFmt>
      <c:pivotFmt>
        <c:idx val="1825"/>
        <c:spPr>
          <a:solidFill>
            <a:schemeClr val="accent1"/>
          </a:solidFill>
          <a:ln w="19050">
            <a:solidFill>
              <a:schemeClr val="lt1"/>
            </a:solidFill>
          </a:ln>
          <a:effectLst/>
        </c:spPr>
      </c:pivotFmt>
      <c:pivotFmt>
        <c:idx val="1826"/>
        <c:spPr>
          <a:solidFill>
            <a:schemeClr val="accent1"/>
          </a:solidFill>
          <a:ln w="19050">
            <a:solidFill>
              <a:schemeClr val="lt1"/>
            </a:solidFill>
          </a:ln>
          <a:effectLst/>
        </c:spPr>
      </c:pivotFmt>
      <c:pivotFmt>
        <c:idx val="1827"/>
        <c:spPr>
          <a:solidFill>
            <a:schemeClr val="accent1"/>
          </a:solidFill>
          <a:ln w="19050">
            <a:solidFill>
              <a:schemeClr val="lt1"/>
            </a:solidFill>
          </a:ln>
          <a:effectLst/>
        </c:spPr>
      </c:pivotFmt>
      <c:pivotFmt>
        <c:idx val="1828"/>
        <c:spPr>
          <a:solidFill>
            <a:schemeClr val="accent1"/>
          </a:solidFill>
          <a:ln w="19050">
            <a:solidFill>
              <a:schemeClr val="lt1"/>
            </a:solidFill>
          </a:ln>
          <a:effectLst/>
        </c:spPr>
      </c:pivotFmt>
      <c:pivotFmt>
        <c:idx val="1829"/>
        <c:spPr>
          <a:solidFill>
            <a:schemeClr val="accent1"/>
          </a:solidFill>
          <a:ln w="19050">
            <a:solidFill>
              <a:schemeClr val="lt1"/>
            </a:solidFill>
          </a:ln>
          <a:effectLst/>
        </c:spPr>
      </c:pivotFmt>
      <c:pivotFmt>
        <c:idx val="1830"/>
        <c:spPr>
          <a:solidFill>
            <a:schemeClr val="accent1"/>
          </a:solidFill>
          <a:ln w="19050">
            <a:solidFill>
              <a:schemeClr val="lt1"/>
            </a:solidFill>
          </a:ln>
          <a:effectLst/>
        </c:spPr>
      </c:pivotFmt>
      <c:pivotFmt>
        <c:idx val="1831"/>
        <c:spPr>
          <a:solidFill>
            <a:schemeClr val="accent1"/>
          </a:solidFill>
          <a:ln w="19050">
            <a:solidFill>
              <a:schemeClr val="lt1"/>
            </a:solidFill>
          </a:ln>
          <a:effectLst/>
        </c:spPr>
      </c:pivotFmt>
      <c:pivotFmt>
        <c:idx val="1832"/>
        <c:spPr>
          <a:solidFill>
            <a:schemeClr val="accent1"/>
          </a:solidFill>
          <a:ln w="19050">
            <a:solidFill>
              <a:schemeClr val="lt1"/>
            </a:solidFill>
          </a:ln>
          <a:effectLst/>
        </c:spPr>
      </c:pivotFmt>
      <c:pivotFmt>
        <c:idx val="1833"/>
        <c:spPr>
          <a:solidFill>
            <a:schemeClr val="accent1"/>
          </a:solidFill>
          <a:ln w="19050">
            <a:solidFill>
              <a:schemeClr val="lt1"/>
            </a:solidFill>
          </a:ln>
          <a:effectLst/>
        </c:spPr>
      </c:pivotFmt>
      <c:pivotFmt>
        <c:idx val="1834"/>
        <c:spPr>
          <a:solidFill>
            <a:schemeClr val="accent1"/>
          </a:solidFill>
          <a:ln w="19050">
            <a:solidFill>
              <a:schemeClr val="lt1"/>
            </a:solidFill>
          </a:ln>
          <a:effectLst/>
        </c:spPr>
      </c:pivotFmt>
      <c:pivotFmt>
        <c:idx val="1835"/>
        <c:spPr>
          <a:solidFill>
            <a:schemeClr val="accent1"/>
          </a:solidFill>
          <a:ln w="19050">
            <a:solidFill>
              <a:schemeClr val="lt1"/>
            </a:solidFill>
          </a:ln>
          <a:effectLst/>
        </c:spPr>
      </c:pivotFmt>
      <c:pivotFmt>
        <c:idx val="1836"/>
        <c:spPr>
          <a:solidFill>
            <a:schemeClr val="accent1"/>
          </a:solidFill>
          <a:ln w="19050">
            <a:solidFill>
              <a:schemeClr val="lt1"/>
            </a:solidFill>
          </a:ln>
          <a:effectLst/>
        </c:spPr>
      </c:pivotFmt>
      <c:pivotFmt>
        <c:idx val="1837"/>
        <c:spPr>
          <a:solidFill>
            <a:schemeClr val="accent1"/>
          </a:solidFill>
          <a:ln w="19050">
            <a:solidFill>
              <a:schemeClr val="lt1"/>
            </a:solidFill>
          </a:ln>
          <a:effectLst/>
        </c:spPr>
      </c:pivotFmt>
      <c:pivotFmt>
        <c:idx val="1838"/>
        <c:spPr>
          <a:solidFill>
            <a:schemeClr val="accent1"/>
          </a:solidFill>
          <a:ln w="19050">
            <a:solidFill>
              <a:schemeClr val="lt1"/>
            </a:solidFill>
          </a:ln>
          <a:effectLst/>
        </c:spPr>
      </c:pivotFmt>
      <c:pivotFmt>
        <c:idx val="1839"/>
        <c:spPr>
          <a:solidFill>
            <a:schemeClr val="accent1"/>
          </a:solidFill>
          <a:ln w="19050">
            <a:solidFill>
              <a:schemeClr val="lt1"/>
            </a:solidFill>
          </a:ln>
          <a:effectLst/>
        </c:spPr>
      </c:pivotFmt>
      <c:pivotFmt>
        <c:idx val="1840"/>
        <c:spPr>
          <a:solidFill>
            <a:schemeClr val="accent1"/>
          </a:solidFill>
          <a:ln w="19050">
            <a:solidFill>
              <a:schemeClr val="lt1"/>
            </a:solidFill>
          </a:ln>
          <a:effectLst/>
        </c:spPr>
      </c:pivotFmt>
      <c:pivotFmt>
        <c:idx val="1841"/>
        <c:spPr>
          <a:solidFill>
            <a:schemeClr val="accent1"/>
          </a:solidFill>
          <a:ln w="19050">
            <a:solidFill>
              <a:schemeClr val="lt1"/>
            </a:solidFill>
          </a:ln>
          <a:effectLst/>
        </c:spPr>
      </c:pivotFmt>
      <c:pivotFmt>
        <c:idx val="1842"/>
        <c:spPr>
          <a:solidFill>
            <a:schemeClr val="accent1"/>
          </a:solidFill>
          <a:ln w="19050">
            <a:solidFill>
              <a:schemeClr val="lt1"/>
            </a:solidFill>
          </a:ln>
          <a:effectLst/>
        </c:spPr>
      </c:pivotFmt>
      <c:pivotFmt>
        <c:idx val="1843"/>
        <c:spPr>
          <a:solidFill>
            <a:schemeClr val="accent1"/>
          </a:solidFill>
          <a:ln w="19050">
            <a:solidFill>
              <a:schemeClr val="lt1"/>
            </a:solidFill>
          </a:ln>
          <a:effectLst/>
        </c:spPr>
      </c:pivotFmt>
      <c:pivotFmt>
        <c:idx val="1844"/>
        <c:spPr>
          <a:solidFill>
            <a:schemeClr val="accent1"/>
          </a:solidFill>
          <a:ln w="19050">
            <a:solidFill>
              <a:schemeClr val="lt1"/>
            </a:solidFill>
          </a:ln>
          <a:effectLst/>
        </c:spPr>
      </c:pivotFmt>
      <c:pivotFmt>
        <c:idx val="1845"/>
        <c:spPr>
          <a:solidFill>
            <a:schemeClr val="accent1"/>
          </a:solidFill>
          <a:ln w="19050">
            <a:solidFill>
              <a:schemeClr val="lt1"/>
            </a:solidFill>
          </a:ln>
          <a:effectLst/>
        </c:spPr>
      </c:pivotFmt>
      <c:pivotFmt>
        <c:idx val="1846"/>
        <c:spPr>
          <a:solidFill>
            <a:schemeClr val="accent1"/>
          </a:solidFill>
          <a:ln w="19050">
            <a:solidFill>
              <a:schemeClr val="lt1"/>
            </a:solidFill>
          </a:ln>
          <a:effectLst/>
        </c:spPr>
      </c:pivotFmt>
      <c:pivotFmt>
        <c:idx val="1847"/>
        <c:spPr>
          <a:solidFill>
            <a:schemeClr val="accent1"/>
          </a:solidFill>
          <a:ln w="19050">
            <a:solidFill>
              <a:schemeClr val="lt1"/>
            </a:solidFill>
          </a:ln>
          <a:effectLst/>
        </c:spPr>
      </c:pivotFmt>
      <c:pivotFmt>
        <c:idx val="1848"/>
        <c:spPr>
          <a:solidFill>
            <a:schemeClr val="accent1"/>
          </a:solidFill>
          <a:ln w="19050">
            <a:solidFill>
              <a:schemeClr val="lt1"/>
            </a:solidFill>
          </a:ln>
          <a:effectLst/>
        </c:spPr>
      </c:pivotFmt>
      <c:pivotFmt>
        <c:idx val="1849"/>
        <c:spPr>
          <a:solidFill>
            <a:schemeClr val="accent1"/>
          </a:solidFill>
          <a:ln w="19050">
            <a:solidFill>
              <a:schemeClr val="lt1"/>
            </a:solidFill>
          </a:ln>
          <a:effectLst/>
        </c:spPr>
      </c:pivotFmt>
      <c:pivotFmt>
        <c:idx val="1850"/>
        <c:spPr>
          <a:solidFill>
            <a:schemeClr val="accent1"/>
          </a:solidFill>
          <a:ln w="19050">
            <a:solidFill>
              <a:schemeClr val="lt1"/>
            </a:solidFill>
          </a:ln>
          <a:effectLst/>
        </c:spPr>
      </c:pivotFmt>
      <c:pivotFmt>
        <c:idx val="1851"/>
        <c:spPr>
          <a:solidFill>
            <a:schemeClr val="accent1"/>
          </a:solidFill>
          <a:ln w="19050">
            <a:solidFill>
              <a:schemeClr val="lt1"/>
            </a:solidFill>
          </a:ln>
          <a:effectLst/>
        </c:spPr>
      </c:pivotFmt>
      <c:pivotFmt>
        <c:idx val="1852"/>
        <c:spPr>
          <a:solidFill>
            <a:schemeClr val="accent1"/>
          </a:solidFill>
          <a:ln w="19050">
            <a:solidFill>
              <a:schemeClr val="lt1"/>
            </a:solidFill>
          </a:ln>
          <a:effectLst/>
        </c:spPr>
      </c:pivotFmt>
      <c:pivotFmt>
        <c:idx val="1853"/>
        <c:spPr>
          <a:solidFill>
            <a:schemeClr val="accent1"/>
          </a:solidFill>
          <a:ln w="19050">
            <a:solidFill>
              <a:schemeClr val="lt1"/>
            </a:solidFill>
          </a:ln>
          <a:effectLst/>
        </c:spPr>
      </c:pivotFmt>
      <c:pivotFmt>
        <c:idx val="1854"/>
        <c:spPr>
          <a:solidFill>
            <a:schemeClr val="accent1"/>
          </a:solidFill>
          <a:ln w="19050">
            <a:solidFill>
              <a:schemeClr val="lt1"/>
            </a:solidFill>
          </a:ln>
          <a:effectLst/>
        </c:spPr>
      </c:pivotFmt>
      <c:pivotFmt>
        <c:idx val="1855"/>
        <c:spPr>
          <a:solidFill>
            <a:schemeClr val="accent1"/>
          </a:solidFill>
          <a:ln w="19050">
            <a:solidFill>
              <a:schemeClr val="lt1"/>
            </a:solidFill>
          </a:ln>
          <a:effectLst/>
        </c:spPr>
      </c:pivotFmt>
      <c:pivotFmt>
        <c:idx val="1856"/>
        <c:spPr>
          <a:solidFill>
            <a:schemeClr val="accent1"/>
          </a:solidFill>
          <a:ln w="19050">
            <a:solidFill>
              <a:schemeClr val="lt1"/>
            </a:solidFill>
          </a:ln>
          <a:effectLst/>
        </c:spPr>
      </c:pivotFmt>
      <c:pivotFmt>
        <c:idx val="1857"/>
        <c:spPr>
          <a:solidFill>
            <a:schemeClr val="accent1"/>
          </a:solidFill>
          <a:ln w="19050">
            <a:solidFill>
              <a:schemeClr val="lt1"/>
            </a:solidFill>
          </a:ln>
          <a:effectLst/>
        </c:spPr>
      </c:pivotFmt>
      <c:pivotFmt>
        <c:idx val="1858"/>
        <c:spPr>
          <a:solidFill>
            <a:schemeClr val="accent1"/>
          </a:solidFill>
          <a:ln w="19050">
            <a:solidFill>
              <a:schemeClr val="lt1"/>
            </a:solidFill>
          </a:ln>
          <a:effectLst/>
        </c:spPr>
      </c:pivotFmt>
      <c:pivotFmt>
        <c:idx val="1859"/>
        <c:spPr>
          <a:solidFill>
            <a:schemeClr val="accent1"/>
          </a:solidFill>
          <a:ln w="19050">
            <a:solidFill>
              <a:schemeClr val="lt1"/>
            </a:solidFill>
          </a:ln>
          <a:effectLst/>
        </c:spPr>
      </c:pivotFmt>
      <c:pivotFmt>
        <c:idx val="1860"/>
        <c:spPr>
          <a:solidFill>
            <a:schemeClr val="accent1"/>
          </a:solidFill>
          <a:ln w="19050">
            <a:solidFill>
              <a:schemeClr val="lt1"/>
            </a:solidFill>
          </a:ln>
          <a:effectLst/>
        </c:spPr>
      </c:pivotFmt>
      <c:pivotFmt>
        <c:idx val="1861"/>
        <c:spPr>
          <a:solidFill>
            <a:schemeClr val="accent1"/>
          </a:solidFill>
          <a:ln w="19050">
            <a:solidFill>
              <a:schemeClr val="lt1"/>
            </a:solidFill>
          </a:ln>
          <a:effectLst/>
        </c:spPr>
      </c:pivotFmt>
      <c:pivotFmt>
        <c:idx val="1862"/>
        <c:spPr>
          <a:solidFill>
            <a:schemeClr val="accent1"/>
          </a:solidFill>
          <a:ln w="19050">
            <a:solidFill>
              <a:schemeClr val="lt1"/>
            </a:solidFill>
          </a:ln>
          <a:effectLst/>
        </c:spPr>
      </c:pivotFmt>
      <c:pivotFmt>
        <c:idx val="1863"/>
        <c:spPr>
          <a:solidFill>
            <a:schemeClr val="accent1"/>
          </a:solidFill>
          <a:ln w="19050">
            <a:solidFill>
              <a:schemeClr val="lt1"/>
            </a:solidFill>
          </a:ln>
          <a:effectLst/>
        </c:spPr>
      </c:pivotFmt>
      <c:pivotFmt>
        <c:idx val="1864"/>
        <c:spPr>
          <a:solidFill>
            <a:schemeClr val="accent1"/>
          </a:solidFill>
          <a:ln w="19050">
            <a:solidFill>
              <a:schemeClr val="lt1"/>
            </a:solidFill>
          </a:ln>
          <a:effectLst/>
        </c:spPr>
      </c:pivotFmt>
      <c:pivotFmt>
        <c:idx val="1865"/>
        <c:spPr>
          <a:solidFill>
            <a:schemeClr val="accent1"/>
          </a:solidFill>
          <a:ln w="19050">
            <a:solidFill>
              <a:schemeClr val="lt1"/>
            </a:solidFill>
          </a:ln>
          <a:effectLst/>
        </c:spPr>
      </c:pivotFmt>
      <c:pivotFmt>
        <c:idx val="1866"/>
        <c:spPr>
          <a:solidFill>
            <a:schemeClr val="accent1"/>
          </a:solidFill>
          <a:ln w="19050">
            <a:solidFill>
              <a:schemeClr val="lt1"/>
            </a:solidFill>
          </a:ln>
          <a:effectLst/>
        </c:spPr>
      </c:pivotFmt>
      <c:pivotFmt>
        <c:idx val="1867"/>
        <c:spPr>
          <a:solidFill>
            <a:schemeClr val="accent1"/>
          </a:solidFill>
          <a:ln w="19050">
            <a:solidFill>
              <a:schemeClr val="lt1"/>
            </a:solidFill>
          </a:ln>
          <a:effectLst/>
        </c:spPr>
      </c:pivotFmt>
      <c:pivotFmt>
        <c:idx val="1868"/>
        <c:spPr>
          <a:solidFill>
            <a:schemeClr val="accent1"/>
          </a:solidFill>
          <a:ln w="19050">
            <a:solidFill>
              <a:schemeClr val="lt1"/>
            </a:solidFill>
          </a:ln>
          <a:effectLst/>
        </c:spPr>
      </c:pivotFmt>
      <c:pivotFmt>
        <c:idx val="1869"/>
        <c:spPr>
          <a:solidFill>
            <a:schemeClr val="accent1"/>
          </a:solidFill>
          <a:ln w="19050">
            <a:solidFill>
              <a:schemeClr val="lt1"/>
            </a:solidFill>
          </a:ln>
          <a:effectLst/>
        </c:spPr>
      </c:pivotFmt>
      <c:pivotFmt>
        <c:idx val="1870"/>
        <c:spPr>
          <a:solidFill>
            <a:schemeClr val="accent1"/>
          </a:solidFill>
          <a:ln w="19050">
            <a:solidFill>
              <a:schemeClr val="lt1"/>
            </a:solidFill>
          </a:ln>
          <a:effectLst/>
        </c:spPr>
      </c:pivotFmt>
      <c:pivotFmt>
        <c:idx val="1871"/>
        <c:spPr>
          <a:solidFill>
            <a:schemeClr val="accent1"/>
          </a:solidFill>
          <a:ln w="19050">
            <a:solidFill>
              <a:schemeClr val="lt1"/>
            </a:solidFill>
          </a:ln>
          <a:effectLst/>
        </c:spPr>
      </c:pivotFmt>
      <c:pivotFmt>
        <c:idx val="1872"/>
        <c:spPr>
          <a:solidFill>
            <a:schemeClr val="accent1"/>
          </a:solidFill>
          <a:ln w="19050">
            <a:solidFill>
              <a:schemeClr val="lt1"/>
            </a:solidFill>
          </a:ln>
          <a:effectLst/>
        </c:spPr>
      </c:pivotFmt>
      <c:pivotFmt>
        <c:idx val="1873"/>
        <c:spPr>
          <a:solidFill>
            <a:schemeClr val="accent1"/>
          </a:solidFill>
          <a:ln w="19050">
            <a:solidFill>
              <a:schemeClr val="lt1"/>
            </a:solidFill>
          </a:ln>
          <a:effectLst/>
        </c:spPr>
      </c:pivotFmt>
      <c:pivotFmt>
        <c:idx val="1874"/>
        <c:spPr>
          <a:solidFill>
            <a:schemeClr val="accent1"/>
          </a:solidFill>
          <a:ln w="19050">
            <a:solidFill>
              <a:schemeClr val="lt1"/>
            </a:solidFill>
          </a:ln>
          <a:effectLst/>
        </c:spPr>
      </c:pivotFmt>
      <c:pivotFmt>
        <c:idx val="1875"/>
        <c:spPr>
          <a:solidFill>
            <a:schemeClr val="accent1"/>
          </a:solidFill>
          <a:ln w="19050">
            <a:solidFill>
              <a:schemeClr val="lt1"/>
            </a:solidFill>
          </a:ln>
          <a:effectLst/>
        </c:spPr>
      </c:pivotFmt>
      <c:pivotFmt>
        <c:idx val="1876"/>
        <c:spPr>
          <a:solidFill>
            <a:schemeClr val="accent1"/>
          </a:solidFill>
          <a:ln w="19050">
            <a:solidFill>
              <a:schemeClr val="lt1"/>
            </a:solidFill>
          </a:ln>
          <a:effectLst/>
        </c:spPr>
      </c:pivotFmt>
      <c:pivotFmt>
        <c:idx val="1877"/>
        <c:spPr>
          <a:solidFill>
            <a:schemeClr val="accent1"/>
          </a:solidFill>
          <a:ln w="19050">
            <a:solidFill>
              <a:schemeClr val="lt1"/>
            </a:solidFill>
          </a:ln>
          <a:effectLst/>
        </c:spPr>
      </c:pivotFmt>
      <c:pivotFmt>
        <c:idx val="1878"/>
        <c:spPr>
          <a:solidFill>
            <a:schemeClr val="accent1"/>
          </a:solidFill>
          <a:ln w="19050">
            <a:solidFill>
              <a:schemeClr val="lt1"/>
            </a:solidFill>
          </a:ln>
          <a:effectLst/>
        </c:spPr>
      </c:pivotFmt>
      <c:pivotFmt>
        <c:idx val="1879"/>
        <c:spPr>
          <a:solidFill>
            <a:schemeClr val="accent1"/>
          </a:solidFill>
          <a:ln w="19050">
            <a:solidFill>
              <a:schemeClr val="lt1"/>
            </a:solidFill>
          </a:ln>
          <a:effectLst/>
        </c:spPr>
      </c:pivotFmt>
      <c:pivotFmt>
        <c:idx val="1880"/>
        <c:spPr>
          <a:solidFill>
            <a:schemeClr val="accent1"/>
          </a:solidFill>
          <a:ln w="19050">
            <a:solidFill>
              <a:schemeClr val="lt1"/>
            </a:solidFill>
          </a:ln>
          <a:effectLst/>
        </c:spPr>
      </c:pivotFmt>
      <c:pivotFmt>
        <c:idx val="1881"/>
        <c:spPr>
          <a:solidFill>
            <a:schemeClr val="accent1"/>
          </a:solidFill>
          <a:ln w="19050">
            <a:solidFill>
              <a:schemeClr val="lt1"/>
            </a:solidFill>
          </a:ln>
          <a:effectLst/>
        </c:spPr>
      </c:pivotFmt>
      <c:pivotFmt>
        <c:idx val="1882"/>
        <c:spPr>
          <a:solidFill>
            <a:schemeClr val="accent1"/>
          </a:solidFill>
          <a:ln w="19050">
            <a:solidFill>
              <a:schemeClr val="lt1"/>
            </a:solidFill>
          </a:ln>
          <a:effectLst/>
        </c:spPr>
      </c:pivotFmt>
      <c:pivotFmt>
        <c:idx val="1883"/>
        <c:spPr>
          <a:solidFill>
            <a:schemeClr val="accent1"/>
          </a:solidFill>
          <a:ln w="19050">
            <a:solidFill>
              <a:schemeClr val="lt1"/>
            </a:solidFill>
          </a:ln>
          <a:effectLst/>
        </c:spPr>
      </c:pivotFmt>
      <c:pivotFmt>
        <c:idx val="1884"/>
        <c:spPr>
          <a:solidFill>
            <a:schemeClr val="accent1"/>
          </a:solidFill>
          <a:ln w="19050">
            <a:solidFill>
              <a:schemeClr val="lt1"/>
            </a:solidFill>
          </a:ln>
          <a:effectLst/>
        </c:spPr>
      </c:pivotFmt>
      <c:pivotFmt>
        <c:idx val="1885"/>
        <c:spPr>
          <a:solidFill>
            <a:schemeClr val="accent1"/>
          </a:solidFill>
          <a:ln w="19050">
            <a:solidFill>
              <a:schemeClr val="lt1"/>
            </a:solidFill>
          </a:ln>
          <a:effectLst/>
        </c:spPr>
      </c:pivotFmt>
      <c:pivotFmt>
        <c:idx val="1886"/>
        <c:spPr>
          <a:solidFill>
            <a:schemeClr val="accent1"/>
          </a:solidFill>
          <a:ln w="19050">
            <a:solidFill>
              <a:schemeClr val="lt1"/>
            </a:solidFill>
          </a:ln>
          <a:effectLst/>
        </c:spPr>
      </c:pivotFmt>
      <c:pivotFmt>
        <c:idx val="1887"/>
        <c:spPr>
          <a:solidFill>
            <a:schemeClr val="accent1"/>
          </a:solidFill>
          <a:ln w="19050">
            <a:solidFill>
              <a:schemeClr val="lt1"/>
            </a:solidFill>
          </a:ln>
          <a:effectLst/>
        </c:spPr>
      </c:pivotFmt>
      <c:pivotFmt>
        <c:idx val="1888"/>
        <c:spPr>
          <a:solidFill>
            <a:schemeClr val="accent1"/>
          </a:solidFill>
          <a:ln w="19050">
            <a:solidFill>
              <a:schemeClr val="lt1"/>
            </a:solidFill>
          </a:ln>
          <a:effectLst/>
        </c:spPr>
      </c:pivotFmt>
      <c:pivotFmt>
        <c:idx val="1889"/>
        <c:spPr>
          <a:solidFill>
            <a:schemeClr val="accent1"/>
          </a:solidFill>
          <a:ln w="19050">
            <a:solidFill>
              <a:schemeClr val="lt1"/>
            </a:solidFill>
          </a:ln>
          <a:effectLst/>
        </c:spPr>
      </c:pivotFmt>
      <c:pivotFmt>
        <c:idx val="1890"/>
        <c:spPr>
          <a:solidFill>
            <a:schemeClr val="accent1"/>
          </a:solidFill>
          <a:ln w="19050">
            <a:solidFill>
              <a:schemeClr val="lt1"/>
            </a:solidFill>
          </a:ln>
          <a:effectLst/>
        </c:spPr>
      </c:pivotFmt>
      <c:pivotFmt>
        <c:idx val="1891"/>
        <c:spPr>
          <a:solidFill>
            <a:schemeClr val="accent1"/>
          </a:solidFill>
          <a:ln w="19050">
            <a:solidFill>
              <a:schemeClr val="lt1"/>
            </a:solidFill>
          </a:ln>
          <a:effectLst/>
        </c:spPr>
      </c:pivotFmt>
      <c:pivotFmt>
        <c:idx val="1892"/>
        <c:spPr>
          <a:solidFill>
            <a:schemeClr val="accent1"/>
          </a:solidFill>
          <a:ln w="19050">
            <a:solidFill>
              <a:schemeClr val="lt1"/>
            </a:solidFill>
          </a:ln>
          <a:effectLst/>
        </c:spPr>
      </c:pivotFmt>
      <c:pivotFmt>
        <c:idx val="1893"/>
        <c:spPr>
          <a:solidFill>
            <a:schemeClr val="accent1"/>
          </a:solidFill>
          <a:ln w="19050">
            <a:solidFill>
              <a:schemeClr val="lt1"/>
            </a:solidFill>
          </a:ln>
          <a:effectLst/>
        </c:spPr>
      </c:pivotFmt>
      <c:pivotFmt>
        <c:idx val="1894"/>
        <c:spPr>
          <a:solidFill>
            <a:schemeClr val="accent1"/>
          </a:solidFill>
          <a:ln w="19050">
            <a:solidFill>
              <a:schemeClr val="lt1"/>
            </a:solidFill>
          </a:ln>
          <a:effectLst/>
        </c:spPr>
      </c:pivotFmt>
      <c:pivotFmt>
        <c:idx val="1895"/>
        <c:spPr>
          <a:solidFill>
            <a:schemeClr val="accent1"/>
          </a:solidFill>
          <a:ln w="19050">
            <a:solidFill>
              <a:schemeClr val="lt1"/>
            </a:solidFill>
          </a:ln>
          <a:effectLst/>
        </c:spPr>
      </c:pivotFmt>
      <c:pivotFmt>
        <c:idx val="1896"/>
        <c:spPr>
          <a:solidFill>
            <a:schemeClr val="accent1"/>
          </a:solidFill>
          <a:ln w="19050">
            <a:solidFill>
              <a:schemeClr val="lt1"/>
            </a:solidFill>
          </a:ln>
          <a:effectLst/>
        </c:spPr>
      </c:pivotFmt>
      <c:pivotFmt>
        <c:idx val="1897"/>
        <c:spPr>
          <a:solidFill>
            <a:schemeClr val="accent1"/>
          </a:solidFill>
          <a:ln w="19050">
            <a:solidFill>
              <a:schemeClr val="lt1"/>
            </a:solidFill>
          </a:ln>
          <a:effectLst/>
        </c:spPr>
      </c:pivotFmt>
      <c:pivotFmt>
        <c:idx val="1898"/>
        <c:spPr>
          <a:solidFill>
            <a:schemeClr val="accent1"/>
          </a:solidFill>
          <a:ln w="19050">
            <a:solidFill>
              <a:schemeClr val="lt1"/>
            </a:solidFill>
          </a:ln>
          <a:effectLst/>
        </c:spPr>
      </c:pivotFmt>
      <c:pivotFmt>
        <c:idx val="1899"/>
        <c:spPr>
          <a:solidFill>
            <a:schemeClr val="accent1"/>
          </a:solidFill>
          <a:ln w="19050">
            <a:solidFill>
              <a:schemeClr val="lt1"/>
            </a:solidFill>
          </a:ln>
          <a:effectLst/>
        </c:spPr>
      </c:pivotFmt>
      <c:pivotFmt>
        <c:idx val="1900"/>
        <c:spPr>
          <a:solidFill>
            <a:schemeClr val="accent1"/>
          </a:solidFill>
          <a:ln w="19050">
            <a:solidFill>
              <a:schemeClr val="lt1"/>
            </a:solidFill>
          </a:ln>
          <a:effectLst/>
        </c:spPr>
      </c:pivotFmt>
      <c:pivotFmt>
        <c:idx val="1901"/>
        <c:spPr>
          <a:solidFill>
            <a:schemeClr val="accent1"/>
          </a:solidFill>
          <a:ln w="19050">
            <a:solidFill>
              <a:schemeClr val="lt1"/>
            </a:solidFill>
          </a:ln>
          <a:effectLst/>
        </c:spPr>
      </c:pivotFmt>
      <c:pivotFmt>
        <c:idx val="1902"/>
        <c:spPr>
          <a:solidFill>
            <a:schemeClr val="accent1"/>
          </a:solidFill>
          <a:ln w="19050">
            <a:solidFill>
              <a:schemeClr val="lt1"/>
            </a:solidFill>
          </a:ln>
          <a:effectLst/>
        </c:spPr>
      </c:pivotFmt>
      <c:pivotFmt>
        <c:idx val="1903"/>
        <c:spPr>
          <a:solidFill>
            <a:schemeClr val="accent1"/>
          </a:solidFill>
          <a:ln w="19050">
            <a:solidFill>
              <a:schemeClr val="lt1"/>
            </a:solidFill>
          </a:ln>
          <a:effectLst/>
        </c:spPr>
      </c:pivotFmt>
      <c:pivotFmt>
        <c:idx val="1904"/>
        <c:spPr>
          <a:solidFill>
            <a:schemeClr val="accent1"/>
          </a:solidFill>
          <a:ln w="19050">
            <a:solidFill>
              <a:schemeClr val="lt1"/>
            </a:solidFill>
          </a:ln>
          <a:effectLst/>
        </c:spPr>
      </c:pivotFmt>
      <c:pivotFmt>
        <c:idx val="1905"/>
        <c:spPr>
          <a:solidFill>
            <a:schemeClr val="accent1"/>
          </a:solidFill>
          <a:ln w="19050">
            <a:solidFill>
              <a:schemeClr val="lt1"/>
            </a:solidFill>
          </a:ln>
          <a:effectLst/>
        </c:spPr>
      </c:pivotFmt>
      <c:pivotFmt>
        <c:idx val="1906"/>
        <c:spPr>
          <a:solidFill>
            <a:schemeClr val="accent1"/>
          </a:solidFill>
          <a:ln w="19050">
            <a:solidFill>
              <a:schemeClr val="lt1"/>
            </a:solidFill>
          </a:ln>
          <a:effectLst/>
        </c:spPr>
      </c:pivotFmt>
      <c:pivotFmt>
        <c:idx val="1907"/>
        <c:spPr>
          <a:solidFill>
            <a:schemeClr val="accent1"/>
          </a:solidFill>
          <a:ln w="19050">
            <a:solidFill>
              <a:schemeClr val="lt1"/>
            </a:solidFill>
          </a:ln>
          <a:effectLst/>
        </c:spPr>
      </c:pivotFmt>
      <c:pivotFmt>
        <c:idx val="1908"/>
        <c:spPr>
          <a:solidFill>
            <a:schemeClr val="accent1"/>
          </a:solidFill>
          <a:ln w="19050">
            <a:solidFill>
              <a:schemeClr val="lt1"/>
            </a:solidFill>
          </a:ln>
          <a:effectLst/>
        </c:spPr>
      </c:pivotFmt>
      <c:pivotFmt>
        <c:idx val="1909"/>
        <c:spPr>
          <a:solidFill>
            <a:schemeClr val="accent1"/>
          </a:solidFill>
          <a:ln w="19050">
            <a:solidFill>
              <a:schemeClr val="lt1"/>
            </a:solidFill>
          </a:ln>
          <a:effectLst/>
        </c:spPr>
      </c:pivotFmt>
      <c:pivotFmt>
        <c:idx val="1910"/>
        <c:spPr>
          <a:solidFill>
            <a:schemeClr val="accent1"/>
          </a:solidFill>
          <a:ln w="19050">
            <a:solidFill>
              <a:schemeClr val="lt1"/>
            </a:solidFill>
          </a:ln>
          <a:effectLst/>
        </c:spPr>
      </c:pivotFmt>
      <c:pivotFmt>
        <c:idx val="1911"/>
        <c:spPr>
          <a:solidFill>
            <a:schemeClr val="accent1"/>
          </a:solidFill>
          <a:ln w="19050">
            <a:solidFill>
              <a:schemeClr val="lt1"/>
            </a:solidFill>
          </a:ln>
          <a:effectLst/>
        </c:spPr>
      </c:pivotFmt>
      <c:pivotFmt>
        <c:idx val="1912"/>
        <c:spPr>
          <a:solidFill>
            <a:schemeClr val="accent1"/>
          </a:solidFill>
          <a:ln w="19050">
            <a:solidFill>
              <a:schemeClr val="lt1"/>
            </a:solidFill>
          </a:ln>
          <a:effectLst/>
        </c:spPr>
      </c:pivotFmt>
      <c:pivotFmt>
        <c:idx val="1913"/>
        <c:spPr>
          <a:solidFill>
            <a:schemeClr val="accent1"/>
          </a:solidFill>
          <a:ln w="19050">
            <a:solidFill>
              <a:schemeClr val="lt1"/>
            </a:solidFill>
          </a:ln>
          <a:effectLst/>
        </c:spPr>
      </c:pivotFmt>
      <c:pivotFmt>
        <c:idx val="1914"/>
        <c:spPr>
          <a:solidFill>
            <a:schemeClr val="accent1"/>
          </a:solidFill>
          <a:ln w="19050">
            <a:solidFill>
              <a:schemeClr val="lt1"/>
            </a:solidFill>
          </a:ln>
          <a:effectLst/>
        </c:spPr>
      </c:pivotFmt>
      <c:pivotFmt>
        <c:idx val="1915"/>
        <c:spPr>
          <a:solidFill>
            <a:schemeClr val="accent1"/>
          </a:solidFill>
          <a:ln w="19050">
            <a:solidFill>
              <a:schemeClr val="lt1"/>
            </a:solidFill>
          </a:ln>
          <a:effectLst/>
        </c:spPr>
      </c:pivotFmt>
      <c:pivotFmt>
        <c:idx val="1916"/>
        <c:spPr>
          <a:solidFill>
            <a:schemeClr val="accent1"/>
          </a:solidFill>
          <a:ln w="19050">
            <a:solidFill>
              <a:schemeClr val="lt1"/>
            </a:solidFill>
          </a:ln>
          <a:effectLst/>
        </c:spPr>
      </c:pivotFmt>
      <c:pivotFmt>
        <c:idx val="1917"/>
        <c:spPr>
          <a:solidFill>
            <a:schemeClr val="accent1"/>
          </a:solidFill>
          <a:ln w="19050">
            <a:solidFill>
              <a:schemeClr val="lt1"/>
            </a:solidFill>
          </a:ln>
          <a:effectLst/>
        </c:spPr>
      </c:pivotFmt>
      <c:pivotFmt>
        <c:idx val="1918"/>
        <c:spPr>
          <a:solidFill>
            <a:schemeClr val="accent1"/>
          </a:solidFill>
          <a:ln w="19050">
            <a:solidFill>
              <a:schemeClr val="lt1"/>
            </a:solidFill>
          </a:ln>
          <a:effectLst/>
        </c:spPr>
      </c:pivotFmt>
      <c:pivotFmt>
        <c:idx val="1919"/>
        <c:spPr>
          <a:solidFill>
            <a:schemeClr val="accent1"/>
          </a:solidFill>
          <a:ln w="19050">
            <a:solidFill>
              <a:schemeClr val="lt1"/>
            </a:solidFill>
          </a:ln>
          <a:effectLst/>
        </c:spPr>
      </c:pivotFmt>
      <c:pivotFmt>
        <c:idx val="1920"/>
        <c:spPr>
          <a:solidFill>
            <a:schemeClr val="accent1"/>
          </a:solidFill>
          <a:ln w="19050">
            <a:solidFill>
              <a:schemeClr val="lt1"/>
            </a:solidFill>
          </a:ln>
          <a:effectLst/>
        </c:spPr>
      </c:pivotFmt>
      <c:pivotFmt>
        <c:idx val="1921"/>
        <c:spPr>
          <a:solidFill>
            <a:schemeClr val="accent1"/>
          </a:solidFill>
          <a:ln w="19050">
            <a:solidFill>
              <a:schemeClr val="lt1"/>
            </a:solidFill>
          </a:ln>
          <a:effectLst/>
        </c:spPr>
      </c:pivotFmt>
      <c:pivotFmt>
        <c:idx val="1922"/>
        <c:spPr>
          <a:solidFill>
            <a:schemeClr val="accent1"/>
          </a:solidFill>
          <a:ln w="19050">
            <a:solidFill>
              <a:schemeClr val="lt1"/>
            </a:solidFill>
          </a:ln>
          <a:effectLst/>
        </c:spPr>
      </c:pivotFmt>
      <c:pivotFmt>
        <c:idx val="1923"/>
        <c:spPr>
          <a:solidFill>
            <a:schemeClr val="accent1"/>
          </a:solidFill>
          <a:ln w="19050">
            <a:solidFill>
              <a:schemeClr val="lt1"/>
            </a:solidFill>
          </a:ln>
          <a:effectLst/>
        </c:spPr>
      </c:pivotFmt>
      <c:pivotFmt>
        <c:idx val="1924"/>
        <c:spPr>
          <a:solidFill>
            <a:schemeClr val="accent1"/>
          </a:solidFill>
          <a:ln w="19050">
            <a:solidFill>
              <a:schemeClr val="lt1"/>
            </a:solidFill>
          </a:ln>
          <a:effectLst/>
        </c:spPr>
      </c:pivotFmt>
      <c:pivotFmt>
        <c:idx val="1925"/>
        <c:spPr>
          <a:solidFill>
            <a:schemeClr val="accent1"/>
          </a:solidFill>
          <a:ln w="19050">
            <a:solidFill>
              <a:schemeClr val="lt1"/>
            </a:solidFill>
          </a:ln>
          <a:effectLst/>
        </c:spPr>
      </c:pivotFmt>
      <c:pivotFmt>
        <c:idx val="1926"/>
        <c:spPr>
          <a:solidFill>
            <a:schemeClr val="accent1"/>
          </a:solidFill>
          <a:ln w="19050">
            <a:solidFill>
              <a:schemeClr val="lt1"/>
            </a:solidFill>
          </a:ln>
          <a:effectLst/>
        </c:spPr>
      </c:pivotFmt>
      <c:pivotFmt>
        <c:idx val="1927"/>
        <c:spPr>
          <a:solidFill>
            <a:schemeClr val="accent1"/>
          </a:solidFill>
          <a:ln w="19050">
            <a:solidFill>
              <a:schemeClr val="lt1"/>
            </a:solidFill>
          </a:ln>
          <a:effectLst/>
        </c:spPr>
      </c:pivotFmt>
      <c:pivotFmt>
        <c:idx val="1928"/>
        <c:spPr>
          <a:solidFill>
            <a:schemeClr val="accent1"/>
          </a:solidFill>
          <a:ln w="19050">
            <a:solidFill>
              <a:schemeClr val="lt1"/>
            </a:solidFill>
          </a:ln>
          <a:effectLst/>
        </c:spPr>
      </c:pivotFmt>
      <c:pivotFmt>
        <c:idx val="1929"/>
        <c:spPr>
          <a:solidFill>
            <a:schemeClr val="accent1"/>
          </a:solidFill>
          <a:ln w="19050">
            <a:solidFill>
              <a:schemeClr val="lt1"/>
            </a:solidFill>
          </a:ln>
          <a:effectLst/>
        </c:spPr>
      </c:pivotFmt>
      <c:pivotFmt>
        <c:idx val="1930"/>
        <c:spPr>
          <a:solidFill>
            <a:schemeClr val="accent1"/>
          </a:solidFill>
          <a:ln w="19050">
            <a:solidFill>
              <a:schemeClr val="lt1"/>
            </a:solidFill>
          </a:ln>
          <a:effectLst/>
        </c:spPr>
      </c:pivotFmt>
      <c:pivotFmt>
        <c:idx val="1931"/>
        <c:spPr>
          <a:solidFill>
            <a:schemeClr val="accent1"/>
          </a:solidFill>
          <a:ln w="19050">
            <a:solidFill>
              <a:schemeClr val="lt1"/>
            </a:solidFill>
          </a:ln>
          <a:effectLst/>
        </c:spPr>
      </c:pivotFmt>
      <c:pivotFmt>
        <c:idx val="1932"/>
        <c:spPr>
          <a:solidFill>
            <a:schemeClr val="accent1"/>
          </a:solidFill>
          <a:ln w="19050">
            <a:solidFill>
              <a:schemeClr val="lt1"/>
            </a:solidFill>
          </a:ln>
          <a:effectLst/>
        </c:spPr>
      </c:pivotFmt>
      <c:pivotFmt>
        <c:idx val="1933"/>
        <c:spPr>
          <a:solidFill>
            <a:schemeClr val="accent1"/>
          </a:solidFill>
          <a:ln w="19050">
            <a:solidFill>
              <a:schemeClr val="lt1"/>
            </a:solidFill>
          </a:ln>
          <a:effectLst/>
        </c:spPr>
      </c:pivotFmt>
      <c:pivotFmt>
        <c:idx val="1934"/>
        <c:spPr>
          <a:solidFill>
            <a:schemeClr val="accent1"/>
          </a:solidFill>
          <a:ln w="19050">
            <a:solidFill>
              <a:schemeClr val="lt1"/>
            </a:solidFill>
          </a:ln>
          <a:effectLst/>
        </c:spPr>
      </c:pivotFmt>
      <c:pivotFmt>
        <c:idx val="1935"/>
        <c:spPr>
          <a:solidFill>
            <a:schemeClr val="accent1"/>
          </a:solidFill>
          <a:ln w="19050">
            <a:solidFill>
              <a:schemeClr val="lt1"/>
            </a:solidFill>
          </a:ln>
          <a:effectLst/>
        </c:spPr>
      </c:pivotFmt>
      <c:pivotFmt>
        <c:idx val="1936"/>
        <c:spPr>
          <a:solidFill>
            <a:schemeClr val="accent1"/>
          </a:solidFill>
          <a:ln w="19050">
            <a:solidFill>
              <a:schemeClr val="lt1"/>
            </a:solidFill>
          </a:ln>
          <a:effectLst/>
        </c:spPr>
      </c:pivotFmt>
      <c:pivotFmt>
        <c:idx val="1937"/>
        <c:spPr>
          <a:solidFill>
            <a:schemeClr val="accent1"/>
          </a:solidFill>
          <a:ln w="19050">
            <a:solidFill>
              <a:schemeClr val="lt1"/>
            </a:solidFill>
          </a:ln>
          <a:effectLst/>
        </c:spPr>
      </c:pivotFmt>
      <c:pivotFmt>
        <c:idx val="1938"/>
        <c:spPr>
          <a:solidFill>
            <a:schemeClr val="accent1"/>
          </a:solidFill>
          <a:ln w="19050">
            <a:solidFill>
              <a:schemeClr val="lt1"/>
            </a:solidFill>
          </a:ln>
          <a:effectLst/>
        </c:spPr>
      </c:pivotFmt>
      <c:pivotFmt>
        <c:idx val="1939"/>
        <c:spPr>
          <a:solidFill>
            <a:schemeClr val="accent1"/>
          </a:solidFill>
          <a:ln w="19050">
            <a:solidFill>
              <a:schemeClr val="lt1"/>
            </a:solidFill>
          </a:ln>
          <a:effectLst/>
        </c:spPr>
      </c:pivotFmt>
      <c:pivotFmt>
        <c:idx val="1940"/>
        <c:spPr>
          <a:solidFill>
            <a:schemeClr val="accent1"/>
          </a:solidFill>
          <a:ln w="19050">
            <a:solidFill>
              <a:schemeClr val="lt1"/>
            </a:solidFill>
          </a:ln>
          <a:effectLst/>
        </c:spPr>
      </c:pivotFmt>
      <c:pivotFmt>
        <c:idx val="1941"/>
        <c:spPr>
          <a:solidFill>
            <a:schemeClr val="accent1"/>
          </a:solidFill>
          <a:ln w="19050">
            <a:solidFill>
              <a:schemeClr val="lt1"/>
            </a:solidFill>
          </a:ln>
          <a:effectLst/>
        </c:spPr>
      </c:pivotFmt>
      <c:pivotFmt>
        <c:idx val="1942"/>
        <c:spPr>
          <a:solidFill>
            <a:schemeClr val="accent1"/>
          </a:solidFill>
          <a:ln w="19050">
            <a:solidFill>
              <a:schemeClr val="lt1"/>
            </a:solidFill>
          </a:ln>
          <a:effectLst/>
        </c:spPr>
      </c:pivotFmt>
      <c:pivotFmt>
        <c:idx val="1943"/>
        <c:spPr>
          <a:solidFill>
            <a:schemeClr val="accent1"/>
          </a:solidFill>
          <a:ln w="19050">
            <a:solidFill>
              <a:schemeClr val="lt1"/>
            </a:solidFill>
          </a:ln>
          <a:effectLst/>
        </c:spPr>
      </c:pivotFmt>
      <c:pivotFmt>
        <c:idx val="1944"/>
        <c:spPr>
          <a:solidFill>
            <a:schemeClr val="accent1"/>
          </a:solidFill>
          <a:ln w="19050">
            <a:solidFill>
              <a:schemeClr val="lt1"/>
            </a:solidFill>
          </a:ln>
          <a:effectLst/>
        </c:spPr>
      </c:pivotFmt>
      <c:pivotFmt>
        <c:idx val="1945"/>
        <c:spPr>
          <a:solidFill>
            <a:schemeClr val="accent1"/>
          </a:solidFill>
          <a:ln w="19050">
            <a:solidFill>
              <a:schemeClr val="lt1"/>
            </a:solidFill>
          </a:ln>
          <a:effectLst/>
        </c:spPr>
      </c:pivotFmt>
      <c:pivotFmt>
        <c:idx val="1946"/>
        <c:spPr>
          <a:solidFill>
            <a:schemeClr val="accent1"/>
          </a:solidFill>
          <a:ln w="19050">
            <a:solidFill>
              <a:schemeClr val="lt1"/>
            </a:solidFill>
          </a:ln>
          <a:effectLst/>
        </c:spPr>
      </c:pivotFmt>
      <c:pivotFmt>
        <c:idx val="1947"/>
        <c:spPr>
          <a:solidFill>
            <a:schemeClr val="accent1"/>
          </a:solidFill>
          <a:ln w="19050">
            <a:solidFill>
              <a:schemeClr val="lt1"/>
            </a:solidFill>
          </a:ln>
          <a:effectLst/>
        </c:spPr>
      </c:pivotFmt>
      <c:pivotFmt>
        <c:idx val="1948"/>
        <c:spPr>
          <a:solidFill>
            <a:schemeClr val="accent1"/>
          </a:solidFill>
          <a:ln w="19050">
            <a:solidFill>
              <a:schemeClr val="lt1"/>
            </a:solidFill>
          </a:ln>
          <a:effectLst/>
        </c:spPr>
      </c:pivotFmt>
      <c:pivotFmt>
        <c:idx val="1949"/>
        <c:spPr>
          <a:solidFill>
            <a:schemeClr val="accent1"/>
          </a:solidFill>
          <a:ln w="19050">
            <a:solidFill>
              <a:schemeClr val="lt1"/>
            </a:solidFill>
          </a:ln>
          <a:effectLst/>
        </c:spPr>
      </c:pivotFmt>
      <c:pivotFmt>
        <c:idx val="1950"/>
        <c:spPr>
          <a:solidFill>
            <a:schemeClr val="accent1"/>
          </a:solidFill>
          <a:ln w="19050">
            <a:solidFill>
              <a:schemeClr val="lt1"/>
            </a:solidFill>
          </a:ln>
          <a:effectLst/>
        </c:spPr>
      </c:pivotFmt>
      <c:pivotFmt>
        <c:idx val="1951"/>
        <c:spPr>
          <a:solidFill>
            <a:schemeClr val="accent1"/>
          </a:solidFill>
          <a:ln w="19050">
            <a:solidFill>
              <a:schemeClr val="lt1"/>
            </a:solidFill>
          </a:ln>
          <a:effectLst/>
        </c:spPr>
      </c:pivotFmt>
      <c:pivotFmt>
        <c:idx val="1952"/>
        <c:spPr>
          <a:solidFill>
            <a:schemeClr val="accent1"/>
          </a:solidFill>
          <a:ln w="19050">
            <a:solidFill>
              <a:schemeClr val="lt1"/>
            </a:solidFill>
          </a:ln>
          <a:effectLst/>
        </c:spPr>
      </c:pivotFmt>
      <c:pivotFmt>
        <c:idx val="1953"/>
        <c:spPr>
          <a:solidFill>
            <a:schemeClr val="accent1"/>
          </a:solidFill>
          <a:ln w="19050">
            <a:solidFill>
              <a:schemeClr val="lt1"/>
            </a:solidFill>
          </a:ln>
          <a:effectLst/>
        </c:spPr>
      </c:pivotFmt>
      <c:pivotFmt>
        <c:idx val="1954"/>
        <c:spPr>
          <a:solidFill>
            <a:schemeClr val="accent1"/>
          </a:solidFill>
          <a:ln w="19050">
            <a:solidFill>
              <a:schemeClr val="lt1"/>
            </a:solidFill>
          </a:ln>
          <a:effectLst/>
        </c:spPr>
      </c:pivotFmt>
      <c:pivotFmt>
        <c:idx val="1955"/>
        <c:spPr>
          <a:solidFill>
            <a:schemeClr val="accent1"/>
          </a:solidFill>
          <a:ln w="19050">
            <a:solidFill>
              <a:schemeClr val="lt1"/>
            </a:solidFill>
          </a:ln>
          <a:effectLst/>
        </c:spPr>
      </c:pivotFmt>
      <c:pivotFmt>
        <c:idx val="1956"/>
        <c:spPr>
          <a:solidFill>
            <a:schemeClr val="accent1"/>
          </a:solidFill>
          <a:ln w="19050">
            <a:solidFill>
              <a:schemeClr val="lt1"/>
            </a:solidFill>
          </a:ln>
          <a:effectLst/>
        </c:spPr>
      </c:pivotFmt>
      <c:pivotFmt>
        <c:idx val="1957"/>
        <c:spPr>
          <a:solidFill>
            <a:schemeClr val="accent1"/>
          </a:solidFill>
          <a:ln w="19050">
            <a:solidFill>
              <a:schemeClr val="lt1"/>
            </a:solidFill>
          </a:ln>
          <a:effectLst/>
        </c:spPr>
      </c:pivotFmt>
      <c:pivotFmt>
        <c:idx val="1958"/>
        <c:spPr>
          <a:solidFill>
            <a:schemeClr val="accent1"/>
          </a:solidFill>
          <a:ln w="19050">
            <a:solidFill>
              <a:schemeClr val="lt1"/>
            </a:solidFill>
          </a:ln>
          <a:effectLst/>
        </c:spPr>
      </c:pivotFmt>
      <c:pivotFmt>
        <c:idx val="1959"/>
        <c:spPr>
          <a:solidFill>
            <a:schemeClr val="accent1"/>
          </a:solidFill>
          <a:ln w="19050">
            <a:solidFill>
              <a:schemeClr val="lt1"/>
            </a:solidFill>
          </a:ln>
          <a:effectLst/>
        </c:spPr>
      </c:pivotFmt>
      <c:pivotFmt>
        <c:idx val="1960"/>
        <c:spPr>
          <a:solidFill>
            <a:schemeClr val="accent1"/>
          </a:solidFill>
          <a:ln w="19050">
            <a:solidFill>
              <a:schemeClr val="lt1"/>
            </a:solidFill>
          </a:ln>
          <a:effectLst/>
        </c:spPr>
      </c:pivotFmt>
      <c:pivotFmt>
        <c:idx val="1961"/>
        <c:spPr>
          <a:solidFill>
            <a:schemeClr val="accent1"/>
          </a:solidFill>
          <a:ln w="19050">
            <a:solidFill>
              <a:schemeClr val="lt1"/>
            </a:solidFill>
          </a:ln>
          <a:effectLst/>
        </c:spPr>
      </c:pivotFmt>
      <c:pivotFmt>
        <c:idx val="1962"/>
        <c:spPr>
          <a:solidFill>
            <a:schemeClr val="accent1"/>
          </a:solidFill>
          <a:ln w="19050">
            <a:solidFill>
              <a:schemeClr val="lt1"/>
            </a:solidFill>
          </a:ln>
          <a:effectLst/>
        </c:spPr>
      </c:pivotFmt>
      <c:pivotFmt>
        <c:idx val="1963"/>
        <c:spPr>
          <a:solidFill>
            <a:schemeClr val="accent1"/>
          </a:solidFill>
          <a:ln w="19050">
            <a:solidFill>
              <a:schemeClr val="lt1"/>
            </a:solidFill>
          </a:ln>
          <a:effectLst/>
        </c:spPr>
      </c:pivotFmt>
      <c:pivotFmt>
        <c:idx val="1964"/>
        <c:spPr>
          <a:solidFill>
            <a:schemeClr val="accent1"/>
          </a:solidFill>
          <a:ln w="19050">
            <a:solidFill>
              <a:schemeClr val="lt1"/>
            </a:solidFill>
          </a:ln>
          <a:effectLst/>
        </c:spPr>
      </c:pivotFmt>
      <c:pivotFmt>
        <c:idx val="1965"/>
        <c:spPr>
          <a:solidFill>
            <a:schemeClr val="accent1"/>
          </a:solidFill>
          <a:ln w="19050">
            <a:solidFill>
              <a:schemeClr val="lt1"/>
            </a:solidFill>
          </a:ln>
          <a:effectLst/>
        </c:spPr>
      </c:pivotFmt>
      <c:pivotFmt>
        <c:idx val="1966"/>
        <c:spPr>
          <a:solidFill>
            <a:schemeClr val="accent1"/>
          </a:solidFill>
          <a:ln w="19050">
            <a:solidFill>
              <a:schemeClr val="lt1"/>
            </a:solidFill>
          </a:ln>
          <a:effectLst/>
        </c:spPr>
      </c:pivotFmt>
      <c:pivotFmt>
        <c:idx val="1967"/>
        <c:spPr>
          <a:solidFill>
            <a:schemeClr val="accent1"/>
          </a:solidFill>
          <a:ln w="19050">
            <a:solidFill>
              <a:schemeClr val="lt1"/>
            </a:solidFill>
          </a:ln>
          <a:effectLst/>
        </c:spPr>
      </c:pivotFmt>
      <c:pivotFmt>
        <c:idx val="1968"/>
        <c:spPr>
          <a:solidFill>
            <a:schemeClr val="accent1"/>
          </a:solidFill>
          <a:ln w="19050">
            <a:solidFill>
              <a:schemeClr val="lt1"/>
            </a:solidFill>
          </a:ln>
          <a:effectLst/>
        </c:spPr>
      </c:pivotFmt>
      <c:pivotFmt>
        <c:idx val="1969"/>
        <c:spPr>
          <a:solidFill>
            <a:schemeClr val="accent1"/>
          </a:solidFill>
          <a:ln w="19050">
            <a:solidFill>
              <a:schemeClr val="lt1"/>
            </a:solidFill>
          </a:ln>
          <a:effectLst/>
        </c:spPr>
      </c:pivotFmt>
      <c:pivotFmt>
        <c:idx val="1970"/>
        <c:spPr>
          <a:solidFill>
            <a:schemeClr val="accent1"/>
          </a:solidFill>
          <a:ln w="19050">
            <a:solidFill>
              <a:schemeClr val="lt1"/>
            </a:solidFill>
          </a:ln>
          <a:effectLst/>
        </c:spPr>
      </c:pivotFmt>
      <c:pivotFmt>
        <c:idx val="1971"/>
        <c:spPr>
          <a:solidFill>
            <a:schemeClr val="accent1"/>
          </a:solidFill>
          <a:ln w="19050">
            <a:solidFill>
              <a:schemeClr val="lt1"/>
            </a:solidFill>
          </a:ln>
          <a:effectLst/>
        </c:spPr>
        <c:marker>
          <c:symbol val="none"/>
        </c:marker>
      </c:pivotFmt>
      <c:pivotFmt>
        <c:idx val="1972"/>
        <c:spPr>
          <a:solidFill>
            <a:schemeClr val="accent1"/>
          </a:solidFill>
          <a:ln w="19050">
            <a:solidFill>
              <a:schemeClr val="lt1"/>
            </a:solidFill>
          </a:ln>
          <a:effectLst/>
        </c:spPr>
      </c:pivotFmt>
      <c:pivotFmt>
        <c:idx val="1973"/>
        <c:spPr>
          <a:solidFill>
            <a:schemeClr val="accent1"/>
          </a:solidFill>
          <a:ln w="19050">
            <a:solidFill>
              <a:schemeClr val="lt1"/>
            </a:solidFill>
          </a:ln>
          <a:effectLst/>
        </c:spPr>
      </c:pivotFmt>
      <c:pivotFmt>
        <c:idx val="1974"/>
        <c:spPr>
          <a:solidFill>
            <a:schemeClr val="accent1"/>
          </a:solidFill>
          <a:ln w="19050">
            <a:solidFill>
              <a:schemeClr val="lt1"/>
            </a:solidFill>
          </a:ln>
          <a:effectLst/>
        </c:spPr>
      </c:pivotFmt>
      <c:pivotFmt>
        <c:idx val="1975"/>
        <c:spPr>
          <a:solidFill>
            <a:schemeClr val="accent1"/>
          </a:solidFill>
          <a:ln w="19050">
            <a:solidFill>
              <a:schemeClr val="lt1"/>
            </a:solidFill>
          </a:ln>
          <a:effectLst/>
        </c:spPr>
      </c:pivotFmt>
      <c:pivotFmt>
        <c:idx val="1976"/>
        <c:spPr>
          <a:solidFill>
            <a:schemeClr val="accent1"/>
          </a:solidFill>
          <a:ln w="19050">
            <a:solidFill>
              <a:schemeClr val="lt1"/>
            </a:solidFill>
          </a:ln>
          <a:effectLst/>
        </c:spPr>
      </c:pivotFmt>
      <c:pivotFmt>
        <c:idx val="1977"/>
        <c:spPr>
          <a:solidFill>
            <a:schemeClr val="accent1"/>
          </a:solidFill>
          <a:ln w="19050">
            <a:solidFill>
              <a:schemeClr val="lt1"/>
            </a:solidFill>
          </a:ln>
          <a:effectLst/>
        </c:spPr>
      </c:pivotFmt>
      <c:pivotFmt>
        <c:idx val="1978"/>
        <c:spPr>
          <a:solidFill>
            <a:schemeClr val="accent1"/>
          </a:solidFill>
          <a:ln w="19050">
            <a:solidFill>
              <a:schemeClr val="lt1"/>
            </a:solidFill>
          </a:ln>
          <a:effectLst/>
        </c:spPr>
      </c:pivotFmt>
      <c:pivotFmt>
        <c:idx val="1979"/>
        <c:spPr>
          <a:solidFill>
            <a:schemeClr val="accent1"/>
          </a:solidFill>
          <a:ln w="19050">
            <a:solidFill>
              <a:schemeClr val="lt1"/>
            </a:solidFill>
          </a:ln>
          <a:effectLst/>
        </c:spPr>
      </c:pivotFmt>
      <c:pivotFmt>
        <c:idx val="1980"/>
        <c:spPr>
          <a:solidFill>
            <a:schemeClr val="accent1"/>
          </a:solidFill>
          <a:ln w="19050">
            <a:solidFill>
              <a:schemeClr val="lt1"/>
            </a:solidFill>
          </a:ln>
          <a:effectLst/>
        </c:spPr>
      </c:pivotFmt>
      <c:pivotFmt>
        <c:idx val="1981"/>
        <c:spPr>
          <a:solidFill>
            <a:schemeClr val="accent1"/>
          </a:solidFill>
          <a:ln w="19050">
            <a:solidFill>
              <a:schemeClr val="lt1"/>
            </a:solidFill>
          </a:ln>
          <a:effectLst/>
        </c:spPr>
      </c:pivotFmt>
      <c:pivotFmt>
        <c:idx val="1982"/>
        <c:spPr>
          <a:solidFill>
            <a:schemeClr val="accent1"/>
          </a:solidFill>
          <a:ln w="19050">
            <a:solidFill>
              <a:schemeClr val="lt1"/>
            </a:solidFill>
          </a:ln>
          <a:effectLst/>
        </c:spPr>
      </c:pivotFmt>
      <c:pivotFmt>
        <c:idx val="1983"/>
        <c:spPr>
          <a:solidFill>
            <a:schemeClr val="accent1"/>
          </a:solidFill>
          <a:ln w="19050">
            <a:solidFill>
              <a:schemeClr val="lt1"/>
            </a:solidFill>
          </a:ln>
          <a:effectLst/>
        </c:spPr>
      </c:pivotFmt>
      <c:pivotFmt>
        <c:idx val="1984"/>
        <c:spPr>
          <a:solidFill>
            <a:schemeClr val="accent1"/>
          </a:solidFill>
          <a:ln w="19050">
            <a:solidFill>
              <a:schemeClr val="lt1"/>
            </a:solidFill>
          </a:ln>
          <a:effectLst/>
        </c:spPr>
      </c:pivotFmt>
      <c:pivotFmt>
        <c:idx val="1985"/>
        <c:spPr>
          <a:solidFill>
            <a:schemeClr val="accent1"/>
          </a:solidFill>
          <a:ln w="19050">
            <a:solidFill>
              <a:schemeClr val="lt1"/>
            </a:solidFill>
          </a:ln>
          <a:effectLst/>
        </c:spPr>
      </c:pivotFmt>
      <c:pivotFmt>
        <c:idx val="1986"/>
        <c:spPr>
          <a:solidFill>
            <a:schemeClr val="accent1"/>
          </a:solidFill>
          <a:ln w="19050">
            <a:solidFill>
              <a:schemeClr val="lt1"/>
            </a:solidFill>
          </a:ln>
          <a:effectLst/>
        </c:spPr>
      </c:pivotFmt>
      <c:pivotFmt>
        <c:idx val="1987"/>
        <c:spPr>
          <a:solidFill>
            <a:schemeClr val="accent1"/>
          </a:solidFill>
          <a:ln w="19050">
            <a:solidFill>
              <a:schemeClr val="lt1"/>
            </a:solidFill>
          </a:ln>
          <a:effectLst/>
        </c:spPr>
      </c:pivotFmt>
      <c:pivotFmt>
        <c:idx val="1988"/>
        <c:spPr>
          <a:solidFill>
            <a:schemeClr val="accent1"/>
          </a:solidFill>
          <a:ln w="19050">
            <a:solidFill>
              <a:schemeClr val="lt1"/>
            </a:solidFill>
          </a:ln>
          <a:effectLst/>
        </c:spPr>
      </c:pivotFmt>
      <c:pivotFmt>
        <c:idx val="1989"/>
        <c:spPr>
          <a:solidFill>
            <a:schemeClr val="accent1"/>
          </a:solidFill>
          <a:ln w="19050">
            <a:solidFill>
              <a:schemeClr val="lt1"/>
            </a:solidFill>
          </a:ln>
          <a:effectLst/>
        </c:spPr>
      </c:pivotFmt>
      <c:pivotFmt>
        <c:idx val="1990"/>
        <c:spPr>
          <a:solidFill>
            <a:schemeClr val="accent1"/>
          </a:solidFill>
          <a:ln w="19050">
            <a:solidFill>
              <a:schemeClr val="lt1"/>
            </a:solidFill>
          </a:ln>
          <a:effectLst/>
        </c:spPr>
      </c:pivotFmt>
      <c:pivotFmt>
        <c:idx val="1991"/>
        <c:spPr>
          <a:solidFill>
            <a:schemeClr val="accent1"/>
          </a:solidFill>
          <a:ln w="19050">
            <a:solidFill>
              <a:schemeClr val="lt1"/>
            </a:solidFill>
          </a:ln>
          <a:effectLst/>
        </c:spPr>
      </c:pivotFmt>
      <c:pivotFmt>
        <c:idx val="1992"/>
        <c:spPr>
          <a:solidFill>
            <a:schemeClr val="accent1"/>
          </a:solidFill>
          <a:ln w="19050">
            <a:solidFill>
              <a:schemeClr val="lt1"/>
            </a:solidFill>
          </a:ln>
          <a:effectLst/>
        </c:spPr>
      </c:pivotFmt>
      <c:pivotFmt>
        <c:idx val="1993"/>
        <c:spPr>
          <a:solidFill>
            <a:schemeClr val="accent1"/>
          </a:solidFill>
          <a:ln w="19050">
            <a:solidFill>
              <a:schemeClr val="lt1"/>
            </a:solidFill>
          </a:ln>
          <a:effectLst/>
        </c:spPr>
      </c:pivotFmt>
      <c:pivotFmt>
        <c:idx val="1994"/>
        <c:spPr>
          <a:solidFill>
            <a:schemeClr val="accent1"/>
          </a:solidFill>
          <a:ln w="19050">
            <a:solidFill>
              <a:schemeClr val="lt1"/>
            </a:solidFill>
          </a:ln>
          <a:effectLst/>
        </c:spPr>
      </c:pivotFmt>
      <c:pivotFmt>
        <c:idx val="1995"/>
        <c:spPr>
          <a:solidFill>
            <a:schemeClr val="accent1"/>
          </a:solidFill>
          <a:ln w="19050">
            <a:solidFill>
              <a:schemeClr val="lt1"/>
            </a:solidFill>
          </a:ln>
          <a:effectLst/>
        </c:spPr>
      </c:pivotFmt>
      <c:pivotFmt>
        <c:idx val="1996"/>
        <c:spPr>
          <a:solidFill>
            <a:schemeClr val="accent1"/>
          </a:solidFill>
          <a:ln w="19050">
            <a:solidFill>
              <a:schemeClr val="lt1"/>
            </a:solidFill>
          </a:ln>
          <a:effectLst/>
        </c:spPr>
      </c:pivotFmt>
      <c:pivotFmt>
        <c:idx val="1997"/>
        <c:spPr>
          <a:solidFill>
            <a:schemeClr val="accent1"/>
          </a:solidFill>
          <a:ln w="19050">
            <a:solidFill>
              <a:schemeClr val="lt1"/>
            </a:solidFill>
          </a:ln>
          <a:effectLst/>
        </c:spPr>
      </c:pivotFmt>
      <c:pivotFmt>
        <c:idx val="1998"/>
        <c:spPr>
          <a:solidFill>
            <a:schemeClr val="accent1"/>
          </a:solidFill>
          <a:ln w="19050">
            <a:solidFill>
              <a:schemeClr val="lt1"/>
            </a:solidFill>
          </a:ln>
          <a:effectLst/>
        </c:spPr>
      </c:pivotFmt>
      <c:pivotFmt>
        <c:idx val="1999"/>
        <c:spPr>
          <a:solidFill>
            <a:schemeClr val="accent1"/>
          </a:solidFill>
          <a:ln w="19050">
            <a:solidFill>
              <a:schemeClr val="lt1"/>
            </a:solidFill>
          </a:ln>
          <a:effectLst/>
        </c:spPr>
      </c:pivotFmt>
      <c:pivotFmt>
        <c:idx val="2000"/>
        <c:spPr>
          <a:solidFill>
            <a:schemeClr val="accent1"/>
          </a:solidFill>
          <a:ln w="19050">
            <a:solidFill>
              <a:schemeClr val="lt1"/>
            </a:solidFill>
          </a:ln>
          <a:effectLst/>
        </c:spPr>
      </c:pivotFmt>
      <c:pivotFmt>
        <c:idx val="2001"/>
        <c:spPr>
          <a:solidFill>
            <a:schemeClr val="accent1"/>
          </a:solidFill>
          <a:ln w="19050">
            <a:solidFill>
              <a:schemeClr val="lt1"/>
            </a:solidFill>
          </a:ln>
          <a:effectLst/>
        </c:spPr>
      </c:pivotFmt>
      <c:pivotFmt>
        <c:idx val="2002"/>
        <c:spPr>
          <a:solidFill>
            <a:schemeClr val="accent1"/>
          </a:solidFill>
          <a:ln w="19050">
            <a:solidFill>
              <a:schemeClr val="lt1"/>
            </a:solidFill>
          </a:ln>
          <a:effectLst/>
        </c:spPr>
      </c:pivotFmt>
      <c:pivotFmt>
        <c:idx val="2003"/>
        <c:spPr>
          <a:solidFill>
            <a:schemeClr val="accent1"/>
          </a:solidFill>
          <a:ln w="19050">
            <a:solidFill>
              <a:schemeClr val="lt1"/>
            </a:solidFill>
          </a:ln>
          <a:effectLst/>
        </c:spPr>
      </c:pivotFmt>
      <c:pivotFmt>
        <c:idx val="2004"/>
        <c:spPr>
          <a:solidFill>
            <a:schemeClr val="accent1"/>
          </a:solidFill>
          <a:ln w="19050">
            <a:solidFill>
              <a:schemeClr val="lt1"/>
            </a:solidFill>
          </a:ln>
          <a:effectLst/>
        </c:spPr>
      </c:pivotFmt>
      <c:pivotFmt>
        <c:idx val="2005"/>
        <c:spPr>
          <a:solidFill>
            <a:schemeClr val="accent1"/>
          </a:solidFill>
          <a:ln w="19050">
            <a:solidFill>
              <a:schemeClr val="lt1"/>
            </a:solidFill>
          </a:ln>
          <a:effectLst/>
        </c:spPr>
      </c:pivotFmt>
      <c:pivotFmt>
        <c:idx val="2006"/>
        <c:spPr>
          <a:solidFill>
            <a:schemeClr val="accent1"/>
          </a:solidFill>
          <a:ln w="19050">
            <a:solidFill>
              <a:schemeClr val="lt1"/>
            </a:solidFill>
          </a:ln>
          <a:effectLst/>
        </c:spPr>
      </c:pivotFmt>
      <c:pivotFmt>
        <c:idx val="2007"/>
        <c:spPr>
          <a:solidFill>
            <a:schemeClr val="accent1"/>
          </a:solidFill>
          <a:ln w="19050">
            <a:solidFill>
              <a:schemeClr val="lt1"/>
            </a:solidFill>
          </a:ln>
          <a:effectLst/>
        </c:spPr>
      </c:pivotFmt>
      <c:pivotFmt>
        <c:idx val="2008"/>
        <c:spPr>
          <a:solidFill>
            <a:schemeClr val="accent1"/>
          </a:solidFill>
          <a:ln w="19050">
            <a:solidFill>
              <a:schemeClr val="lt1"/>
            </a:solidFill>
          </a:ln>
          <a:effectLst/>
        </c:spPr>
      </c:pivotFmt>
      <c:pivotFmt>
        <c:idx val="2009"/>
        <c:spPr>
          <a:solidFill>
            <a:schemeClr val="accent1"/>
          </a:solidFill>
          <a:ln w="19050">
            <a:solidFill>
              <a:schemeClr val="lt1"/>
            </a:solidFill>
          </a:ln>
          <a:effectLst/>
        </c:spPr>
      </c:pivotFmt>
      <c:pivotFmt>
        <c:idx val="2010"/>
        <c:spPr>
          <a:solidFill>
            <a:schemeClr val="accent1"/>
          </a:solidFill>
          <a:ln w="19050">
            <a:solidFill>
              <a:schemeClr val="lt1"/>
            </a:solidFill>
          </a:ln>
          <a:effectLst/>
        </c:spPr>
      </c:pivotFmt>
      <c:pivotFmt>
        <c:idx val="2011"/>
        <c:spPr>
          <a:solidFill>
            <a:schemeClr val="accent1"/>
          </a:solidFill>
          <a:ln w="19050">
            <a:solidFill>
              <a:schemeClr val="lt1"/>
            </a:solidFill>
          </a:ln>
          <a:effectLst/>
        </c:spPr>
      </c:pivotFmt>
      <c:pivotFmt>
        <c:idx val="2012"/>
        <c:spPr>
          <a:solidFill>
            <a:schemeClr val="accent1"/>
          </a:solidFill>
          <a:ln w="19050">
            <a:solidFill>
              <a:schemeClr val="lt1"/>
            </a:solidFill>
          </a:ln>
          <a:effectLst/>
        </c:spPr>
      </c:pivotFmt>
      <c:pivotFmt>
        <c:idx val="2013"/>
        <c:spPr>
          <a:solidFill>
            <a:schemeClr val="accent1"/>
          </a:solidFill>
          <a:ln w="19050">
            <a:solidFill>
              <a:schemeClr val="lt1"/>
            </a:solidFill>
          </a:ln>
          <a:effectLst/>
        </c:spPr>
      </c:pivotFmt>
      <c:pivotFmt>
        <c:idx val="2014"/>
        <c:spPr>
          <a:solidFill>
            <a:schemeClr val="accent1"/>
          </a:solidFill>
          <a:ln w="19050">
            <a:solidFill>
              <a:schemeClr val="lt1"/>
            </a:solidFill>
          </a:ln>
          <a:effectLst/>
        </c:spPr>
      </c:pivotFmt>
      <c:pivotFmt>
        <c:idx val="2015"/>
        <c:spPr>
          <a:solidFill>
            <a:schemeClr val="accent1"/>
          </a:solidFill>
          <a:ln w="19050">
            <a:solidFill>
              <a:schemeClr val="lt1"/>
            </a:solidFill>
          </a:ln>
          <a:effectLst/>
        </c:spPr>
      </c:pivotFmt>
      <c:pivotFmt>
        <c:idx val="2016"/>
        <c:spPr>
          <a:solidFill>
            <a:schemeClr val="accent1"/>
          </a:solidFill>
          <a:ln w="19050">
            <a:solidFill>
              <a:schemeClr val="lt1"/>
            </a:solidFill>
          </a:ln>
          <a:effectLst/>
        </c:spPr>
      </c:pivotFmt>
      <c:pivotFmt>
        <c:idx val="2017"/>
        <c:spPr>
          <a:solidFill>
            <a:schemeClr val="accent1"/>
          </a:solidFill>
          <a:ln w="19050">
            <a:solidFill>
              <a:schemeClr val="lt1"/>
            </a:solidFill>
          </a:ln>
          <a:effectLst/>
        </c:spPr>
      </c:pivotFmt>
      <c:pivotFmt>
        <c:idx val="2018"/>
        <c:spPr>
          <a:solidFill>
            <a:schemeClr val="accent1"/>
          </a:solidFill>
          <a:ln w="19050">
            <a:solidFill>
              <a:schemeClr val="lt1"/>
            </a:solidFill>
          </a:ln>
          <a:effectLst/>
        </c:spPr>
      </c:pivotFmt>
      <c:pivotFmt>
        <c:idx val="2019"/>
        <c:spPr>
          <a:solidFill>
            <a:schemeClr val="accent1"/>
          </a:solidFill>
          <a:ln w="19050">
            <a:solidFill>
              <a:schemeClr val="lt1"/>
            </a:solidFill>
          </a:ln>
          <a:effectLst/>
        </c:spPr>
      </c:pivotFmt>
      <c:pivotFmt>
        <c:idx val="2020"/>
        <c:spPr>
          <a:solidFill>
            <a:schemeClr val="accent1"/>
          </a:solidFill>
          <a:ln w="19050">
            <a:solidFill>
              <a:schemeClr val="lt1"/>
            </a:solidFill>
          </a:ln>
          <a:effectLst/>
        </c:spPr>
      </c:pivotFmt>
      <c:pivotFmt>
        <c:idx val="2021"/>
        <c:spPr>
          <a:solidFill>
            <a:schemeClr val="accent1"/>
          </a:solidFill>
          <a:ln w="19050">
            <a:solidFill>
              <a:schemeClr val="lt1"/>
            </a:solidFill>
          </a:ln>
          <a:effectLst/>
        </c:spPr>
      </c:pivotFmt>
      <c:pivotFmt>
        <c:idx val="2022"/>
        <c:spPr>
          <a:solidFill>
            <a:schemeClr val="accent1"/>
          </a:solidFill>
          <a:ln w="19050">
            <a:solidFill>
              <a:schemeClr val="lt1"/>
            </a:solidFill>
          </a:ln>
          <a:effectLst/>
        </c:spPr>
      </c:pivotFmt>
      <c:pivotFmt>
        <c:idx val="2023"/>
        <c:spPr>
          <a:solidFill>
            <a:schemeClr val="accent1"/>
          </a:solidFill>
          <a:ln w="19050">
            <a:solidFill>
              <a:schemeClr val="lt1"/>
            </a:solidFill>
          </a:ln>
          <a:effectLst/>
        </c:spPr>
      </c:pivotFmt>
      <c:pivotFmt>
        <c:idx val="2024"/>
        <c:spPr>
          <a:solidFill>
            <a:schemeClr val="accent1"/>
          </a:solidFill>
          <a:ln w="19050">
            <a:solidFill>
              <a:schemeClr val="lt1"/>
            </a:solidFill>
          </a:ln>
          <a:effectLst/>
        </c:spPr>
      </c:pivotFmt>
      <c:pivotFmt>
        <c:idx val="2025"/>
        <c:spPr>
          <a:solidFill>
            <a:schemeClr val="accent1"/>
          </a:solidFill>
          <a:ln w="19050">
            <a:solidFill>
              <a:schemeClr val="lt1"/>
            </a:solidFill>
          </a:ln>
          <a:effectLst/>
        </c:spPr>
      </c:pivotFmt>
      <c:pivotFmt>
        <c:idx val="2026"/>
        <c:spPr>
          <a:solidFill>
            <a:schemeClr val="accent1"/>
          </a:solidFill>
          <a:ln w="19050">
            <a:solidFill>
              <a:schemeClr val="lt1"/>
            </a:solidFill>
          </a:ln>
          <a:effectLst/>
        </c:spPr>
      </c:pivotFmt>
      <c:pivotFmt>
        <c:idx val="2027"/>
        <c:spPr>
          <a:solidFill>
            <a:schemeClr val="accent1"/>
          </a:solidFill>
          <a:ln w="19050">
            <a:solidFill>
              <a:schemeClr val="lt1"/>
            </a:solidFill>
          </a:ln>
          <a:effectLst/>
        </c:spPr>
      </c:pivotFmt>
      <c:pivotFmt>
        <c:idx val="2028"/>
        <c:spPr>
          <a:solidFill>
            <a:schemeClr val="accent1"/>
          </a:solidFill>
          <a:ln w="19050">
            <a:solidFill>
              <a:schemeClr val="lt1"/>
            </a:solidFill>
          </a:ln>
          <a:effectLst/>
        </c:spPr>
      </c:pivotFmt>
      <c:pivotFmt>
        <c:idx val="2029"/>
        <c:spPr>
          <a:solidFill>
            <a:schemeClr val="accent1"/>
          </a:solidFill>
          <a:ln w="19050">
            <a:solidFill>
              <a:schemeClr val="lt1"/>
            </a:solidFill>
          </a:ln>
          <a:effectLst/>
        </c:spPr>
      </c:pivotFmt>
      <c:pivotFmt>
        <c:idx val="2030"/>
        <c:spPr>
          <a:solidFill>
            <a:schemeClr val="accent1"/>
          </a:solidFill>
          <a:ln w="19050">
            <a:solidFill>
              <a:schemeClr val="lt1"/>
            </a:solidFill>
          </a:ln>
          <a:effectLst/>
        </c:spPr>
      </c:pivotFmt>
      <c:pivotFmt>
        <c:idx val="2031"/>
        <c:spPr>
          <a:solidFill>
            <a:schemeClr val="accent1"/>
          </a:solidFill>
          <a:ln w="19050">
            <a:solidFill>
              <a:schemeClr val="lt1"/>
            </a:solidFill>
          </a:ln>
          <a:effectLst/>
        </c:spPr>
      </c:pivotFmt>
      <c:pivotFmt>
        <c:idx val="2032"/>
        <c:spPr>
          <a:solidFill>
            <a:schemeClr val="accent1"/>
          </a:solidFill>
          <a:ln w="19050">
            <a:solidFill>
              <a:schemeClr val="lt1"/>
            </a:solidFill>
          </a:ln>
          <a:effectLst/>
        </c:spPr>
      </c:pivotFmt>
      <c:pivotFmt>
        <c:idx val="2033"/>
        <c:spPr>
          <a:solidFill>
            <a:schemeClr val="accent1"/>
          </a:solidFill>
          <a:ln w="19050">
            <a:solidFill>
              <a:schemeClr val="lt1"/>
            </a:solidFill>
          </a:ln>
          <a:effectLst/>
        </c:spPr>
      </c:pivotFmt>
      <c:pivotFmt>
        <c:idx val="2034"/>
        <c:spPr>
          <a:solidFill>
            <a:schemeClr val="accent1"/>
          </a:solidFill>
          <a:ln w="19050">
            <a:solidFill>
              <a:schemeClr val="lt1"/>
            </a:solidFill>
          </a:ln>
          <a:effectLst/>
        </c:spPr>
      </c:pivotFmt>
      <c:pivotFmt>
        <c:idx val="2035"/>
        <c:spPr>
          <a:solidFill>
            <a:schemeClr val="accent1"/>
          </a:solidFill>
          <a:ln w="19050">
            <a:solidFill>
              <a:schemeClr val="lt1"/>
            </a:solidFill>
          </a:ln>
          <a:effectLst/>
        </c:spPr>
      </c:pivotFmt>
      <c:pivotFmt>
        <c:idx val="2036"/>
        <c:spPr>
          <a:solidFill>
            <a:schemeClr val="accent1"/>
          </a:solidFill>
          <a:ln w="19050">
            <a:solidFill>
              <a:schemeClr val="lt1"/>
            </a:solidFill>
          </a:ln>
          <a:effectLst/>
        </c:spPr>
      </c:pivotFmt>
      <c:pivotFmt>
        <c:idx val="2037"/>
        <c:spPr>
          <a:solidFill>
            <a:schemeClr val="accent1"/>
          </a:solidFill>
          <a:ln w="19050">
            <a:solidFill>
              <a:schemeClr val="lt1"/>
            </a:solidFill>
          </a:ln>
          <a:effectLst/>
        </c:spPr>
      </c:pivotFmt>
      <c:pivotFmt>
        <c:idx val="2038"/>
        <c:spPr>
          <a:solidFill>
            <a:schemeClr val="accent1"/>
          </a:solidFill>
          <a:ln w="19050">
            <a:solidFill>
              <a:schemeClr val="lt1"/>
            </a:solidFill>
          </a:ln>
          <a:effectLst/>
        </c:spPr>
      </c:pivotFmt>
      <c:pivotFmt>
        <c:idx val="2039"/>
        <c:spPr>
          <a:solidFill>
            <a:schemeClr val="accent1"/>
          </a:solidFill>
          <a:ln w="19050">
            <a:solidFill>
              <a:schemeClr val="lt1"/>
            </a:solidFill>
          </a:ln>
          <a:effectLst/>
        </c:spPr>
      </c:pivotFmt>
      <c:pivotFmt>
        <c:idx val="2040"/>
        <c:spPr>
          <a:solidFill>
            <a:schemeClr val="accent1"/>
          </a:solidFill>
          <a:ln w="19050">
            <a:solidFill>
              <a:schemeClr val="lt1"/>
            </a:solidFill>
          </a:ln>
          <a:effectLst/>
        </c:spPr>
      </c:pivotFmt>
      <c:pivotFmt>
        <c:idx val="2041"/>
        <c:spPr>
          <a:solidFill>
            <a:schemeClr val="accent1"/>
          </a:solidFill>
          <a:ln w="19050">
            <a:solidFill>
              <a:schemeClr val="lt1"/>
            </a:solidFill>
          </a:ln>
          <a:effectLst/>
        </c:spPr>
      </c:pivotFmt>
      <c:pivotFmt>
        <c:idx val="2042"/>
        <c:spPr>
          <a:solidFill>
            <a:schemeClr val="accent1"/>
          </a:solidFill>
          <a:ln w="19050">
            <a:solidFill>
              <a:schemeClr val="lt1"/>
            </a:solidFill>
          </a:ln>
          <a:effectLst/>
        </c:spPr>
      </c:pivotFmt>
      <c:pivotFmt>
        <c:idx val="2043"/>
        <c:spPr>
          <a:solidFill>
            <a:schemeClr val="accent1"/>
          </a:solidFill>
          <a:ln w="19050">
            <a:solidFill>
              <a:schemeClr val="lt1"/>
            </a:solidFill>
          </a:ln>
          <a:effectLst/>
        </c:spPr>
      </c:pivotFmt>
      <c:pivotFmt>
        <c:idx val="2044"/>
        <c:spPr>
          <a:solidFill>
            <a:schemeClr val="accent1"/>
          </a:solidFill>
          <a:ln w="19050">
            <a:solidFill>
              <a:schemeClr val="lt1"/>
            </a:solidFill>
          </a:ln>
          <a:effectLst/>
        </c:spPr>
      </c:pivotFmt>
      <c:pivotFmt>
        <c:idx val="2045"/>
        <c:spPr>
          <a:solidFill>
            <a:schemeClr val="accent1"/>
          </a:solidFill>
          <a:ln w="19050">
            <a:solidFill>
              <a:schemeClr val="lt1"/>
            </a:solidFill>
          </a:ln>
          <a:effectLst/>
        </c:spPr>
      </c:pivotFmt>
      <c:pivotFmt>
        <c:idx val="2046"/>
        <c:spPr>
          <a:solidFill>
            <a:schemeClr val="accent1"/>
          </a:solidFill>
          <a:ln w="19050">
            <a:solidFill>
              <a:schemeClr val="lt1"/>
            </a:solidFill>
          </a:ln>
          <a:effectLst/>
        </c:spPr>
      </c:pivotFmt>
      <c:pivotFmt>
        <c:idx val="2047"/>
        <c:spPr>
          <a:solidFill>
            <a:schemeClr val="accent1"/>
          </a:solidFill>
          <a:ln w="19050">
            <a:solidFill>
              <a:schemeClr val="lt1"/>
            </a:solidFill>
          </a:ln>
          <a:effectLst/>
        </c:spPr>
      </c:pivotFmt>
      <c:pivotFmt>
        <c:idx val="2048"/>
        <c:spPr>
          <a:solidFill>
            <a:schemeClr val="accent1"/>
          </a:solidFill>
          <a:ln w="19050">
            <a:solidFill>
              <a:schemeClr val="lt1"/>
            </a:solidFill>
          </a:ln>
          <a:effectLst/>
        </c:spPr>
      </c:pivotFmt>
      <c:pivotFmt>
        <c:idx val="2049"/>
        <c:spPr>
          <a:solidFill>
            <a:schemeClr val="accent1"/>
          </a:solidFill>
          <a:ln w="19050">
            <a:solidFill>
              <a:schemeClr val="lt1"/>
            </a:solidFill>
          </a:ln>
          <a:effectLst/>
        </c:spPr>
      </c:pivotFmt>
      <c:pivotFmt>
        <c:idx val="2050"/>
        <c:spPr>
          <a:solidFill>
            <a:schemeClr val="accent1"/>
          </a:solidFill>
          <a:ln w="19050">
            <a:solidFill>
              <a:schemeClr val="lt1"/>
            </a:solidFill>
          </a:ln>
          <a:effectLst/>
        </c:spPr>
      </c:pivotFmt>
      <c:pivotFmt>
        <c:idx val="2051"/>
        <c:spPr>
          <a:solidFill>
            <a:schemeClr val="accent1"/>
          </a:solidFill>
          <a:ln w="19050">
            <a:solidFill>
              <a:schemeClr val="lt1"/>
            </a:solidFill>
          </a:ln>
          <a:effectLst/>
        </c:spPr>
      </c:pivotFmt>
      <c:pivotFmt>
        <c:idx val="2052"/>
        <c:spPr>
          <a:solidFill>
            <a:schemeClr val="accent1"/>
          </a:solidFill>
          <a:ln w="19050">
            <a:solidFill>
              <a:schemeClr val="lt1"/>
            </a:solidFill>
          </a:ln>
          <a:effectLst/>
        </c:spPr>
      </c:pivotFmt>
      <c:pivotFmt>
        <c:idx val="2053"/>
        <c:spPr>
          <a:solidFill>
            <a:schemeClr val="accent1"/>
          </a:solidFill>
          <a:ln w="19050">
            <a:solidFill>
              <a:schemeClr val="lt1"/>
            </a:solidFill>
          </a:ln>
          <a:effectLst/>
        </c:spPr>
      </c:pivotFmt>
      <c:pivotFmt>
        <c:idx val="2054"/>
        <c:spPr>
          <a:solidFill>
            <a:schemeClr val="accent1"/>
          </a:solidFill>
          <a:ln w="19050">
            <a:solidFill>
              <a:schemeClr val="lt1"/>
            </a:solidFill>
          </a:ln>
          <a:effectLst/>
        </c:spPr>
      </c:pivotFmt>
      <c:pivotFmt>
        <c:idx val="2055"/>
        <c:spPr>
          <a:solidFill>
            <a:schemeClr val="accent1"/>
          </a:solidFill>
          <a:ln w="19050">
            <a:solidFill>
              <a:schemeClr val="lt1"/>
            </a:solidFill>
          </a:ln>
          <a:effectLst/>
        </c:spPr>
      </c:pivotFmt>
      <c:pivotFmt>
        <c:idx val="2056"/>
        <c:spPr>
          <a:solidFill>
            <a:schemeClr val="accent1"/>
          </a:solidFill>
          <a:ln w="19050">
            <a:solidFill>
              <a:schemeClr val="lt1"/>
            </a:solidFill>
          </a:ln>
          <a:effectLst/>
        </c:spPr>
      </c:pivotFmt>
      <c:pivotFmt>
        <c:idx val="2057"/>
        <c:spPr>
          <a:solidFill>
            <a:schemeClr val="accent1"/>
          </a:solidFill>
          <a:ln w="19050">
            <a:solidFill>
              <a:schemeClr val="lt1"/>
            </a:solidFill>
          </a:ln>
          <a:effectLst/>
        </c:spPr>
      </c:pivotFmt>
      <c:pivotFmt>
        <c:idx val="2058"/>
        <c:spPr>
          <a:solidFill>
            <a:schemeClr val="accent1"/>
          </a:solidFill>
          <a:ln w="19050">
            <a:solidFill>
              <a:schemeClr val="lt1"/>
            </a:solidFill>
          </a:ln>
          <a:effectLst/>
        </c:spPr>
      </c:pivotFmt>
      <c:pivotFmt>
        <c:idx val="2059"/>
        <c:spPr>
          <a:solidFill>
            <a:schemeClr val="accent1"/>
          </a:solidFill>
          <a:ln w="19050">
            <a:solidFill>
              <a:schemeClr val="lt1"/>
            </a:solidFill>
          </a:ln>
          <a:effectLst/>
        </c:spPr>
      </c:pivotFmt>
      <c:pivotFmt>
        <c:idx val="2060"/>
        <c:spPr>
          <a:solidFill>
            <a:schemeClr val="accent1"/>
          </a:solidFill>
          <a:ln w="19050">
            <a:solidFill>
              <a:schemeClr val="lt1"/>
            </a:solidFill>
          </a:ln>
          <a:effectLst/>
        </c:spPr>
      </c:pivotFmt>
      <c:pivotFmt>
        <c:idx val="2061"/>
        <c:spPr>
          <a:solidFill>
            <a:schemeClr val="accent1"/>
          </a:solidFill>
          <a:ln w="19050">
            <a:solidFill>
              <a:schemeClr val="lt1"/>
            </a:solidFill>
          </a:ln>
          <a:effectLst/>
        </c:spPr>
      </c:pivotFmt>
      <c:pivotFmt>
        <c:idx val="2062"/>
        <c:spPr>
          <a:solidFill>
            <a:schemeClr val="accent1"/>
          </a:solidFill>
          <a:ln w="19050">
            <a:solidFill>
              <a:schemeClr val="lt1"/>
            </a:solidFill>
          </a:ln>
          <a:effectLst/>
        </c:spPr>
      </c:pivotFmt>
      <c:pivotFmt>
        <c:idx val="2063"/>
        <c:spPr>
          <a:solidFill>
            <a:schemeClr val="accent1"/>
          </a:solidFill>
          <a:ln w="19050">
            <a:solidFill>
              <a:schemeClr val="lt1"/>
            </a:solidFill>
          </a:ln>
          <a:effectLst/>
        </c:spPr>
      </c:pivotFmt>
      <c:pivotFmt>
        <c:idx val="2064"/>
        <c:spPr>
          <a:solidFill>
            <a:schemeClr val="accent1"/>
          </a:solidFill>
          <a:ln w="19050">
            <a:solidFill>
              <a:schemeClr val="lt1"/>
            </a:solidFill>
          </a:ln>
          <a:effectLst/>
        </c:spPr>
      </c:pivotFmt>
      <c:pivotFmt>
        <c:idx val="2065"/>
        <c:spPr>
          <a:solidFill>
            <a:schemeClr val="accent1"/>
          </a:solidFill>
          <a:ln w="19050">
            <a:solidFill>
              <a:schemeClr val="lt1"/>
            </a:solidFill>
          </a:ln>
          <a:effectLst/>
        </c:spPr>
      </c:pivotFmt>
      <c:pivotFmt>
        <c:idx val="2066"/>
        <c:spPr>
          <a:solidFill>
            <a:schemeClr val="accent1"/>
          </a:solidFill>
          <a:ln w="19050">
            <a:solidFill>
              <a:schemeClr val="lt1"/>
            </a:solidFill>
          </a:ln>
          <a:effectLst/>
        </c:spPr>
      </c:pivotFmt>
      <c:pivotFmt>
        <c:idx val="2067"/>
        <c:spPr>
          <a:solidFill>
            <a:schemeClr val="accent1"/>
          </a:solidFill>
          <a:ln w="19050">
            <a:solidFill>
              <a:schemeClr val="lt1"/>
            </a:solidFill>
          </a:ln>
          <a:effectLst/>
        </c:spPr>
      </c:pivotFmt>
      <c:pivotFmt>
        <c:idx val="2068"/>
        <c:spPr>
          <a:solidFill>
            <a:schemeClr val="accent1"/>
          </a:solidFill>
          <a:ln w="19050">
            <a:solidFill>
              <a:schemeClr val="lt1"/>
            </a:solidFill>
          </a:ln>
          <a:effectLst/>
        </c:spPr>
      </c:pivotFmt>
      <c:pivotFmt>
        <c:idx val="2069"/>
        <c:spPr>
          <a:solidFill>
            <a:schemeClr val="accent1"/>
          </a:solidFill>
          <a:ln w="19050">
            <a:solidFill>
              <a:schemeClr val="lt1"/>
            </a:solidFill>
          </a:ln>
          <a:effectLst/>
        </c:spPr>
      </c:pivotFmt>
      <c:pivotFmt>
        <c:idx val="2070"/>
        <c:spPr>
          <a:solidFill>
            <a:schemeClr val="accent1"/>
          </a:solidFill>
          <a:ln w="19050">
            <a:solidFill>
              <a:schemeClr val="lt1"/>
            </a:solidFill>
          </a:ln>
          <a:effectLst/>
        </c:spPr>
      </c:pivotFmt>
      <c:pivotFmt>
        <c:idx val="2071"/>
        <c:spPr>
          <a:solidFill>
            <a:schemeClr val="accent1"/>
          </a:solidFill>
          <a:ln w="19050">
            <a:solidFill>
              <a:schemeClr val="lt1"/>
            </a:solidFill>
          </a:ln>
          <a:effectLst/>
        </c:spPr>
      </c:pivotFmt>
      <c:pivotFmt>
        <c:idx val="2072"/>
        <c:spPr>
          <a:solidFill>
            <a:schemeClr val="accent1"/>
          </a:solidFill>
          <a:ln w="19050">
            <a:solidFill>
              <a:schemeClr val="lt1"/>
            </a:solidFill>
          </a:ln>
          <a:effectLst/>
        </c:spPr>
      </c:pivotFmt>
      <c:pivotFmt>
        <c:idx val="2073"/>
        <c:spPr>
          <a:solidFill>
            <a:schemeClr val="accent1"/>
          </a:solidFill>
          <a:ln w="19050">
            <a:solidFill>
              <a:schemeClr val="lt1"/>
            </a:solidFill>
          </a:ln>
          <a:effectLst/>
        </c:spPr>
      </c:pivotFmt>
      <c:pivotFmt>
        <c:idx val="2074"/>
        <c:spPr>
          <a:solidFill>
            <a:schemeClr val="accent1"/>
          </a:solidFill>
          <a:ln w="19050">
            <a:solidFill>
              <a:schemeClr val="lt1"/>
            </a:solidFill>
          </a:ln>
          <a:effectLst/>
        </c:spPr>
      </c:pivotFmt>
      <c:pivotFmt>
        <c:idx val="2075"/>
        <c:spPr>
          <a:solidFill>
            <a:schemeClr val="accent1"/>
          </a:solidFill>
          <a:ln w="19050">
            <a:solidFill>
              <a:schemeClr val="lt1"/>
            </a:solidFill>
          </a:ln>
          <a:effectLst/>
        </c:spPr>
      </c:pivotFmt>
      <c:pivotFmt>
        <c:idx val="2076"/>
        <c:spPr>
          <a:solidFill>
            <a:schemeClr val="accent1"/>
          </a:solidFill>
          <a:ln w="19050">
            <a:solidFill>
              <a:schemeClr val="lt1"/>
            </a:solidFill>
          </a:ln>
          <a:effectLst/>
        </c:spPr>
      </c:pivotFmt>
      <c:pivotFmt>
        <c:idx val="2077"/>
        <c:spPr>
          <a:solidFill>
            <a:schemeClr val="accent1"/>
          </a:solidFill>
          <a:ln w="19050">
            <a:solidFill>
              <a:schemeClr val="lt1"/>
            </a:solidFill>
          </a:ln>
          <a:effectLst/>
        </c:spPr>
      </c:pivotFmt>
      <c:pivotFmt>
        <c:idx val="2078"/>
        <c:spPr>
          <a:solidFill>
            <a:schemeClr val="accent1"/>
          </a:solidFill>
          <a:ln w="19050">
            <a:solidFill>
              <a:schemeClr val="lt1"/>
            </a:solidFill>
          </a:ln>
          <a:effectLst/>
        </c:spPr>
      </c:pivotFmt>
      <c:pivotFmt>
        <c:idx val="2079"/>
        <c:spPr>
          <a:solidFill>
            <a:schemeClr val="accent1"/>
          </a:solidFill>
          <a:ln w="19050">
            <a:solidFill>
              <a:schemeClr val="lt1"/>
            </a:solidFill>
          </a:ln>
          <a:effectLst/>
        </c:spPr>
      </c:pivotFmt>
      <c:pivotFmt>
        <c:idx val="2080"/>
        <c:spPr>
          <a:solidFill>
            <a:schemeClr val="accent1"/>
          </a:solidFill>
          <a:ln w="19050">
            <a:solidFill>
              <a:schemeClr val="lt1"/>
            </a:solidFill>
          </a:ln>
          <a:effectLst/>
        </c:spPr>
      </c:pivotFmt>
      <c:pivotFmt>
        <c:idx val="2081"/>
        <c:spPr>
          <a:solidFill>
            <a:schemeClr val="accent1"/>
          </a:solidFill>
          <a:ln w="19050">
            <a:solidFill>
              <a:schemeClr val="lt1"/>
            </a:solidFill>
          </a:ln>
          <a:effectLst/>
        </c:spPr>
      </c:pivotFmt>
      <c:pivotFmt>
        <c:idx val="2082"/>
        <c:spPr>
          <a:solidFill>
            <a:schemeClr val="accent1"/>
          </a:solidFill>
          <a:ln w="19050">
            <a:solidFill>
              <a:schemeClr val="lt1"/>
            </a:solidFill>
          </a:ln>
          <a:effectLst/>
        </c:spPr>
      </c:pivotFmt>
      <c:pivotFmt>
        <c:idx val="2083"/>
        <c:spPr>
          <a:solidFill>
            <a:schemeClr val="accent1"/>
          </a:solidFill>
          <a:ln w="19050">
            <a:solidFill>
              <a:schemeClr val="lt1"/>
            </a:solidFill>
          </a:ln>
          <a:effectLst/>
        </c:spPr>
      </c:pivotFmt>
      <c:pivotFmt>
        <c:idx val="2084"/>
        <c:spPr>
          <a:solidFill>
            <a:schemeClr val="accent1"/>
          </a:solidFill>
          <a:ln w="19050">
            <a:solidFill>
              <a:schemeClr val="lt1"/>
            </a:solidFill>
          </a:ln>
          <a:effectLst/>
        </c:spPr>
      </c:pivotFmt>
      <c:pivotFmt>
        <c:idx val="2085"/>
        <c:spPr>
          <a:solidFill>
            <a:schemeClr val="accent1"/>
          </a:solidFill>
          <a:ln w="19050">
            <a:solidFill>
              <a:schemeClr val="lt1"/>
            </a:solidFill>
          </a:ln>
          <a:effectLst/>
        </c:spPr>
      </c:pivotFmt>
      <c:pivotFmt>
        <c:idx val="2086"/>
        <c:spPr>
          <a:solidFill>
            <a:schemeClr val="accent1"/>
          </a:solidFill>
          <a:ln w="19050">
            <a:solidFill>
              <a:schemeClr val="lt1"/>
            </a:solidFill>
          </a:ln>
          <a:effectLst/>
        </c:spPr>
      </c:pivotFmt>
      <c:pivotFmt>
        <c:idx val="2087"/>
        <c:spPr>
          <a:solidFill>
            <a:schemeClr val="accent1"/>
          </a:solidFill>
          <a:ln w="19050">
            <a:solidFill>
              <a:schemeClr val="lt1"/>
            </a:solidFill>
          </a:ln>
          <a:effectLst/>
        </c:spPr>
      </c:pivotFmt>
      <c:pivotFmt>
        <c:idx val="2088"/>
        <c:spPr>
          <a:solidFill>
            <a:schemeClr val="accent1"/>
          </a:solidFill>
          <a:ln w="19050">
            <a:solidFill>
              <a:schemeClr val="lt1"/>
            </a:solidFill>
          </a:ln>
          <a:effectLst/>
        </c:spPr>
      </c:pivotFmt>
      <c:pivotFmt>
        <c:idx val="2089"/>
        <c:spPr>
          <a:solidFill>
            <a:schemeClr val="accent1"/>
          </a:solidFill>
          <a:ln w="19050">
            <a:solidFill>
              <a:schemeClr val="lt1"/>
            </a:solidFill>
          </a:ln>
          <a:effectLst/>
        </c:spPr>
      </c:pivotFmt>
      <c:pivotFmt>
        <c:idx val="2090"/>
        <c:spPr>
          <a:solidFill>
            <a:schemeClr val="accent1"/>
          </a:solidFill>
          <a:ln w="19050">
            <a:solidFill>
              <a:schemeClr val="lt1"/>
            </a:solidFill>
          </a:ln>
          <a:effectLst/>
        </c:spPr>
      </c:pivotFmt>
      <c:pivotFmt>
        <c:idx val="2091"/>
        <c:spPr>
          <a:solidFill>
            <a:schemeClr val="accent1"/>
          </a:solidFill>
          <a:ln w="19050">
            <a:solidFill>
              <a:schemeClr val="lt1"/>
            </a:solidFill>
          </a:ln>
          <a:effectLst/>
        </c:spPr>
      </c:pivotFmt>
      <c:pivotFmt>
        <c:idx val="2092"/>
        <c:spPr>
          <a:solidFill>
            <a:schemeClr val="accent1"/>
          </a:solidFill>
          <a:ln w="19050">
            <a:solidFill>
              <a:schemeClr val="lt1"/>
            </a:solidFill>
          </a:ln>
          <a:effectLst/>
        </c:spPr>
      </c:pivotFmt>
      <c:pivotFmt>
        <c:idx val="2093"/>
        <c:spPr>
          <a:solidFill>
            <a:schemeClr val="accent1"/>
          </a:solidFill>
          <a:ln w="19050">
            <a:solidFill>
              <a:schemeClr val="lt1"/>
            </a:solidFill>
          </a:ln>
          <a:effectLst/>
        </c:spPr>
      </c:pivotFmt>
      <c:pivotFmt>
        <c:idx val="2094"/>
        <c:spPr>
          <a:solidFill>
            <a:schemeClr val="accent1"/>
          </a:solidFill>
          <a:ln w="19050">
            <a:solidFill>
              <a:schemeClr val="lt1"/>
            </a:solidFill>
          </a:ln>
          <a:effectLst/>
        </c:spPr>
      </c:pivotFmt>
      <c:pivotFmt>
        <c:idx val="2095"/>
        <c:spPr>
          <a:solidFill>
            <a:schemeClr val="accent1"/>
          </a:solidFill>
          <a:ln w="19050">
            <a:solidFill>
              <a:schemeClr val="lt1"/>
            </a:solidFill>
          </a:ln>
          <a:effectLst/>
        </c:spPr>
      </c:pivotFmt>
      <c:pivotFmt>
        <c:idx val="2096"/>
        <c:spPr>
          <a:solidFill>
            <a:schemeClr val="accent1"/>
          </a:solidFill>
          <a:ln w="19050">
            <a:solidFill>
              <a:schemeClr val="lt1"/>
            </a:solidFill>
          </a:ln>
          <a:effectLst/>
        </c:spPr>
      </c:pivotFmt>
      <c:pivotFmt>
        <c:idx val="2097"/>
        <c:spPr>
          <a:solidFill>
            <a:schemeClr val="accent1"/>
          </a:solidFill>
          <a:ln w="19050">
            <a:solidFill>
              <a:schemeClr val="lt1"/>
            </a:solidFill>
          </a:ln>
          <a:effectLst/>
        </c:spPr>
      </c:pivotFmt>
      <c:pivotFmt>
        <c:idx val="2098"/>
        <c:spPr>
          <a:solidFill>
            <a:schemeClr val="accent1"/>
          </a:solidFill>
          <a:ln w="19050">
            <a:solidFill>
              <a:schemeClr val="lt1"/>
            </a:solidFill>
          </a:ln>
          <a:effectLst/>
        </c:spPr>
      </c:pivotFmt>
      <c:pivotFmt>
        <c:idx val="2099"/>
        <c:spPr>
          <a:solidFill>
            <a:schemeClr val="accent1"/>
          </a:solidFill>
          <a:ln w="19050">
            <a:solidFill>
              <a:schemeClr val="lt1"/>
            </a:solidFill>
          </a:ln>
          <a:effectLst/>
        </c:spPr>
      </c:pivotFmt>
      <c:pivotFmt>
        <c:idx val="2100"/>
        <c:spPr>
          <a:solidFill>
            <a:schemeClr val="accent1"/>
          </a:solidFill>
          <a:ln w="19050">
            <a:solidFill>
              <a:schemeClr val="lt1"/>
            </a:solidFill>
          </a:ln>
          <a:effectLst/>
        </c:spPr>
      </c:pivotFmt>
      <c:pivotFmt>
        <c:idx val="2101"/>
        <c:spPr>
          <a:solidFill>
            <a:schemeClr val="accent1"/>
          </a:solidFill>
          <a:ln w="19050">
            <a:solidFill>
              <a:schemeClr val="lt1"/>
            </a:solidFill>
          </a:ln>
          <a:effectLst/>
        </c:spPr>
      </c:pivotFmt>
      <c:pivotFmt>
        <c:idx val="2102"/>
        <c:spPr>
          <a:solidFill>
            <a:schemeClr val="accent1"/>
          </a:solidFill>
          <a:ln w="19050">
            <a:solidFill>
              <a:schemeClr val="lt1"/>
            </a:solidFill>
          </a:ln>
          <a:effectLst/>
        </c:spPr>
      </c:pivotFmt>
      <c:pivotFmt>
        <c:idx val="2103"/>
        <c:spPr>
          <a:solidFill>
            <a:schemeClr val="accent1"/>
          </a:solidFill>
          <a:ln w="19050">
            <a:solidFill>
              <a:schemeClr val="lt1"/>
            </a:solidFill>
          </a:ln>
          <a:effectLst/>
        </c:spPr>
      </c:pivotFmt>
      <c:pivotFmt>
        <c:idx val="2104"/>
        <c:spPr>
          <a:solidFill>
            <a:schemeClr val="accent1"/>
          </a:solidFill>
          <a:ln w="19050">
            <a:solidFill>
              <a:schemeClr val="lt1"/>
            </a:solidFill>
          </a:ln>
          <a:effectLst/>
        </c:spPr>
      </c:pivotFmt>
      <c:pivotFmt>
        <c:idx val="2105"/>
        <c:spPr>
          <a:solidFill>
            <a:schemeClr val="accent1"/>
          </a:solidFill>
          <a:ln w="19050">
            <a:solidFill>
              <a:schemeClr val="lt1"/>
            </a:solidFill>
          </a:ln>
          <a:effectLst/>
        </c:spPr>
      </c:pivotFmt>
      <c:pivotFmt>
        <c:idx val="2106"/>
        <c:spPr>
          <a:solidFill>
            <a:schemeClr val="accent1"/>
          </a:solidFill>
          <a:ln w="19050">
            <a:solidFill>
              <a:schemeClr val="lt1"/>
            </a:solidFill>
          </a:ln>
          <a:effectLst/>
        </c:spPr>
      </c:pivotFmt>
      <c:pivotFmt>
        <c:idx val="2107"/>
        <c:spPr>
          <a:solidFill>
            <a:schemeClr val="accent1"/>
          </a:solidFill>
          <a:ln w="19050">
            <a:solidFill>
              <a:schemeClr val="lt1"/>
            </a:solidFill>
          </a:ln>
          <a:effectLst/>
        </c:spPr>
      </c:pivotFmt>
      <c:pivotFmt>
        <c:idx val="2108"/>
        <c:spPr>
          <a:solidFill>
            <a:schemeClr val="accent1"/>
          </a:solidFill>
          <a:ln w="19050">
            <a:solidFill>
              <a:schemeClr val="lt1"/>
            </a:solidFill>
          </a:ln>
          <a:effectLst/>
        </c:spPr>
      </c:pivotFmt>
      <c:pivotFmt>
        <c:idx val="2109"/>
        <c:spPr>
          <a:solidFill>
            <a:schemeClr val="accent1"/>
          </a:solidFill>
          <a:ln w="19050">
            <a:solidFill>
              <a:schemeClr val="lt1"/>
            </a:solidFill>
          </a:ln>
          <a:effectLst/>
        </c:spPr>
      </c:pivotFmt>
      <c:pivotFmt>
        <c:idx val="2110"/>
        <c:spPr>
          <a:solidFill>
            <a:schemeClr val="accent1"/>
          </a:solidFill>
          <a:ln w="19050">
            <a:solidFill>
              <a:schemeClr val="lt1"/>
            </a:solidFill>
          </a:ln>
          <a:effectLst/>
        </c:spPr>
      </c:pivotFmt>
      <c:pivotFmt>
        <c:idx val="2111"/>
        <c:spPr>
          <a:solidFill>
            <a:schemeClr val="accent1"/>
          </a:solidFill>
          <a:ln w="19050">
            <a:solidFill>
              <a:schemeClr val="lt1"/>
            </a:solidFill>
          </a:ln>
          <a:effectLst/>
        </c:spPr>
      </c:pivotFmt>
      <c:pivotFmt>
        <c:idx val="2112"/>
        <c:spPr>
          <a:solidFill>
            <a:schemeClr val="accent1"/>
          </a:solidFill>
          <a:ln w="19050">
            <a:solidFill>
              <a:schemeClr val="lt1"/>
            </a:solidFill>
          </a:ln>
          <a:effectLst/>
        </c:spPr>
      </c:pivotFmt>
      <c:pivotFmt>
        <c:idx val="2113"/>
        <c:spPr>
          <a:solidFill>
            <a:schemeClr val="accent1"/>
          </a:solidFill>
          <a:ln w="19050">
            <a:solidFill>
              <a:schemeClr val="lt1"/>
            </a:solidFill>
          </a:ln>
          <a:effectLst/>
        </c:spPr>
      </c:pivotFmt>
      <c:pivotFmt>
        <c:idx val="2114"/>
        <c:spPr>
          <a:solidFill>
            <a:schemeClr val="accent1"/>
          </a:solidFill>
          <a:ln w="19050">
            <a:solidFill>
              <a:schemeClr val="lt1"/>
            </a:solidFill>
          </a:ln>
          <a:effectLst/>
        </c:spPr>
      </c:pivotFmt>
      <c:pivotFmt>
        <c:idx val="2115"/>
        <c:spPr>
          <a:solidFill>
            <a:schemeClr val="accent1"/>
          </a:solidFill>
          <a:ln w="19050">
            <a:solidFill>
              <a:schemeClr val="lt1"/>
            </a:solidFill>
          </a:ln>
          <a:effectLst/>
        </c:spPr>
      </c:pivotFmt>
      <c:pivotFmt>
        <c:idx val="2116"/>
        <c:spPr>
          <a:solidFill>
            <a:schemeClr val="accent1"/>
          </a:solidFill>
          <a:ln w="19050">
            <a:solidFill>
              <a:schemeClr val="lt1"/>
            </a:solidFill>
          </a:ln>
          <a:effectLst/>
        </c:spPr>
      </c:pivotFmt>
      <c:pivotFmt>
        <c:idx val="2117"/>
        <c:spPr>
          <a:solidFill>
            <a:schemeClr val="accent1"/>
          </a:solidFill>
          <a:ln w="19050">
            <a:solidFill>
              <a:schemeClr val="lt1"/>
            </a:solidFill>
          </a:ln>
          <a:effectLst/>
        </c:spPr>
      </c:pivotFmt>
      <c:pivotFmt>
        <c:idx val="2118"/>
        <c:spPr>
          <a:solidFill>
            <a:schemeClr val="accent1"/>
          </a:solidFill>
          <a:ln w="19050">
            <a:solidFill>
              <a:schemeClr val="lt1"/>
            </a:solidFill>
          </a:ln>
          <a:effectLst/>
        </c:spPr>
      </c:pivotFmt>
      <c:pivotFmt>
        <c:idx val="2119"/>
        <c:spPr>
          <a:solidFill>
            <a:schemeClr val="accent1"/>
          </a:solidFill>
          <a:ln w="19050">
            <a:solidFill>
              <a:schemeClr val="lt1"/>
            </a:solidFill>
          </a:ln>
          <a:effectLst/>
        </c:spPr>
      </c:pivotFmt>
      <c:pivotFmt>
        <c:idx val="2120"/>
        <c:spPr>
          <a:solidFill>
            <a:schemeClr val="accent1"/>
          </a:solidFill>
          <a:ln w="19050">
            <a:solidFill>
              <a:schemeClr val="lt1"/>
            </a:solidFill>
          </a:ln>
          <a:effectLst/>
        </c:spPr>
      </c:pivotFmt>
      <c:pivotFmt>
        <c:idx val="2121"/>
        <c:spPr>
          <a:solidFill>
            <a:schemeClr val="accent1"/>
          </a:solidFill>
          <a:ln w="19050">
            <a:solidFill>
              <a:schemeClr val="lt1"/>
            </a:solidFill>
          </a:ln>
          <a:effectLst/>
        </c:spPr>
      </c:pivotFmt>
      <c:pivotFmt>
        <c:idx val="2122"/>
        <c:spPr>
          <a:solidFill>
            <a:schemeClr val="accent1"/>
          </a:solidFill>
          <a:ln w="19050">
            <a:solidFill>
              <a:schemeClr val="lt1"/>
            </a:solidFill>
          </a:ln>
          <a:effectLst/>
        </c:spPr>
      </c:pivotFmt>
      <c:pivotFmt>
        <c:idx val="2123"/>
        <c:spPr>
          <a:solidFill>
            <a:schemeClr val="accent1"/>
          </a:solidFill>
          <a:ln w="19050">
            <a:solidFill>
              <a:schemeClr val="lt1"/>
            </a:solidFill>
          </a:ln>
          <a:effectLst/>
        </c:spPr>
      </c:pivotFmt>
      <c:pivotFmt>
        <c:idx val="2124"/>
        <c:spPr>
          <a:solidFill>
            <a:schemeClr val="accent1"/>
          </a:solidFill>
          <a:ln w="19050">
            <a:solidFill>
              <a:schemeClr val="lt1"/>
            </a:solidFill>
          </a:ln>
          <a:effectLst/>
        </c:spPr>
      </c:pivotFmt>
      <c:pivotFmt>
        <c:idx val="2125"/>
        <c:spPr>
          <a:solidFill>
            <a:schemeClr val="accent1"/>
          </a:solidFill>
          <a:ln w="19050">
            <a:solidFill>
              <a:schemeClr val="lt1"/>
            </a:solidFill>
          </a:ln>
          <a:effectLst/>
        </c:spPr>
      </c:pivotFmt>
      <c:pivotFmt>
        <c:idx val="2126"/>
        <c:spPr>
          <a:solidFill>
            <a:schemeClr val="accent1"/>
          </a:solidFill>
          <a:ln w="19050">
            <a:solidFill>
              <a:schemeClr val="lt1"/>
            </a:solidFill>
          </a:ln>
          <a:effectLst/>
        </c:spPr>
      </c:pivotFmt>
      <c:pivotFmt>
        <c:idx val="2127"/>
        <c:spPr>
          <a:solidFill>
            <a:schemeClr val="accent1"/>
          </a:solidFill>
          <a:ln w="19050">
            <a:solidFill>
              <a:schemeClr val="lt1"/>
            </a:solidFill>
          </a:ln>
          <a:effectLst/>
        </c:spPr>
      </c:pivotFmt>
      <c:pivotFmt>
        <c:idx val="2128"/>
        <c:spPr>
          <a:solidFill>
            <a:schemeClr val="accent1"/>
          </a:solidFill>
          <a:ln w="19050">
            <a:solidFill>
              <a:schemeClr val="lt1"/>
            </a:solidFill>
          </a:ln>
          <a:effectLst/>
        </c:spPr>
      </c:pivotFmt>
      <c:pivotFmt>
        <c:idx val="2129"/>
        <c:spPr>
          <a:solidFill>
            <a:schemeClr val="accent1"/>
          </a:solidFill>
          <a:ln w="19050">
            <a:solidFill>
              <a:schemeClr val="lt1"/>
            </a:solidFill>
          </a:ln>
          <a:effectLst/>
        </c:spPr>
      </c:pivotFmt>
      <c:pivotFmt>
        <c:idx val="2130"/>
        <c:spPr>
          <a:solidFill>
            <a:schemeClr val="accent1"/>
          </a:solidFill>
          <a:ln w="19050">
            <a:solidFill>
              <a:schemeClr val="lt1"/>
            </a:solidFill>
          </a:ln>
          <a:effectLst/>
        </c:spPr>
      </c:pivotFmt>
      <c:pivotFmt>
        <c:idx val="2131"/>
        <c:spPr>
          <a:solidFill>
            <a:schemeClr val="accent1"/>
          </a:solidFill>
          <a:ln w="19050">
            <a:solidFill>
              <a:schemeClr val="lt1"/>
            </a:solidFill>
          </a:ln>
          <a:effectLst/>
        </c:spPr>
      </c:pivotFmt>
      <c:pivotFmt>
        <c:idx val="2132"/>
        <c:spPr>
          <a:solidFill>
            <a:schemeClr val="accent1"/>
          </a:solidFill>
          <a:ln w="19050">
            <a:solidFill>
              <a:schemeClr val="lt1"/>
            </a:solidFill>
          </a:ln>
          <a:effectLst/>
        </c:spPr>
      </c:pivotFmt>
      <c:pivotFmt>
        <c:idx val="2133"/>
        <c:spPr>
          <a:solidFill>
            <a:schemeClr val="accent1"/>
          </a:solidFill>
          <a:ln w="19050">
            <a:solidFill>
              <a:schemeClr val="lt1"/>
            </a:solidFill>
          </a:ln>
          <a:effectLst/>
        </c:spPr>
      </c:pivotFmt>
      <c:pivotFmt>
        <c:idx val="2134"/>
        <c:spPr>
          <a:solidFill>
            <a:schemeClr val="accent1"/>
          </a:solidFill>
          <a:ln w="19050">
            <a:solidFill>
              <a:schemeClr val="lt1"/>
            </a:solidFill>
          </a:ln>
          <a:effectLst/>
        </c:spPr>
      </c:pivotFmt>
      <c:pivotFmt>
        <c:idx val="2135"/>
        <c:spPr>
          <a:solidFill>
            <a:schemeClr val="accent1"/>
          </a:solidFill>
          <a:ln w="19050">
            <a:solidFill>
              <a:schemeClr val="lt1"/>
            </a:solidFill>
          </a:ln>
          <a:effectLst/>
        </c:spPr>
      </c:pivotFmt>
      <c:pivotFmt>
        <c:idx val="2136"/>
        <c:spPr>
          <a:solidFill>
            <a:schemeClr val="accent1"/>
          </a:solidFill>
          <a:ln w="19050">
            <a:solidFill>
              <a:schemeClr val="lt1"/>
            </a:solidFill>
          </a:ln>
          <a:effectLst/>
        </c:spPr>
      </c:pivotFmt>
      <c:pivotFmt>
        <c:idx val="2137"/>
        <c:spPr>
          <a:solidFill>
            <a:schemeClr val="accent1"/>
          </a:solidFill>
          <a:ln w="19050">
            <a:solidFill>
              <a:schemeClr val="lt1"/>
            </a:solidFill>
          </a:ln>
          <a:effectLst/>
        </c:spPr>
      </c:pivotFmt>
      <c:pivotFmt>
        <c:idx val="2138"/>
        <c:spPr>
          <a:solidFill>
            <a:schemeClr val="accent1"/>
          </a:solidFill>
          <a:ln w="19050">
            <a:solidFill>
              <a:schemeClr val="lt1"/>
            </a:solidFill>
          </a:ln>
          <a:effectLst/>
        </c:spPr>
      </c:pivotFmt>
      <c:pivotFmt>
        <c:idx val="2139"/>
        <c:spPr>
          <a:solidFill>
            <a:schemeClr val="accent1"/>
          </a:solidFill>
          <a:ln w="19050">
            <a:solidFill>
              <a:schemeClr val="lt1"/>
            </a:solidFill>
          </a:ln>
          <a:effectLst/>
        </c:spPr>
      </c:pivotFmt>
      <c:pivotFmt>
        <c:idx val="2140"/>
        <c:spPr>
          <a:solidFill>
            <a:schemeClr val="accent1"/>
          </a:solidFill>
          <a:ln w="19050">
            <a:solidFill>
              <a:schemeClr val="lt1"/>
            </a:solidFill>
          </a:ln>
          <a:effectLst/>
        </c:spPr>
      </c:pivotFmt>
      <c:pivotFmt>
        <c:idx val="2141"/>
        <c:spPr>
          <a:solidFill>
            <a:schemeClr val="accent1"/>
          </a:solidFill>
          <a:ln w="19050">
            <a:solidFill>
              <a:schemeClr val="lt1"/>
            </a:solidFill>
          </a:ln>
          <a:effectLst/>
        </c:spPr>
      </c:pivotFmt>
      <c:pivotFmt>
        <c:idx val="2142"/>
        <c:spPr>
          <a:solidFill>
            <a:schemeClr val="accent1"/>
          </a:solidFill>
          <a:ln w="19050">
            <a:solidFill>
              <a:schemeClr val="lt1"/>
            </a:solidFill>
          </a:ln>
          <a:effectLst/>
        </c:spPr>
      </c:pivotFmt>
      <c:pivotFmt>
        <c:idx val="2143"/>
        <c:spPr>
          <a:solidFill>
            <a:schemeClr val="accent1"/>
          </a:solidFill>
          <a:ln w="19050">
            <a:solidFill>
              <a:schemeClr val="lt1"/>
            </a:solidFill>
          </a:ln>
          <a:effectLst/>
        </c:spPr>
      </c:pivotFmt>
      <c:pivotFmt>
        <c:idx val="2144"/>
        <c:spPr>
          <a:solidFill>
            <a:schemeClr val="accent1"/>
          </a:solidFill>
          <a:ln w="19050">
            <a:solidFill>
              <a:schemeClr val="lt1"/>
            </a:solidFill>
          </a:ln>
          <a:effectLst/>
        </c:spPr>
      </c:pivotFmt>
      <c:pivotFmt>
        <c:idx val="2145"/>
        <c:spPr>
          <a:solidFill>
            <a:schemeClr val="accent1"/>
          </a:solidFill>
          <a:ln w="19050">
            <a:solidFill>
              <a:schemeClr val="lt1"/>
            </a:solidFill>
          </a:ln>
          <a:effectLst/>
        </c:spPr>
      </c:pivotFmt>
      <c:pivotFmt>
        <c:idx val="2146"/>
        <c:spPr>
          <a:solidFill>
            <a:schemeClr val="accent1"/>
          </a:solidFill>
          <a:ln w="19050">
            <a:solidFill>
              <a:schemeClr val="lt1"/>
            </a:solidFill>
          </a:ln>
          <a:effectLst/>
        </c:spPr>
      </c:pivotFmt>
      <c:pivotFmt>
        <c:idx val="2147"/>
        <c:spPr>
          <a:solidFill>
            <a:schemeClr val="accent1"/>
          </a:solidFill>
          <a:ln w="19050">
            <a:solidFill>
              <a:schemeClr val="lt1"/>
            </a:solidFill>
          </a:ln>
          <a:effectLst/>
        </c:spPr>
      </c:pivotFmt>
      <c:pivotFmt>
        <c:idx val="2148"/>
        <c:spPr>
          <a:solidFill>
            <a:schemeClr val="accent1"/>
          </a:solidFill>
          <a:ln w="19050">
            <a:solidFill>
              <a:schemeClr val="lt1"/>
            </a:solidFill>
          </a:ln>
          <a:effectLst/>
        </c:spPr>
      </c:pivotFmt>
      <c:pivotFmt>
        <c:idx val="2149"/>
        <c:spPr>
          <a:solidFill>
            <a:schemeClr val="accent1"/>
          </a:solidFill>
          <a:ln w="19050">
            <a:solidFill>
              <a:schemeClr val="lt1"/>
            </a:solidFill>
          </a:ln>
          <a:effectLst/>
        </c:spPr>
        <c:marker>
          <c:symbol val="none"/>
        </c:marker>
      </c:pivotFmt>
      <c:pivotFmt>
        <c:idx val="2150"/>
        <c:spPr>
          <a:solidFill>
            <a:schemeClr val="accent1"/>
          </a:solidFill>
          <a:ln w="19050">
            <a:solidFill>
              <a:schemeClr val="lt1"/>
            </a:solidFill>
          </a:ln>
          <a:effectLst/>
        </c:spPr>
      </c:pivotFmt>
      <c:pivotFmt>
        <c:idx val="2151"/>
        <c:spPr>
          <a:solidFill>
            <a:schemeClr val="accent1"/>
          </a:solidFill>
          <a:ln w="19050">
            <a:solidFill>
              <a:schemeClr val="lt1"/>
            </a:solidFill>
          </a:ln>
          <a:effectLst/>
        </c:spPr>
      </c:pivotFmt>
      <c:pivotFmt>
        <c:idx val="2152"/>
        <c:spPr>
          <a:solidFill>
            <a:schemeClr val="accent1"/>
          </a:solidFill>
          <a:ln w="19050">
            <a:solidFill>
              <a:schemeClr val="lt1"/>
            </a:solidFill>
          </a:ln>
          <a:effectLst/>
        </c:spPr>
      </c:pivotFmt>
      <c:pivotFmt>
        <c:idx val="2153"/>
        <c:spPr>
          <a:solidFill>
            <a:schemeClr val="accent1"/>
          </a:solidFill>
          <a:ln w="19050">
            <a:solidFill>
              <a:schemeClr val="lt1"/>
            </a:solidFill>
          </a:ln>
          <a:effectLst/>
        </c:spPr>
      </c:pivotFmt>
      <c:pivotFmt>
        <c:idx val="2154"/>
        <c:spPr>
          <a:solidFill>
            <a:schemeClr val="accent1"/>
          </a:solidFill>
          <a:ln w="19050">
            <a:solidFill>
              <a:schemeClr val="lt1"/>
            </a:solidFill>
          </a:ln>
          <a:effectLst/>
        </c:spPr>
      </c:pivotFmt>
      <c:pivotFmt>
        <c:idx val="2155"/>
        <c:spPr>
          <a:solidFill>
            <a:schemeClr val="accent1"/>
          </a:solidFill>
          <a:ln w="19050">
            <a:solidFill>
              <a:schemeClr val="lt1"/>
            </a:solidFill>
          </a:ln>
          <a:effectLst/>
        </c:spPr>
      </c:pivotFmt>
      <c:pivotFmt>
        <c:idx val="2156"/>
        <c:spPr>
          <a:solidFill>
            <a:schemeClr val="accent1"/>
          </a:solidFill>
          <a:ln w="19050">
            <a:solidFill>
              <a:schemeClr val="lt1"/>
            </a:solidFill>
          </a:ln>
          <a:effectLst/>
        </c:spPr>
      </c:pivotFmt>
      <c:pivotFmt>
        <c:idx val="2157"/>
        <c:spPr>
          <a:solidFill>
            <a:schemeClr val="accent1"/>
          </a:solidFill>
          <a:ln w="19050">
            <a:solidFill>
              <a:schemeClr val="lt1"/>
            </a:solidFill>
          </a:ln>
          <a:effectLst/>
        </c:spPr>
      </c:pivotFmt>
      <c:pivotFmt>
        <c:idx val="2158"/>
        <c:spPr>
          <a:solidFill>
            <a:schemeClr val="accent1"/>
          </a:solidFill>
          <a:ln w="19050">
            <a:solidFill>
              <a:schemeClr val="lt1"/>
            </a:solidFill>
          </a:ln>
          <a:effectLst/>
        </c:spPr>
      </c:pivotFmt>
      <c:pivotFmt>
        <c:idx val="2159"/>
        <c:spPr>
          <a:solidFill>
            <a:schemeClr val="accent1"/>
          </a:solidFill>
          <a:ln w="19050">
            <a:solidFill>
              <a:schemeClr val="lt1"/>
            </a:solidFill>
          </a:ln>
          <a:effectLst/>
        </c:spPr>
      </c:pivotFmt>
      <c:pivotFmt>
        <c:idx val="2160"/>
        <c:spPr>
          <a:solidFill>
            <a:schemeClr val="accent1"/>
          </a:solidFill>
          <a:ln w="19050">
            <a:solidFill>
              <a:schemeClr val="lt1"/>
            </a:solidFill>
          </a:ln>
          <a:effectLst/>
        </c:spPr>
      </c:pivotFmt>
      <c:pivotFmt>
        <c:idx val="2161"/>
        <c:spPr>
          <a:solidFill>
            <a:schemeClr val="accent1"/>
          </a:solidFill>
          <a:ln w="19050">
            <a:solidFill>
              <a:schemeClr val="lt1"/>
            </a:solidFill>
          </a:ln>
          <a:effectLst/>
        </c:spPr>
      </c:pivotFmt>
      <c:pivotFmt>
        <c:idx val="2162"/>
        <c:spPr>
          <a:solidFill>
            <a:schemeClr val="accent1"/>
          </a:solidFill>
          <a:ln w="19050">
            <a:solidFill>
              <a:schemeClr val="lt1"/>
            </a:solidFill>
          </a:ln>
          <a:effectLst/>
        </c:spPr>
      </c:pivotFmt>
      <c:pivotFmt>
        <c:idx val="2163"/>
        <c:spPr>
          <a:solidFill>
            <a:schemeClr val="accent1"/>
          </a:solidFill>
          <a:ln w="19050">
            <a:solidFill>
              <a:schemeClr val="lt1"/>
            </a:solidFill>
          </a:ln>
          <a:effectLst/>
        </c:spPr>
      </c:pivotFmt>
      <c:pivotFmt>
        <c:idx val="2164"/>
        <c:spPr>
          <a:solidFill>
            <a:schemeClr val="accent1"/>
          </a:solidFill>
          <a:ln w="19050">
            <a:solidFill>
              <a:schemeClr val="lt1"/>
            </a:solidFill>
          </a:ln>
          <a:effectLst/>
        </c:spPr>
      </c:pivotFmt>
      <c:pivotFmt>
        <c:idx val="2165"/>
        <c:spPr>
          <a:solidFill>
            <a:schemeClr val="accent1"/>
          </a:solidFill>
          <a:ln w="19050">
            <a:solidFill>
              <a:schemeClr val="lt1"/>
            </a:solidFill>
          </a:ln>
          <a:effectLst/>
        </c:spPr>
      </c:pivotFmt>
      <c:pivotFmt>
        <c:idx val="2166"/>
        <c:spPr>
          <a:solidFill>
            <a:schemeClr val="accent1"/>
          </a:solidFill>
          <a:ln w="19050">
            <a:solidFill>
              <a:schemeClr val="lt1"/>
            </a:solidFill>
          </a:ln>
          <a:effectLst/>
        </c:spPr>
      </c:pivotFmt>
      <c:pivotFmt>
        <c:idx val="2167"/>
        <c:spPr>
          <a:solidFill>
            <a:schemeClr val="accent1"/>
          </a:solidFill>
          <a:ln w="19050">
            <a:solidFill>
              <a:schemeClr val="lt1"/>
            </a:solidFill>
          </a:ln>
          <a:effectLst/>
        </c:spPr>
      </c:pivotFmt>
      <c:pivotFmt>
        <c:idx val="2168"/>
        <c:spPr>
          <a:solidFill>
            <a:schemeClr val="accent1"/>
          </a:solidFill>
          <a:ln w="19050">
            <a:solidFill>
              <a:schemeClr val="lt1"/>
            </a:solidFill>
          </a:ln>
          <a:effectLst/>
        </c:spPr>
      </c:pivotFmt>
      <c:pivotFmt>
        <c:idx val="2169"/>
        <c:spPr>
          <a:solidFill>
            <a:schemeClr val="accent1"/>
          </a:solidFill>
          <a:ln w="19050">
            <a:solidFill>
              <a:schemeClr val="lt1"/>
            </a:solidFill>
          </a:ln>
          <a:effectLst/>
        </c:spPr>
      </c:pivotFmt>
      <c:pivotFmt>
        <c:idx val="2170"/>
        <c:spPr>
          <a:solidFill>
            <a:schemeClr val="accent1"/>
          </a:solidFill>
          <a:ln w="19050">
            <a:solidFill>
              <a:schemeClr val="lt1"/>
            </a:solidFill>
          </a:ln>
          <a:effectLst/>
        </c:spPr>
      </c:pivotFmt>
      <c:pivotFmt>
        <c:idx val="2171"/>
        <c:spPr>
          <a:solidFill>
            <a:schemeClr val="accent1"/>
          </a:solidFill>
          <a:ln w="19050">
            <a:solidFill>
              <a:schemeClr val="lt1"/>
            </a:solidFill>
          </a:ln>
          <a:effectLst/>
        </c:spPr>
      </c:pivotFmt>
      <c:pivotFmt>
        <c:idx val="2172"/>
        <c:spPr>
          <a:solidFill>
            <a:schemeClr val="accent1"/>
          </a:solidFill>
          <a:ln w="19050">
            <a:solidFill>
              <a:schemeClr val="lt1"/>
            </a:solidFill>
          </a:ln>
          <a:effectLst/>
        </c:spPr>
      </c:pivotFmt>
      <c:pivotFmt>
        <c:idx val="2173"/>
        <c:spPr>
          <a:solidFill>
            <a:schemeClr val="accent1"/>
          </a:solidFill>
          <a:ln w="19050">
            <a:solidFill>
              <a:schemeClr val="lt1"/>
            </a:solidFill>
          </a:ln>
          <a:effectLst/>
        </c:spPr>
      </c:pivotFmt>
      <c:pivotFmt>
        <c:idx val="2174"/>
        <c:spPr>
          <a:solidFill>
            <a:schemeClr val="accent1"/>
          </a:solidFill>
          <a:ln w="19050">
            <a:solidFill>
              <a:schemeClr val="lt1"/>
            </a:solidFill>
          </a:ln>
          <a:effectLst/>
        </c:spPr>
      </c:pivotFmt>
      <c:pivotFmt>
        <c:idx val="2175"/>
        <c:spPr>
          <a:solidFill>
            <a:schemeClr val="accent1"/>
          </a:solidFill>
          <a:ln w="19050">
            <a:solidFill>
              <a:schemeClr val="lt1"/>
            </a:solidFill>
          </a:ln>
          <a:effectLst/>
        </c:spPr>
      </c:pivotFmt>
      <c:pivotFmt>
        <c:idx val="2176"/>
        <c:spPr>
          <a:solidFill>
            <a:schemeClr val="accent1"/>
          </a:solidFill>
          <a:ln w="19050">
            <a:solidFill>
              <a:schemeClr val="lt1"/>
            </a:solidFill>
          </a:ln>
          <a:effectLst/>
        </c:spPr>
      </c:pivotFmt>
      <c:pivotFmt>
        <c:idx val="2177"/>
        <c:spPr>
          <a:solidFill>
            <a:schemeClr val="accent1"/>
          </a:solidFill>
          <a:ln w="19050">
            <a:solidFill>
              <a:schemeClr val="lt1"/>
            </a:solidFill>
          </a:ln>
          <a:effectLst/>
        </c:spPr>
      </c:pivotFmt>
      <c:pivotFmt>
        <c:idx val="2178"/>
        <c:spPr>
          <a:solidFill>
            <a:schemeClr val="accent1"/>
          </a:solidFill>
          <a:ln w="19050">
            <a:solidFill>
              <a:schemeClr val="lt1"/>
            </a:solidFill>
          </a:ln>
          <a:effectLst/>
        </c:spPr>
      </c:pivotFmt>
      <c:pivotFmt>
        <c:idx val="2179"/>
        <c:spPr>
          <a:solidFill>
            <a:schemeClr val="accent1"/>
          </a:solidFill>
          <a:ln w="19050">
            <a:solidFill>
              <a:schemeClr val="lt1"/>
            </a:solidFill>
          </a:ln>
          <a:effectLst/>
        </c:spPr>
      </c:pivotFmt>
      <c:pivotFmt>
        <c:idx val="2180"/>
        <c:spPr>
          <a:solidFill>
            <a:schemeClr val="accent1"/>
          </a:solidFill>
          <a:ln w="19050">
            <a:solidFill>
              <a:schemeClr val="lt1"/>
            </a:solidFill>
          </a:ln>
          <a:effectLst/>
        </c:spPr>
      </c:pivotFmt>
      <c:pivotFmt>
        <c:idx val="2181"/>
        <c:spPr>
          <a:solidFill>
            <a:schemeClr val="accent1"/>
          </a:solidFill>
          <a:ln w="19050">
            <a:solidFill>
              <a:schemeClr val="lt1"/>
            </a:solidFill>
          </a:ln>
          <a:effectLst/>
        </c:spPr>
      </c:pivotFmt>
      <c:pivotFmt>
        <c:idx val="2182"/>
        <c:spPr>
          <a:solidFill>
            <a:schemeClr val="accent1"/>
          </a:solidFill>
          <a:ln w="19050">
            <a:solidFill>
              <a:schemeClr val="lt1"/>
            </a:solidFill>
          </a:ln>
          <a:effectLst/>
        </c:spPr>
      </c:pivotFmt>
      <c:pivotFmt>
        <c:idx val="2183"/>
        <c:spPr>
          <a:solidFill>
            <a:schemeClr val="accent1"/>
          </a:solidFill>
          <a:ln w="19050">
            <a:solidFill>
              <a:schemeClr val="lt1"/>
            </a:solidFill>
          </a:ln>
          <a:effectLst/>
        </c:spPr>
      </c:pivotFmt>
      <c:pivotFmt>
        <c:idx val="2184"/>
        <c:spPr>
          <a:solidFill>
            <a:schemeClr val="accent1"/>
          </a:solidFill>
          <a:ln w="19050">
            <a:solidFill>
              <a:schemeClr val="lt1"/>
            </a:solidFill>
          </a:ln>
          <a:effectLst/>
        </c:spPr>
      </c:pivotFmt>
      <c:pivotFmt>
        <c:idx val="2185"/>
        <c:spPr>
          <a:solidFill>
            <a:schemeClr val="accent1"/>
          </a:solidFill>
          <a:ln w="19050">
            <a:solidFill>
              <a:schemeClr val="lt1"/>
            </a:solidFill>
          </a:ln>
          <a:effectLst/>
        </c:spPr>
      </c:pivotFmt>
      <c:pivotFmt>
        <c:idx val="2186"/>
        <c:spPr>
          <a:solidFill>
            <a:schemeClr val="accent1"/>
          </a:solidFill>
          <a:ln w="19050">
            <a:solidFill>
              <a:schemeClr val="lt1"/>
            </a:solidFill>
          </a:ln>
          <a:effectLst/>
        </c:spPr>
      </c:pivotFmt>
      <c:pivotFmt>
        <c:idx val="2187"/>
        <c:spPr>
          <a:solidFill>
            <a:schemeClr val="accent1"/>
          </a:solidFill>
          <a:ln w="19050">
            <a:solidFill>
              <a:schemeClr val="lt1"/>
            </a:solidFill>
          </a:ln>
          <a:effectLst/>
        </c:spPr>
      </c:pivotFmt>
      <c:pivotFmt>
        <c:idx val="2188"/>
        <c:spPr>
          <a:solidFill>
            <a:schemeClr val="accent1"/>
          </a:solidFill>
          <a:ln w="19050">
            <a:solidFill>
              <a:schemeClr val="lt1"/>
            </a:solidFill>
          </a:ln>
          <a:effectLst/>
        </c:spPr>
      </c:pivotFmt>
      <c:pivotFmt>
        <c:idx val="2189"/>
        <c:spPr>
          <a:solidFill>
            <a:schemeClr val="accent1"/>
          </a:solidFill>
          <a:ln w="19050">
            <a:solidFill>
              <a:schemeClr val="lt1"/>
            </a:solidFill>
          </a:ln>
          <a:effectLst/>
        </c:spPr>
      </c:pivotFmt>
      <c:pivotFmt>
        <c:idx val="2190"/>
        <c:spPr>
          <a:solidFill>
            <a:schemeClr val="accent1"/>
          </a:solidFill>
          <a:ln w="19050">
            <a:solidFill>
              <a:schemeClr val="lt1"/>
            </a:solidFill>
          </a:ln>
          <a:effectLst/>
        </c:spPr>
      </c:pivotFmt>
      <c:pivotFmt>
        <c:idx val="2191"/>
        <c:spPr>
          <a:solidFill>
            <a:schemeClr val="accent1"/>
          </a:solidFill>
          <a:ln w="19050">
            <a:solidFill>
              <a:schemeClr val="lt1"/>
            </a:solidFill>
          </a:ln>
          <a:effectLst/>
        </c:spPr>
      </c:pivotFmt>
      <c:pivotFmt>
        <c:idx val="2192"/>
        <c:spPr>
          <a:solidFill>
            <a:schemeClr val="accent1"/>
          </a:solidFill>
          <a:ln w="19050">
            <a:solidFill>
              <a:schemeClr val="lt1"/>
            </a:solidFill>
          </a:ln>
          <a:effectLst/>
        </c:spPr>
      </c:pivotFmt>
      <c:pivotFmt>
        <c:idx val="2193"/>
        <c:spPr>
          <a:solidFill>
            <a:schemeClr val="accent1"/>
          </a:solidFill>
          <a:ln w="19050">
            <a:solidFill>
              <a:schemeClr val="lt1"/>
            </a:solidFill>
          </a:ln>
          <a:effectLst/>
        </c:spPr>
      </c:pivotFmt>
      <c:pivotFmt>
        <c:idx val="2194"/>
        <c:spPr>
          <a:solidFill>
            <a:schemeClr val="accent1"/>
          </a:solidFill>
          <a:ln w="19050">
            <a:solidFill>
              <a:schemeClr val="lt1"/>
            </a:solidFill>
          </a:ln>
          <a:effectLst/>
        </c:spPr>
      </c:pivotFmt>
      <c:pivotFmt>
        <c:idx val="2195"/>
        <c:spPr>
          <a:solidFill>
            <a:schemeClr val="accent1"/>
          </a:solidFill>
          <a:ln w="19050">
            <a:solidFill>
              <a:schemeClr val="lt1"/>
            </a:solidFill>
          </a:ln>
          <a:effectLst/>
        </c:spPr>
      </c:pivotFmt>
      <c:pivotFmt>
        <c:idx val="2196"/>
        <c:spPr>
          <a:solidFill>
            <a:schemeClr val="accent1"/>
          </a:solidFill>
          <a:ln w="19050">
            <a:solidFill>
              <a:schemeClr val="lt1"/>
            </a:solidFill>
          </a:ln>
          <a:effectLst/>
        </c:spPr>
      </c:pivotFmt>
      <c:pivotFmt>
        <c:idx val="2197"/>
        <c:spPr>
          <a:solidFill>
            <a:schemeClr val="accent1"/>
          </a:solidFill>
          <a:ln w="19050">
            <a:solidFill>
              <a:schemeClr val="lt1"/>
            </a:solidFill>
          </a:ln>
          <a:effectLst/>
        </c:spPr>
      </c:pivotFmt>
      <c:pivotFmt>
        <c:idx val="2198"/>
        <c:spPr>
          <a:solidFill>
            <a:schemeClr val="accent1"/>
          </a:solidFill>
          <a:ln w="19050">
            <a:solidFill>
              <a:schemeClr val="lt1"/>
            </a:solidFill>
          </a:ln>
          <a:effectLst/>
        </c:spPr>
      </c:pivotFmt>
      <c:pivotFmt>
        <c:idx val="2199"/>
        <c:spPr>
          <a:solidFill>
            <a:schemeClr val="accent1"/>
          </a:solidFill>
          <a:ln w="19050">
            <a:solidFill>
              <a:schemeClr val="lt1"/>
            </a:solidFill>
          </a:ln>
          <a:effectLst/>
        </c:spPr>
      </c:pivotFmt>
      <c:pivotFmt>
        <c:idx val="2200"/>
        <c:spPr>
          <a:solidFill>
            <a:schemeClr val="accent1"/>
          </a:solidFill>
          <a:ln w="19050">
            <a:solidFill>
              <a:schemeClr val="lt1"/>
            </a:solidFill>
          </a:ln>
          <a:effectLst/>
        </c:spPr>
      </c:pivotFmt>
      <c:pivotFmt>
        <c:idx val="2201"/>
        <c:spPr>
          <a:solidFill>
            <a:schemeClr val="accent1"/>
          </a:solidFill>
          <a:ln w="19050">
            <a:solidFill>
              <a:schemeClr val="lt1"/>
            </a:solidFill>
          </a:ln>
          <a:effectLst/>
        </c:spPr>
      </c:pivotFmt>
      <c:pivotFmt>
        <c:idx val="2202"/>
        <c:spPr>
          <a:solidFill>
            <a:schemeClr val="accent1"/>
          </a:solidFill>
          <a:ln w="19050">
            <a:solidFill>
              <a:schemeClr val="lt1"/>
            </a:solidFill>
          </a:ln>
          <a:effectLst/>
        </c:spPr>
      </c:pivotFmt>
      <c:pivotFmt>
        <c:idx val="2203"/>
        <c:spPr>
          <a:solidFill>
            <a:schemeClr val="accent1"/>
          </a:solidFill>
          <a:ln w="19050">
            <a:solidFill>
              <a:schemeClr val="lt1"/>
            </a:solidFill>
          </a:ln>
          <a:effectLst/>
        </c:spPr>
      </c:pivotFmt>
      <c:pivotFmt>
        <c:idx val="2204"/>
        <c:spPr>
          <a:solidFill>
            <a:schemeClr val="accent1"/>
          </a:solidFill>
          <a:ln w="19050">
            <a:solidFill>
              <a:schemeClr val="lt1"/>
            </a:solidFill>
          </a:ln>
          <a:effectLst/>
        </c:spPr>
      </c:pivotFmt>
      <c:pivotFmt>
        <c:idx val="2205"/>
        <c:spPr>
          <a:solidFill>
            <a:schemeClr val="accent1"/>
          </a:solidFill>
          <a:ln w="19050">
            <a:solidFill>
              <a:schemeClr val="lt1"/>
            </a:solidFill>
          </a:ln>
          <a:effectLst/>
        </c:spPr>
      </c:pivotFmt>
      <c:pivotFmt>
        <c:idx val="2206"/>
        <c:spPr>
          <a:solidFill>
            <a:schemeClr val="accent1"/>
          </a:solidFill>
          <a:ln w="19050">
            <a:solidFill>
              <a:schemeClr val="lt1"/>
            </a:solidFill>
          </a:ln>
          <a:effectLst/>
        </c:spPr>
      </c:pivotFmt>
      <c:pivotFmt>
        <c:idx val="2207"/>
        <c:spPr>
          <a:solidFill>
            <a:schemeClr val="accent1"/>
          </a:solidFill>
          <a:ln w="19050">
            <a:solidFill>
              <a:schemeClr val="lt1"/>
            </a:solidFill>
          </a:ln>
          <a:effectLst/>
        </c:spPr>
      </c:pivotFmt>
      <c:pivotFmt>
        <c:idx val="2208"/>
        <c:spPr>
          <a:solidFill>
            <a:schemeClr val="accent1"/>
          </a:solidFill>
          <a:ln w="19050">
            <a:solidFill>
              <a:schemeClr val="lt1"/>
            </a:solidFill>
          </a:ln>
          <a:effectLst/>
        </c:spPr>
      </c:pivotFmt>
      <c:pivotFmt>
        <c:idx val="2209"/>
        <c:spPr>
          <a:solidFill>
            <a:schemeClr val="accent1"/>
          </a:solidFill>
          <a:ln w="19050">
            <a:solidFill>
              <a:schemeClr val="lt1"/>
            </a:solidFill>
          </a:ln>
          <a:effectLst/>
        </c:spPr>
      </c:pivotFmt>
      <c:pivotFmt>
        <c:idx val="2210"/>
        <c:spPr>
          <a:solidFill>
            <a:schemeClr val="accent1"/>
          </a:solidFill>
          <a:ln w="19050">
            <a:solidFill>
              <a:schemeClr val="lt1"/>
            </a:solidFill>
          </a:ln>
          <a:effectLst/>
        </c:spPr>
      </c:pivotFmt>
      <c:pivotFmt>
        <c:idx val="2211"/>
        <c:spPr>
          <a:solidFill>
            <a:schemeClr val="accent1"/>
          </a:solidFill>
          <a:ln w="19050">
            <a:solidFill>
              <a:schemeClr val="lt1"/>
            </a:solidFill>
          </a:ln>
          <a:effectLst/>
        </c:spPr>
      </c:pivotFmt>
      <c:pivotFmt>
        <c:idx val="2212"/>
        <c:spPr>
          <a:solidFill>
            <a:schemeClr val="accent1"/>
          </a:solidFill>
          <a:ln w="19050">
            <a:solidFill>
              <a:schemeClr val="lt1"/>
            </a:solidFill>
          </a:ln>
          <a:effectLst/>
        </c:spPr>
      </c:pivotFmt>
      <c:pivotFmt>
        <c:idx val="2213"/>
        <c:spPr>
          <a:solidFill>
            <a:schemeClr val="accent1"/>
          </a:solidFill>
          <a:ln w="19050">
            <a:solidFill>
              <a:schemeClr val="lt1"/>
            </a:solidFill>
          </a:ln>
          <a:effectLst/>
        </c:spPr>
      </c:pivotFmt>
      <c:pivotFmt>
        <c:idx val="2214"/>
        <c:spPr>
          <a:solidFill>
            <a:schemeClr val="accent1"/>
          </a:solidFill>
          <a:ln w="19050">
            <a:solidFill>
              <a:schemeClr val="lt1"/>
            </a:solidFill>
          </a:ln>
          <a:effectLst/>
        </c:spPr>
      </c:pivotFmt>
      <c:pivotFmt>
        <c:idx val="2215"/>
        <c:spPr>
          <a:solidFill>
            <a:schemeClr val="accent1"/>
          </a:solidFill>
          <a:ln w="19050">
            <a:solidFill>
              <a:schemeClr val="lt1"/>
            </a:solidFill>
          </a:ln>
          <a:effectLst/>
        </c:spPr>
      </c:pivotFmt>
      <c:pivotFmt>
        <c:idx val="2216"/>
        <c:spPr>
          <a:solidFill>
            <a:schemeClr val="accent1"/>
          </a:solidFill>
          <a:ln w="19050">
            <a:solidFill>
              <a:schemeClr val="lt1"/>
            </a:solidFill>
          </a:ln>
          <a:effectLst/>
        </c:spPr>
      </c:pivotFmt>
      <c:pivotFmt>
        <c:idx val="2217"/>
        <c:spPr>
          <a:solidFill>
            <a:schemeClr val="accent1"/>
          </a:solidFill>
          <a:ln w="19050">
            <a:solidFill>
              <a:schemeClr val="lt1"/>
            </a:solidFill>
          </a:ln>
          <a:effectLst/>
        </c:spPr>
      </c:pivotFmt>
      <c:pivotFmt>
        <c:idx val="2218"/>
        <c:spPr>
          <a:solidFill>
            <a:schemeClr val="accent1"/>
          </a:solidFill>
          <a:ln w="19050">
            <a:solidFill>
              <a:schemeClr val="lt1"/>
            </a:solidFill>
          </a:ln>
          <a:effectLst/>
        </c:spPr>
      </c:pivotFmt>
      <c:pivotFmt>
        <c:idx val="2219"/>
        <c:spPr>
          <a:solidFill>
            <a:schemeClr val="accent1"/>
          </a:solidFill>
          <a:ln w="19050">
            <a:solidFill>
              <a:schemeClr val="lt1"/>
            </a:solidFill>
          </a:ln>
          <a:effectLst/>
        </c:spPr>
      </c:pivotFmt>
      <c:pivotFmt>
        <c:idx val="2220"/>
        <c:spPr>
          <a:solidFill>
            <a:schemeClr val="accent1"/>
          </a:solidFill>
          <a:ln w="19050">
            <a:solidFill>
              <a:schemeClr val="lt1"/>
            </a:solidFill>
          </a:ln>
          <a:effectLst/>
        </c:spPr>
      </c:pivotFmt>
      <c:pivotFmt>
        <c:idx val="2221"/>
        <c:spPr>
          <a:solidFill>
            <a:schemeClr val="accent1"/>
          </a:solidFill>
          <a:ln w="19050">
            <a:solidFill>
              <a:schemeClr val="lt1"/>
            </a:solidFill>
          </a:ln>
          <a:effectLst/>
        </c:spPr>
      </c:pivotFmt>
      <c:pivotFmt>
        <c:idx val="2222"/>
        <c:spPr>
          <a:solidFill>
            <a:schemeClr val="accent1"/>
          </a:solidFill>
          <a:ln w="19050">
            <a:solidFill>
              <a:schemeClr val="lt1"/>
            </a:solidFill>
          </a:ln>
          <a:effectLst/>
        </c:spPr>
      </c:pivotFmt>
      <c:pivotFmt>
        <c:idx val="2223"/>
        <c:spPr>
          <a:solidFill>
            <a:schemeClr val="accent1"/>
          </a:solidFill>
          <a:ln w="19050">
            <a:solidFill>
              <a:schemeClr val="lt1"/>
            </a:solidFill>
          </a:ln>
          <a:effectLst/>
        </c:spPr>
      </c:pivotFmt>
      <c:pivotFmt>
        <c:idx val="2224"/>
        <c:spPr>
          <a:solidFill>
            <a:schemeClr val="accent1"/>
          </a:solidFill>
          <a:ln w="19050">
            <a:solidFill>
              <a:schemeClr val="lt1"/>
            </a:solidFill>
          </a:ln>
          <a:effectLst/>
        </c:spPr>
      </c:pivotFmt>
      <c:pivotFmt>
        <c:idx val="2225"/>
        <c:spPr>
          <a:solidFill>
            <a:schemeClr val="accent1"/>
          </a:solidFill>
          <a:ln w="19050">
            <a:solidFill>
              <a:schemeClr val="lt1"/>
            </a:solidFill>
          </a:ln>
          <a:effectLst/>
        </c:spPr>
      </c:pivotFmt>
      <c:pivotFmt>
        <c:idx val="2226"/>
        <c:spPr>
          <a:solidFill>
            <a:schemeClr val="accent1"/>
          </a:solidFill>
          <a:ln w="19050">
            <a:solidFill>
              <a:schemeClr val="lt1"/>
            </a:solidFill>
          </a:ln>
          <a:effectLst/>
        </c:spPr>
      </c:pivotFmt>
      <c:pivotFmt>
        <c:idx val="2227"/>
        <c:spPr>
          <a:solidFill>
            <a:schemeClr val="accent1"/>
          </a:solidFill>
          <a:ln w="19050">
            <a:solidFill>
              <a:schemeClr val="lt1"/>
            </a:solidFill>
          </a:ln>
          <a:effectLst/>
        </c:spPr>
      </c:pivotFmt>
      <c:pivotFmt>
        <c:idx val="2228"/>
        <c:spPr>
          <a:solidFill>
            <a:schemeClr val="accent1"/>
          </a:solidFill>
          <a:ln w="19050">
            <a:solidFill>
              <a:schemeClr val="lt1"/>
            </a:solidFill>
          </a:ln>
          <a:effectLst/>
        </c:spPr>
      </c:pivotFmt>
      <c:pivotFmt>
        <c:idx val="2229"/>
        <c:spPr>
          <a:solidFill>
            <a:schemeClr val="accent1"/>
          </a:solidFill>
          <a:ln w="19050">
            <a:solidFill>
              <a:schemeClr val="lt1"/>
            </a:solidFill>
          </a:ln>
          <a:effectLst/>
        </c:spPr>
      </c:pivotFmt>
      <c:pivotFmt>
        <c:idx val="2230"/>
        <c:spPr>
          <a:solidFill>
            <a:schemeClr val="accent1"/>
          </a:solidFill>
          <a:ln w="19050">
            <a:solidFill>
              <a:schemeClr val="lt1"/>
            </a:solidFill>
          </a:ln>
          <a:effectLst/>
        </c:spPr>
      </c:pivotFmt>
      <c:pivotFmt>
        <c:idx val="2231"/>
        <c:spPr>
          <a:solidFill>
            <a:schemeClr val="accent1"/>
          </a:solidFill>
          <a:ln w="19050">
            <a:solidFill>
              <a:schemeClr val="lt1"/>
            </a:solidFill>
          </a:ln>
          <a:effectLst/>
        </c:spPr>
      </c:pivotFmt>
      <c:pivotFmt>
        <c:idx val="2232"/>
        <c:spPr>
          <a:solidFill>
            <a:schemeClr val="accent1"/>
          </a:solidFill>
          <a:ln w="19050">
            <a:solidFill>
              <a:schemeClr val="lt1"/>
            </a:solidFill>
          </a:ln>
          <a:effectLst/>
        </c:spPr>
      </c:pivotFmt>
      <c:pivotFmt>
        <c:idx val="2233"/>
        <c:spPr>
          <a:solidFill>
            <a:schemeClr val="accent1"/>
          </a:solidFill>
          <a:ln w="19050">
            <a:solidFill>
              <a:schemeClr val="lt1"/>
            </a:solidFill>
          </a:ln>
          <a:effectLst/>
        </c:spPr>
      </c:pivotFmt>
      <c:pivotFmt>
        <c:idx val="2234"/>
        <c:spPr>
          <a:solidFill>
            <a:schemeClr val="accent1"/>
          </a:solidFill>
          <a:ln w="19050">
            <a:solidFill>
              <a:schemeClr val="lt1"/>
            </a:solidFill>
          </a:ln>
          <a:effectLst/>
        </c:spPr>
      </c:pivotFmt>
      <c:pivotFmt>
        <c:idx val="2235"/>
        <c:spPr>
          <a:solidFill>
            <a:schemeClr val="accent1"/>
          </a:solidFill>
          <a:ln w="19050">
            <a:solidFill>
              <a:schemeClr val="lt1"/>
            </a:solidFill>
          </a:ln>
          <a:effectLst/>
        </c:spPr>
      </c:pivotFmt>
      <c:pivotFmt>
        <c:idx val="2236"/>
        <c:spPr>
          <a:solidFill>
            <a:schemeClr val="accent1"/>
          </a:solidFill>
          <a:ln w="19050">
            <a:solidFill>
              <a:schemeClr val="lt1"/>
            </a:solidFill>
          </a:ln>
          <a:effectLst/>
        </c:spPr>
      </c:pivotFmt>
      <c:pivotFmt>
        <c:idx val="2237"/>
        <c:spPr>
          <a:solidFill>
            <a:schemeClr val="accent1"/>
          </a:solidFill>
          <a:ln w="19050">
            <a:solidFill>
              <a:schemeClr val="lt1"/>
            </a:solidFill>
          </a:ln>
          <a:effectLst/>
        </c:spPr>
      </c:pivotFmt>
      <c:pivotFmt>
        <c:idx val="2238"/>
        <c:spPr>
          <a:solidFill>
            <a:schemeClr val="accent1"/>
          </a:solidFill>
          <a:ln w="19050">
            <a:solidFill>
              <a:schemeClr val="lt1"/>
            </a:solidFill>
          </a:ln>
          <a:effectLst/>
        </c:spPr>
      </c:pivotFmt>
      <c:pivotFmt>
        <c:idx val="2239"/>
        <c:spPr>
          <a:solidFill>
            <a:schemeClr val="accent1"/>
          </a:solidFill>
          <a:ln w="19050">
            <a:solidFill>
              <a:schemeClr val="lt1"/>
            </a:solidFill>
          </a:ln>
          <a:effectLst/>
        </c:spPr>
      </c:pivotFmt>
      <c:pivotFmt>
        <c:idx val="2240"/>
        <c:spPr>
          <a:solidFill>
            <a:schemeClr val="accent1"/>
          </a:solidFill>
          <a:ln w="19050">
            <a:solidFill>
              <a:schemeClr val="lt1"/>
            </a:solidFill>
          </a:ln>
          <a:effectLst/>
        </c:spPr>
      </c:pivotFmt>
      <c:pivotFmt>
        <c:idx val="2241"/>
        <c:spPr>
          <a:solidFill>
            <a:schemeClr val="accent1"/>
          </a:solidFill>
          <a:ln w="19050">
            <a:solidFill>
              <a:schemeClr val="lt1"/>
            </a:solidFill>
          </a:ln>
          <a:effectLst/>
        </c:spPr>
      </c:pivotFmt>
      <c:pivotFmt>
        <c:idx val="2242"/>
        <c:spPr>
          <a:solidFill>
            <a:schemeClr val="accent1"/>
          </a:solidFill>
          <a:ln w="19050">
            <a:solidFill>
              <a:schemeClr val="lt1"/>
            </a:solidFill>
          </a:ln>
          <a:effectLst/>
        </c:spPr>
      </c:pivotFmt>
      <c:pivotFmt>
        <c:idx val="2243"/>
        <c:spPr>
          <a:solidFill>
            <a:schemeClr val="accent1"/>
          </a:solidFill>
          <a:ln w="19050">
            <a:solidFill>
              <a:schemeClr val="lt1"/>
            </a:solidFill>
          </a:ln>
          <a:effectLst/>
        </c:spPr>
      </c:pivotFmt>
      <c:pivotFmt>
        <c:idx val="2244"/>
        <c:spPr>
          <a:solidFill>
            <a:schemeClr val="accent1"/>
          </a:solidFill>
          <a:ln w="19050">
            <a:solidFill>
              <a:schemeClr val="lt1"/>
            </a:solidFill>
          </a:ln>
          <a:effectLst/>
        </c:spPr>
      </c:pivotFmt>
      <c:pivotFmt>
        <c:idx val="2245"/>
        <c:spPr>
          <a:solidFill>
            <a:schemeClr val="accent1"/>
          </a:solidFill>
          <a:ln w="19050">
            <a:solidFill>
              <a:schemeClr val="lt1"/>
            </a:solidFill>
          </a:ln>
          <a:effectLst/>
        </c:spPr>
      </c:pivotFmt>
      <c:pivotFmt>
        <c:idx val="2246"/>
        <c:spPr>
          <a:solidFill>
            <a:schemeClr val="accent1"/>
          </a:solidFill>
          <a:ln w="19050">
            <a:solidFill>
              <a:schemeClr val="lt1"/>
            </a:solidFill>
          </a:ln>
          <a:effectLst/>
        </c:spPr>
      </c:pivotFmt>
      <c:pivotFmt>
        <c:idx val="2247"/>
        <c:spPr>
          <a:solidFill>
            <a:schemeClr val="accent1"/>
          </a:solidFill>
          <a:ln w="19050">
            <a:solidFill>
              <a:schemeClr val="lt1"/>
            </a:solidFill>
          </a:ln>
          <a:effectLst/>
        </c:spPr>
      </c:pivotFmt>
      <c:pivotFmt>
        <c:idx val="2248"/>
        <c:spPr>
          <a:solidFill>
            <a:schemeClr val="accent1"/>
          </a:solidFill>
          <a:ln w="19050">
            <a:solidFill>
              <a:schemeClr val="lt1"/>
            </a:solidFill>
          </a:ln>
          <a:effectLst/>
        </c:spPr>
      </c:pivotFmt>
      <c:pivotFmt>
        <c:idx val="2249"/>
        <c:spPr>
          <a:solidFill>
            <a:schemeClr val="accent1"/>
          </a:solidFill>
          <a:ln w="19050">
            <a:solidFill>
              <a:schemeClr val="lt1"/>
            </a:solidFill>
          </a:ln>
          <a:effectLst/>
        </c:spPr>
      </c:pivotFmt>
      <c:pivotFmt>
        <c:idx val="2250"/>
        <c:spPr>
          <a:solidFill>
            <a:schemeClr val="accent1"/>
          </a:solidFill>
          <a:ln w="19050">
            <a:solidFill>
              <a:schemeClr val="lt1"/>
            </a:solidFill>
          </a:ln>
          <a:effectLst/>
        </c:spPr>
      </c:pivotFmt>
      <c:pivotFmt>
        <c:idx val="2251"/>
        <c:spPr>
          <a:solidFill>
            <a:schemeClr val="accent1"/>
          </a:solidFill>
          <a:ln w="19050">
            <a:solidFill>
              <a:schemeClr val="lt1"/>
            </a:solidFill>
          </a:ln>
          <a:effectLst/>
        </c:spPr>
      </c:pivotFmt>
      <c:pivotFmt>
        <c:idx val="2252"/>
        <c:spPr>
          <a:solidFill>
            <a:schemeClr val="accent1"/>
          </a:solidFill>
          <a:ln w="19050">
            <a:solidFill>
              <a:schemeClr val="lt1"/>
            </a:solidFill>
          </a:ln>
          <a:effectLst/>
        </c:spPr>
      </c:pivotFmt>
      <c:pivotFmt>
        <c:idx val="2253"/>
        <c:spPr>
          <a:solidFill>
            <a:schemeClr val="accent1"/>
          </a:solidFill>
          <a:ln w="19050">
            <a:solidFill>
              <a:schemeClr val="lt1"/>
            </a:solidFill>
          </a:ln>
          <a:effectLst/>
        </c:spPr>
      </c:pivotFmt>
      <c:pivotFmt>
        <c:idx val="2254"/>
        <c:spPr>
          <a:solidFill>
            <a:schemeClr val="accent1"/>
          </a:solidFill>
          <a:ln w="19050">
            <a:solidFill>
              <a:schemeClr val="lt1"/>
            </a:solidFill>
          </a:ln>
          <a:effectLst/>
        </c:spPr>
      </c:pivotFmt>
      <c:pivotFmt>
        <c:idx val="2255"/>
        <c:spPr>
          <a:solidFill>
            <a:schemeClr val="accent1"/>
          </a:solidFill>
          <a:ln w="19050">
            <a:solidFill>
              <a:schemeClr val="lt1"/>
            </a:solidFill>
          </a:ln>
          <a:effectLst/>
        </c:spPr>
      </c:pivotFmt>
      <c:pivotFmt>
        <c:idx val="2256"/>
        <c:spPr>
          <a:solidFill>
            <a:schemeClr val="accent1"/>
          </a:solidFill>
          <a:ln w="19050">
            <a:solidFill>
              <a:schemeClr val="lt1"/>
            </a:solidFill>
          </a:ln>
          <a:effectLst/>
        </c:spPr>
      </c:pivotFmt>
      <c:pivotFmt>
        <c:idx val="2257"/>
        <c:spPr>
          <a:solidFill>
            <a:schemeClr val="accent1"/>
          </a:solidFill>
          <a:ln w="19050">
            <a:solidFill>
              <a:schemeClr val="lt1"/>
            </a:solidFill>
          </a:ln>
          <a:effectLst/>
        </c:spPr>
      </c:pivotFmt>
      <c:pivotFmt>
        <c:idx val="2258"/>
        <c:spPr>
          <a:solidFill>
            <a:schemeClr val="accent1"/>
          </a:solidFill>
          <a:ln w="19050">
            <a:solidFill>
              <a:schemeClr val="lt1"/>
            </a:solidFill>
          </a:ln>
          <a:effectLst/>
        </c:spPr>
      </c:pivotFmt>
      <c:pivotFmt>
        <c:idx val="2259"/>
        <c:spPr>
          <a:solidFill>
            <a:schemeClr val="accent1"/>
          </a:solidFill>
          <a:ln w="19050">
            <a:solidFill>
              <a:schemeClr val="lt1"/>
            </a:solidFill>
          </a:ln>
          <a:effectLst/>
        </c:spPr>
      </c:pivotFmt>
      <c:pivotFmt>
        <c:idx val="2260"/>
        <c:spPr>
          <a:solidFill>
            <a:schemeClr val="accent1"/>
          </a:solidFill>
          <a:ln w="19050">
            <a:solidFill>
              <a:schemeClr val="lt1"/>
            </a:solidFill>
          </a:ln>
          <a:effectLst/>
        </c:spPr>
      </c:pivotFmt>
      <c:pivotFmt>
        <c:idx val="2261"/>
        <c:spPr>
          <a:solidFill>
            <a:schemeClr val="accent1"/>
          </a:solidFill>
          <a:ln w="19050">
            <a:solidFill>
              <a:schemeClr val="lt1"/>
            </a:solidFill>
          </a:ln>
          <a:effectLst/>
        </c:spPr>
      </c:pivotFmt>
      <c:pivotFmt>
        <c:idx val="2262"/>
        <c:spPr>
          <a:solidFill>
            <a:schemeClr val="accent1"/>
          </a:solidFill>
          <a:ln w="19050">
            <a:solidFill>
              <a:schemeClr val="lt1"/>
            </a:solidFill>
          </a:ln>
          <a:effectLst/>
        </c:spPr>
      </c:pivotFmt>
      <c:pivotFmt>
        <c:idx val="2263"/>
        <c:spPr>
          <a:solidFill>
            <a:schemeClr val="accent1"/>
          </a:solidFill>
          <a:ln w="19050">
            <a:solidFill>
              <a:schemeClr val="lt1"/>
            </a:solidFill>
          </a:ln>
          <a:effectLst/>
        </c:spPr>
      </c:pivotFmt>
      <c:pivotFmt>
        <c:idx val="2264"/>
        <c:spPr>
          <a:solidFill>
            <a:schemeClr val="accent1"/>
          </a:solidFill>
          <a:ln w="19050">
            <a:solidFill>
              <a:schemeClr val="lt1"/>
            </a:solidFill>
          </a:ln>
          <a:effectLst/>
        </c:spPr>
      </c:pivotFmt>
      <c:pivotFmt>
        <c:idx val="2265"/>
        <c:spPr>
          <a:solidFill>
            <a:schemeClr val="accent1"/>
          </a:solidFill>
          <a:ln w="19050">
            <a:solidFill>
              <a:schemeClr val="lt1"/>
            </a:solidFill>
          </a:ln>
          <a:effectLst/>
        </c:spPr>
      </c:pivotFmt>
      <c:pivotFmt>
        <c:idx val="2266"/>
        <c:spPr>
          <a:solidFill>
            <a:schemeClr val="accent1"/>
          </a:solidFill>
          <a:ln w="19050">
            <a:solidFill>
              <a:schemeClr val="lt1"/>
            </a:solidFill>
          </a:ln>
          <a:effectLst/>
        </c:spPr>
      </c:pivotFmt>
      <c:pivotFmt>
        <c:idx val="2267"/>
        <c:spPr>
          <a:solidFill>
            <a:schemeClr val="accent1"/>
          </a:solidFill>
          <a:ln w="19050">
            <a:solidFill>
              <a:schemeClr val="lt1"/>
            </a:solidFill>
          </a:ln>
          <a:effectLst/>
        </c:spPr>
      </c:pivotFmt>
      <c:pivotFmt>
        <c:idx val="2268"/>
        <c:spPr>
          <a:solidFill>
            <a:schemeClr val="accent1"/>
          </a:solidFill>
          <a:ln w="19050">
            <a:solidFill>
              <a:schemeClr val="lt1"/>
            </a:solidFill>
          </a:ln>
          <a:effectLst/>
        </c:spPr>
      </c:pivotFmt>
      <c:pivotFmt>
        <c:idx val="2269"/>
        <c:spPr>
          <a:solidFill>
            <a:schemeClr val="accent1"/>
          </a:solidFill>
          <a:ln w="19050">
            <a:solidFill>
              <a:schemeClr val="lt1"/>
            </a:solidFill>
          </a:ln>
          <a:effectLst/>
        </c:spPr>
      </c:pivotFmt>
      <c:pivotFmt>
        <c:idx val="2270"/>
        <c:spPr>
          <a:solidFill>
            <a:schemeClr val="accent1"/>
          </a:solidFill>
          <a:ln w="19050">
            <a:solidFill>
              <a:schemeClr val="lt1"/>
            </a:solidFill>
          </a:ln>
          <a:effectLst/>
        </c:spPr>
      </c:pivotFmt>
      <c:pivotFmt>
        <c:idx val="2271"/>
        <c:spPr>
          <a:solidFill>
            <a:schemeClr val="accent1"/>
          </a:solidFill>
          <a:ln w="19050">
            <a:solidFill>
              <a:schemeClr val="lt1"/>
            </a:solidFill>
          </a:ln>
          <a:effectLst/>
        </c:spPr>
      </c:pivotFmt>
      <c:pivotFmt>
        <c:idx val="2272"/>
        <c:spPr>
          <a:solidFill>
            <a:schemeClr val="accent1"/>
          </a:solidFill>
          <a:ln w="19050">
            <a:solidFill>
              <a:schemeClr val="lt1"/>
            </a:solidFill>
          </a:ln>
          <a:effectLst/>
        </c:spPr>
      </c:pivotFmt>
      <c:pivotFmt>
        <c:idx val="2273"/>
        <c:spPr>
          <a:solidFill>
            <a:schemeClr val="accent1"/>
          </a:solidFill>
          <a:ln w="19050">
            <a:solidFill>
              <a:schemeClr val="lt1"/>
            </a:solidFill>
          </a:ln>
          <a:effectLst/>
        </c:spPr>
      </c:pivotFmt>
      <c:pivotFmt>
        <c:idx val="2274"/>
        <c:spPr>
          <a:solidFill>
            <a:schemeClr val="accent1"/>
          </a:solidFill>
          <a:ln w="19050">
            <a:solidFill>
              <a:schemeClr val="lt1"/>
            </a:solidFill>
          </a:ln>
          <a:effectLst/>
        </c:spPr>
      </c:pivotFmt>
      <c:pivotFmt>
        <c:idx val="2275"/>
        <c:spPr>
          <a:solidFill>
            <a:schemeClr val="accent1"/>
          </a:solidFill>
          <a:ln w="19050">
            <a:solidFill>
              <a:schemeClr val="lt1"/>
            </a:solidFill>
          </a:ln>
          <a:effectLst/>
        </c:spPr>
      </c:pivotFmt>
      <c:pivotFmt>
        <c:idx val="2276"/>
        <c:spPr>
          <a:solidFill>
            <a:schemeClr val="accent1"/>
          </a:solidFill>
          <a:ln w="19050">
            <a:solidFill>
              <a:schemeClr val="lt1"/>
            </a:solidFill>
          </a:ln>
          <a:effectLst/>
        </c:spPr>
      </c:pivotFmt>
      <c:pivotFmt>
        <c:idx val="2277"/>
        <c:spPr>
          <a:solidFill>
            <a:schemeClr val="accent1"/>
          </a:solidFill>
          <a:ln w="19050">
            <a:solidFill>
              <a:schemeClr val="lt1"/>
            </a:solidFill>
          </a:ln>
          <a:effectLst/>
        </c:spPr>
      </c:pivotFmt>
      <c:pivotFmt>
        <c:idx val="2278"/>
        <c:spPr>
          <a:solidFill>
            <a:schemeClr val="accent1"/>
          </a:solidFill>
          <a:ln w="19050">
            <a:solidFill>
              <a:schemeClr val="lt1"/>
            </a:solidFill>
          </a:ln>
          <a:effectLst/>
        </c:spPr>
      </c:pivotFmt>
      <c:pivotFmt>
        <c:idx val="2279"/>
        <c:spPr>
          <a:solidFill>
            <a:schemeClr val="accent1"/>
          </a:solidFill>
          <a:ln w="19050">
            <a:solidFill>
              <a:schemeClr val="lt1"/>
            </a:solidFill>
          </a:ln>
          <a:effectLst/>
        </c:spPr>
      </c:pivotFmt>
      <c:pivotFmt>
        <c:idx val="2280"/>
        <c:spPr>
          <a:solidFill>
            <a:schemeClr val="accent1"/>
          </a:solidFill>
          <a:ln w="19050">
            <a:solidFill>
              <a:schemeClr val="lt1"/>
            </a:solidFill>
          </a:ln>
          <a:effectLst/>
        </c:spPr>
      </c:pivotFmt>
      <c:pivotFmt>
        <c:idx val="2281"/>
        <c:spPr>
          <a:solidFill>
            <a:schemeClr val="accent1"/>
          </a:solidFill>
          <a:ln w="19050">
            <a:solidFill>
              <a:schemeClr val="lt1"/>
            </a:solidFill>
          </a:ln>
          <a:effectLst/>
        </c:spPr>
      </c:pivotFmt>
      <c:pivotFmt>
        <c:idx val="2282"/>
        <c:spPr>
          <a:solidFill>
            <a:schemeClr val="accent1"/>
          </a:solidFill>
          <a:ln w="19050">
            <a:solidFill>
              <a:schemeClr val="lt1"/>
            </a:solidFill>
          </a:ln>
          <a:effectLst/>
        </c:spPr>
      </c:pivotFmt>
      <c:pivotFmt>
        <c:idx val="2283"/>
        <c:spPr>
          <a:solidFill>
            <a:schemeClr val="accent1"/>
          </a:solidFill>
          <a:ln w="19050">
            <a:solidFill>
              <a:schemeClr val="lt1"/>
            </a:solidFill>
          </a:ln>
          <a:effectLst/>
        </c:spPr>
      </c:pivotFmt>
      <c:pivotFmt>
        <c:idx val="2284"/>
        <c:spPr>
          <a:solidFill>
            <a:schemeClr val="accent1"/>
          </a:solidFill>
          <a:ln w="19050">
            <a:solidFill>
              <a:schemeClr val="lt1"/>
            </a:solidFill>
          </a:ln>
          <a:effectLst/>
        </c:spPr>
      </c:pivotFmt>
      <c:pivotFmt>
        <c:idx val="2285"/>
        <c:spPr>
          <a:solidFill>
            <a:schemeClr val="accent1"/>
          </a:solidFill>
          <a:ln w="19050">
            <a:solidFill>
              <a:schemeClr val="lt1"/>
            </a:solidFill>
          </a:ln>
          <a:effectLst/>
        </c:spPr>
      </c:pivotFmt>
      <c:pivotFmt>
        <c:idx val="2286"/>
        <c:spPr>
          <a:solidFill>
            <a:schemeClr val="accent1"/>
          </a:solidFill>
          <a:ln w="19050">
            <a:solidFill>
              <a:schemeClr val="lt1"/>
            </a:solidFill>
          </a:ln>
          <a:effectLst/>
        </c:spPr>
      </c:pivotFmt>
      <c:pivotFmt>
        <c:idx val="2287"/>
        <c:spPr>
          <a:solidFill>
            <a:schemeClr val="accent1"/>
          </a:solidFill>
          <a:ln w="19050">
            <a:solidFill>
              <a:schemeClr val="lt1"/>
            </a:solidFill>
          </a:ln>
          <a:effectLst/>
        </c:spPr>
      </c:pivotFmt>
      <c:pivotFmt>
        <c:idx val="2288"/>
        <c:spPr>
          <a:solidFill>
            <a:schemeClr val="accent1"/>
          </a:solidFill>
          <a:ln w="19050">
            <a:solidFill>
              <a:schemeClr val="lt1"/>
            </a:solidFill>
          </a:ln>
          <a:effectLst/>
        </c:spPr>
      </c:pivotFmt>
      <c:pivotFmt>
        <c:idx val="2289"/>
        <c:spPr>
          <a:solidFill>
            <a:schemeClr val="accent1"/>
          </a:solidFill>
          <a:ln w="19050">
            <a:solidFill>
              <a:schemeClr val="lt1"/>
            </a:solidFill>
          </a:ln>
          <a:effectLst/>
        </c:spPr>
      </c:pivotFmt>
      <c:pivotFmt>
        <c:idx val="2290"/>
        <c:spPr>
          <a:solidFill>
            <a:schemeClr val="accent1"/>
          </a:solidFill>
          <a:ln w="19050">
            <a:solidFill>
              <a:schemeClr val="lt1"/>
            </a:solidFill>
          </a:ln>
          <a:effectLst/>
        </c:spPr>
      </c:pivotFmt>
      <c:pivotFmt>
        <c:idx val="2291"/>
        <c:spPr>
          <a:solidFill>
            <a:schemeClr val="accent1"/>
          </a:solidFill>
          <a:ln w="19050">
            <a:solidFill>
              <a:schemeClr val="lt1"/>
            </a:solidFill>
          </a:ln>
          <a:effectLst/>
        </c:spPr>
      </c:pivotFmt>
      <c:pivotFmt>
        <c:idx val="2292"/>
        <c:spPr>
          <a:solidFill>
            <a:schemeClr val="accent1"/>
          </a:solidFill>
          <a:ln w="19050">
            <a:solidFill>
              <a:schemeClr val="lt1"/>
            </a:solidFill>
          </a:ln>
          <a:effectLst/>
        </c:spPr>
      </c:pivotFmt>
      <c:pivotFmt>
        <c:idx val="2293"/>
        <c:spPr>
          <a:solidFill>
            <a:schemeClr val="accent1"/>
          </a:solidFill>
          <a:ln w="19050">
            <a:solidFill>
              <a:schemeClr val="lt1"/>
            </a:solidFill>
          </a:ln>
          <a:effectLst/>
        </c:spPr>
      </c:pivotFmt>
      <c:pivotFmt>
        <c:idx val="2294"/>
        <c:spPr>
          <a:solidFill>
            <a:schemeClr val="accent1"/>
          </a:solidFill>
          <a:ln w="19050">
            <a:solidFill>
              <a:schemeClr val="lt1"/>
            </a:solidFill>
          </a:ln>
          <a:effectLst/>
        </c:spPr>
      </c:pivotFmt>
      <c:pivotFmt>
        <c:idx val="2295"/>
        <c:spPr>
          <a:solidFill>
            <a:schemeClr val="accent1"/>
          </a:solidFill>
          <a:ln w="19050">
            <a:solidFill>
              <a:schemeClr val="lt1"/>
            </a:solidFill>
          </a:ln>
          <a:effectLst/>
        </c:spPr>
      </c:pivotFmt>
      <c:pivotFmt>
        <c:idx val="2296"/>
        <c:spPr>
          <a:solidFill>
            <a:schemeClr val="accent1"/>
          </a:solidFill>
          <a:ln w="19050">
            <a:solidFill>
              <a:schemeClr val="lt1"/>
            </a:solidFill>
          </a:ln>
          <a:effectLst/>
        </c:spPr>
      </c:pivotFmt>
      <c:pivotFmt>
        <c:idx val="2297"/>
        <c:spPr>
          <a:solidFill>
            <a:schemeClr val="accent1"/>
          </a:solidFill>
          <a:ln w="19050">
            <a:solidFill>
              <a:schemeClr val="lt1"/>
            </a:solidFill>
          </a:ln>
          <a:effectLst/>
        </c:spPr>
      </c:pivotFmt>
      <c:pivotFmt>
        <c:idx val="2298"/>
        <c:spPr>
          <a:solidFill>
            <a:schemeClr val="accent1"/>
          </a:solidFill>
          <a:ln w="19050">
            <a:solidFill>
              <a:schemeClr val="lt1"/>
            </a:solidFill>
          </a:ln>
          <a:effectLst/>
        </c:spPr>
      </c:pivotFmt>
      <c:pivotFmt>
        <c:idx val="2299"/>
        <c:spPr>
          <a:solidFill>
            <a:schemeClr val="accent1"/>
          </a:solidFill>
          <a:ln w="19050">
            <a:solidFill>
              <a:schemeClr val="lt1"/>
            </a:solidFill>
          </a:ln>
          <a:effectLst/>
        </c:spPr>
      </c:pivotFmt>
      <c:pivotFmt>
        <c:idx val="2300"/>
        <c:spPr>
          <a:solidFill>
            <a:schemeClr val="accent1"/>
          </a:solidFill>
          <a:ln w="19050">
            <a:solidFill>
              <a:schemeClr val="lt1"/>
            </a:solidFill>
          </a:ln>
          <a:effectLst/>
        </c:spPr>
      </c:pivotFmt>
      <c:pivotFmt>
        <c:idx val="2301"/>
        <c:spPr>
          <a:solidFill>
            <a:schemeClr val="accent1"/>
          </a:solidFill>
          <a:ln w="19050">
            <a:solidFill>
              <a:schemeClr val="lt1"/>
            </a:solidFill>
          </a:ln>
          <a:effectLst/>
        </c:spPr>
      </c:pivotFmt>
      <c:pivotFmt>
        <c:idx val="2302"/>
        <c:spPr>
          <a:solidFill>
            <a:schemeClr val="accent1"/>
          </a:solidFill>
          <a:ln w="19050">
            <a:solidFill>
              <a:schemeClr val="lt1"/>
            </a:solidFill>
          </a:ln>
          <a:effectLst/>
        </c:spPr>
      </c:pivotFmt>
      <c:pivotFmt>
        <c:idx val="2303"/>
        <c:spPr>
          <a:solidFill>
            <a:schemeClr val="accent1"/>
          </a:solidFill>
          <a:ln w="19050">
            <a:solidFill>
              <a:schemeClr val="lt1"/>
            </a:solidFill>
          </a:ln>
          <a:effectLst/>
        </c:spPr>
      </c:pivotFmt>
      <c:pivotFmt>
        <c:idx val="2304"/>
        <c:spPr>
          <a:solidFill>
            <a:schemeClr val="accent1"/>
          </a:solidFill>
          <a:ln w="19050">
            <a:solidFill>
              <a:schemeClr val="lt1"/>
            </a:solidFill>
          </a:ln>
          <a:effectLst/>
        </c:spPr>
      </c:pivotFmt>
      <c:pivotFmt>
        <c:idx val="2305"/>
        <c:spPr>
          <a:solidFill>
            <a:schemeClr val="accent1"/>
          </a:solidFill>
          <a:ln w="19050">
            <a:solidFill>
              <a:schemeClr val="lt1"/>
            </a:solidFill>
          </a:ln>
          <a:effectLst/>
        </c:spPr>
      </c:pivotFmt>
      <c:pivotFmt>
        <c:idx val="2306"/>
        <c:spPr>
          <a:solidFill>
            <a:schemeClr val="accent1"/>
          </a:solidFill>
          <a:ln w="19050">
            <a:solidFill>
              <a:schemeClr val="lt1"/>
            </a:solidFill>
          </a:ln>
          <a:effectLst/>
        </c:spPr>
      </c:pivotFmt>
      <c:pivotFmt>
        <c:idx val="2307"/>
        <c:spPr>
          <a:solidFill>
            <a:schemeClr val="accent1"/>
          </a:solidFill>
          <a:ln w="19050">
            <a:solidFill>
              <a:schemeClr val="lt1"/>
            </a:solidFill>
          </a:ln>
          <a:effectLst/>
        </c:spPr>
      </c:pivotFmt>
      <c:pivotFmt>
        <c:idx val="2308"/>
        <c:spPr>
          <a:solidFill>
            <a:schemeClr val="accent1"/>
          </a:solidFill>
          <a:ln w="19050">
            <a:solidFill>
              <a:schemeClr val="lt1"/>
            </a:solidFill>
          </a:ln>
          <a:effectLst/>
        </c:spPr>
      </c:pivotFmt>
      <c:pivotFmt>
        <c:idx val="2309"/>
        <c:spPr>
          <a:solidFill>
            <a:schemeClr val="accent1"/>
          </a:solidFill>
          <a:ln w="19050">
            <a:solidFill>
              <a:schemeClr val="lt1"/>
            </a:solidFill>
          </a:ln>
          <a:effectLst/>
        </c:spPr>
      </c:pivotFmt>
      <c:pivotFmt>
        <c:idx val="2310"/>
        <c:spPr>
          <a:solidFill>
            <a:schemeClr val="accent1"/>
          </a:solidFill>
          <a:ln w="19050">
            <a:solidFill>
              <a:schemeClr val="lt1"/>
            </a:solidFill>
          </a:ln>
          <a:effectLst/>
        </c:spPr>
      </c:pivotFmt>
      <c:pivotFmt>
        <c:idx val="2311"/>
        <c:spPr>
          <a:solidFill>
            <a:schemeClr val="accent1"/>
          </a:solidFill>
          <a:ln w="19050">
            <a:solidFill>
              <a:schemeClr val="lt1"/>
            </a:solidFill>
          </a:ln>
          <a:effectLst/>
        </c:spPr>
      </c:pivotFmt>
      <c:pivotFmt>
        <c:idx val="2312"/>
        <c:spPr>
          <a:solidFill>
            <a:schemeClr val="accent1"/>
          </a:solidFill>
          <a:ln w="19050">
            <a:solidFill>
              <a:schemeClr val="lt1"/>
            </a:solidFill>
          </a:ln>
          <a:effectLst/>
        </c:spPr>
      </c:pivotFmt>
      <c:pivotFmt>
        <c:idx val="2313"/>
        <c:spPr>
          <a:solidFill>
            <a:schemeClr val="accent1"/>
          </a:solidFill>
          <a:ln w="19050">
            <a:solidFill>
              <a:schemeClr val="lt1"/>
            </a:solidFill>
          </a:ln>
          <a:effectLst/>
        </c:spPr>
      </c:pivotFmt>
      <c:pivotFmt>
        <c:idx val="2314"/>
        <c:spPr>
          <a:solidFill>
            <a:schemeClr val="accent1"/>
          </a:solidFill>
          <a:ln w="19050">
            <a:solidFill>
              <a:schemeClr val="lt1"/>
            </a:solidFill>
          </a:ln>
          <a:effectLst/>
        </c:spPr>
      </c:pivotFmt>
      <c:pivotFmt>
        <c:idx val="2315"/>
        <c:spPr>
          <a:solidFill>
            <a:schemeClr val="accent1"/>
          </a:solidFill>
          <a:ln w="19050">
            <a:solidFill>
              <a:schemeClr val="lt1"/>
            </a:solidFill>
          </a:ln>
          <a:effectLst/>
        </c:spPr>
      </c:pivotFmt>
      <c:pivotFmt>
        <c:idx val="2316"/>
        <c:spPr>
          <a:solidFill>
            <a:schemeClr val="accent1"/>
          </a:solidFill>
          <a:ln w="19050">
            <a:solidFill>
              <a:schemeClr val="lt1"/>
            </a:solidFill>
          </a:ln>
          <a:effectLst/>
        </c:spPr>
      </c:pivotFmt>
      <c:pivotFmt>
        <c:idx val="2317"/>
        <c:spPr>
          <a:solidFill>
            <a:schemeClr val="accent1"/>
          </a:solidFill>
          <a:ln w="19050">
            <a:solidFill>
              <a:schemeClr val="lt1"/>
            </a:solidFill>
          </a:ln>
          <a:effectLst/>
        </c:spPr>
      </c:pivotFmt>
      <c:pivotFmt>
        <c:idx val="2318"/>
        <c:spPr>
          <a:solidFill>
            <a:schemeClr val="accent1"/>
          </a:solidFill>
          <a:ln w="19050">
            <a:solidFill>
              <a:schemeClr val="lt1"/>
            </a:solidFill>
          </a:ln>
          <a:effectLst/>
        </c:spPr>
      </c:pivotFmt>
      <c:pivotFmt>
        <c:idx val="2319"/>
        <c:spPr>
          <a:solidFill>
            <a:schemeClr val="accent1"/>
          </a:solidFill>
          <a:ln w="19050">
            <a:solidFill>
              <a:schemeClr val="lt1"/>
            </a:solidFill>
          </a:ln>
          <a:effectLst/>
        </c:spPr>
      </c:pivotFmt>
      <c:pivotFmt>
        <c:idx val="2320"/>
        <c:spPr>
          <a:solidFill>
            <a:schemeClr val="accent1"/>
          </a:solidFill>
          <a:ln w="19050">
            <a:solidFill>
              <a:schemeClr val="lt1"/>
            </a:solidFill>
          </a:ln>
          <a:effectLst/>
        </c:spPr>
      </c:pivotFmt>
      <c:pivotFmt>
        <c:idx val="2321"/>
        <c:spPr>
          <a:solidFill>
            <a:schemeClr val="accent1"/>
          </a:solidFill>
          <a:ln w="19050">
            <a:solidFill>
              <a:schemeClr val="lt1"/>
            </a:solidFill>
          </a:ln>
          <a:effectLst/>
        </c:spPr>
      </c:pivotFmt>
      <c:pivotFmt>
        <c:idx val="2322"/>
        <c:spPr>
          <a:solidFill>
            <a:schemeClr val="accent1"/>
          </a:solidFill>
          <a:ln w="19050">
            <a:solidFill>
              <a:schemeClr val="lt1"/>
            </a:solidFill>
          </a:ln>
          <a:effectLst/>
        </c:spPr>
      </c:pivotFmt>
      <c:pivotFmt>
        <c:idx val="2323"/>
        <c:spPr>
          <a:solidFill>
            <a:schemeClr val="accent1"/>
          </a:solidFill>
          <a:ln w="19050">
            <a:solidFill>
              <a:schemeClr val="lt1"/>
            </a:solidFill>
          </a:ln>
          <a:effectLst/>
        </c:spPr>
      </c:pivotFmt>
      <c:pivotFmt>
        <c:idx val="2324"/>
        <c:spPr>
          <a:solidFill>
            <a:schemeClr val="accent1"/>
          </a:solidFill>
          <a:ln w="19050">
            <a:solidFill>
              <a:schemeClr val="lt1"/>
            </a:solidFill>
          </a:ln>
          <a:effectLst/>
        </c:spPr>
      </c:pivotFmt>
      <c:pivotFmt>
        <c:idx val="2325"/>
        <c:spPr>
          <a:solidFill>
            <a:schemeClr val="accent1"/>
          </a:solidFill>
          <a:ln w="19050">
            <a:solidFill>
              <a:schemeClr val="lt1"/>
            </a:solidFill>
          </a:ln>
          <a:effectLst/>
        </c:spPr>
      </c:pivotFmt>
      <c:pivotFmt>
        <c:idx val="2326"/>
        <c:spPr>
          <a:solidFill>
            <a:schemeClr val="accent1"/>
          </a:solidFill>
          <a:ln w="19050">
            <a:solidFill>
              <a:schemeClr val="lt1"/>
            </a:solidFill>
          </a:ln>
          <a:effectLst/>
        </c:spPr>
      </c:pivotFmt>
      <c:pivotFmt>
        <c:idx val="2327"/>
        <c:spPr>
          <a:solidFill>
            <a:schemeClr val="accent1"/>
          </a:solidFill>
          <a:ln w="19050">
            <a:solidFill>
              <a:schemeClr val="lt1"/>
            </a:solidFill>
          </a:ln>
          <a:effectLst/>
        </c:spPr>
        <c:marker>
          <c:symbol val="none"/>
        </c:marker>
      </c:pivotFmt>
      <c:pivotFmt>
        <c:idx val="2328"/>
        <c:spPr>
          <a:solidFill>
            <a:schemeClr val="accent1"/>
          </a:solidFill>
          <a:ln w="19050">
            <a:solidFill>
              <a:schemeClr val="lt1"/>
            </a:solidFill>
          </a:ln>
          <a:effectLst/>
        </c:spPr>
      </c:pivotFmt>
      <c:pivotFmt>
        <c:idx val="2329"/>
        <c:spPr>
          <a:solidFill>
            <a:schemeClr val="accent1"/>
          </a:solidFill>
          <a:ln w="19050">
            <a:solidFill>
              <a:schemeClr val="lt1"/>
            </a:solidFill>
          </a:ln>
          <a:effectLst/>
        </c:spPr>
      </c:pivotFmt>
      <c:pivotFmt>
        <c:idx val="2330"/>
        <c:spPr>
          <a:solidFill>
            <a:schemeClr val="accent1"/>
          </a:solidFill>
          <a:ln w="19050">
            <a:solidFill>
              <a:schemeClr val="lt1"/>
            </a:solidFill>
          </a:ln>
          <a:effectLst/>
        </c:spPr>
      </c:pivotFmt>
      <c:pivotFmt>
        <c:idx val="2331"/>
        <c:spPr>
          <a:solidFill>
            <a:schemeClr val="accent1"/>
          </a:solidFill>
          <a:ln w="19050">
            <a:solidFill>
              <a:schemeClr val="lt1"/>
            </a:solidFill>
          </a:ln>
          <a:effectLst/>
        </c:spPr>
      </c:pivotFmt>
      <c:pivotFmt>
        <c:idx val="2332"/>
        <c:spPr>
          <a:solidFill>
            <a:schemeClr val="accent1"/>
          </a:solidFill>
          <a:ln w="19050">
            <a:solidFill>
              <a:schemeClr val="lt1"/>
            </a:solidFill>
          </a:ln>
          <a:effectLst/>
        </c:spPr>
      </c:pivotFmt>
      <c:pivotFmt>
        <c:idx val="2333"/>
        <c:spPr>
          <a:solidFill>
            <a:schemeClr val="accent1"/>
          </a:solidFill>
          <a:ln w="19050">
            <a:solidFill>
              <a:schemeClr val="lt1"/>
            </a:solidFill>
          </a:ln>
          <a:effectLst/>
        </c:spPr>
      </c:pivotFmt>
      <c:pivotFmt>
        <c:idx val="2334"/>
        <c:spPr>
          <a:solidFill>
            <a:schemeClr val="accent1"/>
          </a:solidFill>
          <a:ln w="19050">
            <a:solidFill>
              <a:schemeClr val="lt1"/>
            </a:solidFill>
          </a:ln>
          <a:effectLst/>
        </c:spPr>
      </c:pivotFmt>
      <c:pivotFmt>
        <c:idx val="2335"/>
        <c:spPr>
          <a:solidFill>
            <a:schemeClr val="accent1"/>
          </a:solidFill>
          <a:ln w="19050">
            <a:solidFill>
              <a:schemeClr val="lt1"/>
            </a:solidFill>
          </a:ln>
          <a:effectLst/>
        </c:spPr>
      </c:pivotFmt>
      <c:pivotFmt>
        <c:idx val="2336"/>
        <c:spPr>
          <a:solidFill>
            <a:schemeClr val="accent1"/>
          </a:solidFill>
          <a:ln w="19050">
            <a:solidFill>
              <a:schemeClr val="lt1"/>
            </a:solidFill>
          </a:ln>
          <a:effectLst/>
        </c:spPr>
      </c:pivotFmt>
      <c:pivotFmt>
        <c:idx val="2337"/>
        <c:spPr>
          <a:solidFill>
            <a:schemeClr val="accent1"/>
          </a:solidFill>
          <a:ln w="19050">
            <a:solidFill>
              <a:schemeClr val="lt1"/>
            </a:solidFill>
          </a:ln>
          <a:effectLst/>
        </c:spPr>
      </c:pivotFmt>
      <c:pivotFmt>
        <c:idx val="2338"/>
        <c:spPr>
          <a:solidFill>
            <a:schemeClr val="accent1"/>
          </a:solidFill>
          <a:ln w="19050">
            <a:solidFill>
              <a:schemeClr val="lt1"/>
            </a:solidFill>
          </a:ln>
          <a:effectLst/>
        </c:spPr>
      </c:pivotFmt>
      <c:pivotFmt>
        <c:idx val="2339"/>
        <c:spPr>
          <a:solidFill>
            <a:schemeClr val="accent1"/>
          </a:solidFill>
          <a:ln w="19050">
            <a:solidFill>
              <a:schemeClr val="lt1"/>
            </a:solidFill>
          </a:ln>
          <a:effectLst/>
        </c:spPr>
      </c:pivotFmt>
      <c:pivotFmt>
        <c:idx val="2340"/>
        <c:spPr>
          <a:solidFill>
            <a:schemeClr val="accent1"/>
          </a:solidFill>
          <a:ln w="19050">
            <a:solidFill>
              <a:schemeClr val="lt1"/>
            </a:solidFill>
          </a:ln>
          <a:effectLst/>
        </c:spPr>
      </c:pivotFmt>
      <c:pivotFmt>
        <c:idx val="2341"/>
        <c:spPr>
          <a:solidFill>
            <a:schemeClr val="accent1"/>
          </a:solidFill>
          <a:ln w="19050">
            <a:solidFill>
              <a:schemeClr val="lt1"/>
            </a:solidFill>
          </a:ln>
          <a:effectLst/>
        </c:spPr>
      </c:pivotFmt>
      <c:pivotFmt>
        <c:idx val="2342"/>
        <c:spPr>
          <a:solidFill>
            <a:schemeClr val="accent1"/>
          </a:solidFill>
          <a:ln w="19050">
            <a:solidFill>
              <a:schemeClr val="lt1"/>
            </a:solidFill>
          </a:ln>
          <a:effectLst/>
        </c:spPr>
      </c:pivotFmt>
      <c:pivotFmt>
        <c:idx val="2343"/>
        <c:spPr>
          <a:solidFill>
            <a:schemeClr val="accent1"/>
          </a:solidFill>
          <a:ln w="19050">
            <a:solidFill>
              <a:schemeClr val="lt1"/>
            </a:solidFill>
          </a:ln>
          <a:effectLst/>
        </c:spPr>
      </c:pivotFmt>
      <c:pivotFmt>
        <c:idx val="2344"/>
        <c:spPr>
          <a:solidFill>
            <a:schemeClr val="accent1"/>
          </a:solidFill>
          <a:ln w="19050">
            <a:solidFill>
              <a:schemeClr val="lt1"/>
            </a:solidFill>
          </a:ln>
          <a:effectLst/>
        </c:spPr>
      </c:pivotFmt>
      <c:pivotFmt>
        <c:idx val="2345"/>
        <c:spPr>
          <a:solidFill>
            <a:schemeClr val="accent1"/>
          </a:solidFill>
          <a:ln w="19050">
            <a:solidFill>
              <a:schemeClr val="lt1"/>
            </a:solidFill>
          </a:ln>
          <a:effectLst/>
        </c:spPr>
      </c:pivotFmt>
      <c:pivotFmt>
        <c:idx val="2346"/>
        <c:spPr>
          <a:solidFill>
            <a:schemeClr val="accent1"/>
          </a:solidFill>
          <a:ln w="19050">
            <a:solidFill>
              <a:schemeClr val="lt1"/>
            </a:solidFill>
          </a:ln>
          <a:effectLst/>
        </c:spPr>
      </c:pivotFmt>
      <c:pivotFmt>
        <c:idx val="2347"/>
        <c:spPr>
          <a:solidFill>
            <a:schemeClr val="accent1"/>
          </a:solidFill>
          <a:ln w="19050">
            <a:solidFill>
              <a:schemeClr val="lt1"/>
            </a:solidFill>
          </a:ln>
          <a:effectLst/>
        </c:spPr>
      </c:pivotFmt>
      <c:pivotFmt>
        <c:idx val="2348"/>
        <c:spPr>
          <a:solidFill>
            <a:schemeClr val="accent1"/>
          </a:solidFill>
          <a:ln w="19050">
            <a:solidFill>
              <a:schemeClr val="lt1"/>
            </a:solidFill>
          </a:ln>
          <a:effectLst/>
        </c:spPr>
      </c:pivotFmt>
      <c:pivotFmt>
        <c:idx val="2349"/>
        <c:spPr>
          <a:solidFill>
            <a:schemeClr val="accent1"/>
          </a:solidFill>
          <a:ln w="19050">
            <a:solidFill>
              <a:schemeClr val="lt1"/>
            </a:solidFill>
          </a:ln>
          <a:effectLst/>
        </c:spPr>
      </c:pivotFmt>
      <c:pivotFmt>
        <c:idx val="2350"/>
        <c:spPr>
          <a:solidFill>
            <a:schemeClr val="accent1"/>
          </a:solidFill>
          <a:ln w="19050">
            <a:solidFill>
              <a:schemeClr val="lt1"/>
            </a:solidFill>
          </a:ln>
          <a:effectLst/>
        </c:spPr>
      </c:pivotFmt>
      <c:pivotFmt>
        <c:idx val="2351"/>
        <c:spPr>
          <a:solidFill>
            <a:schemeClr val="accent1"/>
          </a:solidFill>
          <a:ln w="19050">
            <a:solidFill>
              <a:schemeClr val="lt1"/>
            </a:solidFill>
          </a:ln>
          <a:effectLst/>
        </c:spPr>
      </c:pivotFmt>
      <c:pivotFmt>
        <c:idx val="2352"/>
        <c:spPr>
          <a:solidFill>
            <a:schemeClr val="accent1"/>
          </a:solidFill>
          <a:ln w="19050">
            <a:solidFill>
              <a:schemeClr val="lt1"/>
            </a:solidFill>
          </a:ln>
          <a:effectLst/>
        </c:spPr>
      </c:pivotFmt>
      <c:pivotFmt>
        <c:idx val="2353"/>
        <c:spPr>
          <a:solidFill>
            <a:schemeClr val="accent1"/>
          </a:solidFill>
          <a:ln w="19050">
            <a:solidFill>
              <a:schemeClr val="lt1"/>
            </a:solidFill>
          </a:ln>
          <a:effectLst/>
        </c:spPr>
      </c:pivotFmt>
      <c:pivotFmt>
        <c:idx val="2354"/>
        <c:spPr>
          <a:solidFill>
            <a:schemeClr val="accent1"/>
          </a:solidFill>
          <a:ln w="19050">
            <a:solidFill>
              <a:schemeClr val="lt1"/>
            </a:solidFill>
          </a:ln>
          <a:effectLst/>
        </c:spPr>
      </c:pivotFmt>
      <c:pivotFmt>
        <c:idx val="2355"/>
        <c:spPr>
          <a:solidFill>
            <a:schemeClr val="accent1"/>
          </a:solidFill>
          <a:ln w="19050">
            <a:solidFill>
              <a:schemeClr val="lt1"/>
            </a:solidFill>
          </a:ln>
          <a:effectLst/>
        </c:spPr>
      </c:pivotFmt>
      <c:pivotFmt>
        <c:idx val="2356"/>
        <c:spPr>
          <a:solidFill>
            <a:schemeClr val="accent1"/>
          </a:solidFill>
          <a:ln w="19050">
            <a:solidFill>
              <a:schemeClr val="lt1"/>
            </a:solidFill>
          </a:ln>
          <a:effectLst/>
        </c:spPr>
      </c:pivotFmt>
      <c:pivotFmt>
        <c:idx val="2357"/>
        <c:spPr>
          <a:solidFill>
            <a:schemeClr val="accent1"/>
          </a:solidFill>
          <a:ln w="19050">
            <a:solidFill>
              <a:schemeClr val="lt1"/>
            </a:solidFill>
          </a:ln>
          <a:effectLst/>
        </c:spPr>
      </c:pivotFmt>
      <c:pivotFmt>
        <c:idx val="2358"/>
        <c:spPr>
          <a:solidFill>
            <a:schemeClr val="accent1"/>
          </a:solidFill>
          <a:ln w="19050">
            <a:solidFill>
              <a:schemeClr val="lt1"/>
            </a:solidFill>
          </a:ln>
          <a:effectLst/>
        </c:spPr>
      </c:pivotFmt>
      <c:pivotFmt>
        <c:idx val="2359"/>
        <c:spPr>
          <a:solidFill>
            <a:schemeClr val="accent1"/>
          </a:solidFill>
          <a:ln w="19050">
            <a:solidFill>
              <a:schemeClr val="lt1"/>
            </a:solidFill>
          </a:ln>
          <a:effectLst/>
        </c:spPr>
      </c:pivotFmt>
      <c:pivotFmt>
        <c:idx val="2360"/>
        <c:spPr>
          <a:solidFill>
            <a:schemeClr val="accent1"/>
          </a:solidFill>
          <a:ln w="19050">
            <a:solidFill>
              <a:schemeClr val="lt1"/>
            </a:solidFill>
          </a:ln>
          <a:effectLst/>
        </c:spPr>
      </c:pivotFmt>
      <c:pivotFmt>
        <c:idx val="2361"/>
        <c:spPr>
          <a:solidFill>
            <a:schemeClr val="accent1"/>
          </a:solidFill>
          <a:ln w="19050">
            <a:solidFill>
              <a:schemeClr val="lt1"/>
            </a:solidFill>
          </a:ln>
          <a:effectLst/>
        </c:spPr>
      </c:pivotFmt>
      <c:pivotFmt>
        <c:idx val="2362"/>
        <c:spPr>
          <a:solidFill>
            <a:schemeClr val="accent1"/>
          </a:solidFill>
          <a:ln w="19050">
            <a:solidFill>
              <a:schemeClr val="lt1"/>
            </a:solidFill>
          </a:ln>
          <a:effectLst/>
        </c:spPr>
      </c:pivotFmt>
      <c:pivotFmt>
        <c:idx val="2363"/>
        <c:spPr>
          <a:solidFill>
            <a:schemeClr val="accent1"/>
          </a:solidFill>
          <a:ln w="19050">
            <a:solidFill>
              <a:schemeClr val="lt1"/>
            </a:solidFill>
          </a:ln>
          <a:effectLst/>
        </c:spPr>
      </c:pivotFmt>
      <c:pivotFmt>
        <c:idx val="2364"/>
        <c:spPr>
          <a:solidFill>
            <a:schemeClr val="accent1"/>
          </a:solidFill>
          <a:ln w="19050">
            <a:solidFill>
              <a:schemeClr val="lt1"/>
            </a:solidFill>
          </a:ln>
          <a:effectLst/>
        </c:spPr>
      </c:pivotFmt>
      <c:pivotFmt>
        <c:idx val="2365"/>
        <c:spPr>
          <a:solidFill>
            <a:schemeClr val="accent1"/>
          </a:solidFill>
          <a:ln w="19050">
            <a:solidFill>
              <a:schemeClr val="lt1"/>
            </a:solidFill>
          </a:ln>
          <a:effectLst/>
        </c:spPr>
      </c:pivotFmt>
      <c:pivotFmt>
        <c:idx val="2366"/>
        <c:spPr>
          <a:solidFill>
            <a:schemeClr val="accent1"/>
          </a:solidFill>
          <a:ln w="19050">
            <a:solidFill>
              <a:schemeClr val="lt1"/>
            </a:solidFill>
          </a:ln>
          <a:effectLst/>
        </c:spPr>
      </c:pivotFmt>
      <c:pivotFmt>
        <c:idx val="2367"/>
        <c:spPr>
          <a:solidFill>
            <a:schemeClr val="accent1"/>
          </a:solidFill>
          <a:ln w="19050">
            <a:solidFill>
              <a:schemeClr val="lt1"/>
            </a:solidFill>
          </a:ln>
          <a:effectLst/>
        </c:spPr>
      </c:pivotFmt>
      <c:pivotFmt>
        <c:idx val="2368"/>
        <c:spPr>
          <a:solidFill>
            <a:schemeClr val="accent1"/>
          </a:solidFill>
          <a:ln w="19050">
            <a:solidFill>
              <a:schemeClr val="lt1"/>
            </a:solidFill>
          </a:ln>
          <a:effectLst/>
        </c:spPr>
      </c:pivotFmt>
      <c:pivotFmt>
        <c:idx val="2369"/>
        <c:spPr>
          <a:solidFill>
            <a:schemeClr val="accent1"/>
          </a:solidFill>
          <a:ln w="19050">
            <a:solidFill>
              <a:schemeClr val="lt1"/>
            </a:solidFill>
          </a:ln>
          <a:effectLst/>
        </c:spPr>
      </c:pivotFmt>
      <c:pivotFmt>
        <c:idx val="2370"/>
        <c:spPr>
          <a:solidFill>
            <a:schemeClr val="accent1"/>
          </a:solidFill>
          <a:ln w="19050">
            <a:solidFill>
              <a:schemeClr val="lt1"/>
            </a:solidFill>
          </a:ln>
          <a:effectLst/>
        </c:spPr>
      </c:pivotFmt>
      <c:pivotFmt>
        <c:idx val="2371"/>
        <c:spPr>
          <a:solidFill>
            <a:schemeClr val="accent1"/>
          </a:solidFill>
          <a:ln w="19050">
            <a:solidFill>
              <a:schemeClr val="lt1"/>
            </a:solidFill>
          </a:ln>
          <a:effectLst/>
        </c:spPr>
      </c:pivotFmt>
      <c:pivotFmt>
        <c:idx val="2372"/>
        <c:spPr>
          <a:solidFill>
            <a:schemeClr val="accent1"/>
          </a:solidFill>
          <a:ln w="19050">
            <a:solidFill>
              <a:schemeClr val="lt1"/>
            </a:solidFill>
          </a:ln>
          <a:effectLst/>
        </c:spPr>
      </c:pivotFmt>
      <c:pivotFmt>
        <c:idx val="2373"/>
        <c:spPr>
          <a:solidFill>
            <a:schemeClr val="accent1"/>
          </a:solidFill>
          <a:ln w="19050">
            <a:solidFill>
              <a:schemeClr val="lt1"/>
            </a:solidFill>
          </a:ln>
          <a:effectLst/>
        </c:spPr>
      </c:pivotFmt>
      <c:pivotFmt>
        <c:idx val="2374"/>
        <c:spPr>
          <a:solidFill>
            <a:schemeClr val="accent1"/>
          </a:solidFill>
          <a:ln w="19050">
            <a:solidFill>
              <a:schemeClr val="lt1"/>
            </a:solidFill>
          </a:ln>
          <a:effectLst/>
        </c:spPr>
      </c:pivotFmt>
      <c:pivotFmt>
        <c:idx val="2375"/>
        <c:spPr>
          <a:solidFill>
            <a:schemeClr val="accent1"/>
          </a:solidFill>
          <a:ln w="19050">
            <a:solidFill>
              <a:schemeClr val="lt1"/>
            </a:solidFill>
          </a:ln>
          <a:effectLst/>
        </c:spPr>
      </c:pivotFmt>
      <c:pivotFmt>
        <c:idx val="2376"/>
        <c:spPr>
          <a:solidFill>
            <a:schemeClr val="accent1"/>
          </a:solidFill>
          <a:ln w="19050">
            <a:solidFill>
              <a:schemeClr val="lt1"/>
            </a:solidFill>
          </a:ln>
          <a:effectLst/>
        </c:spPr>
      </c:pivotFmt>
      <c:pivotFmt>
        <c:idx val="2377"/>
        <c:spPr>
          <a:solidFill>
            <a:schemeClr val="accent1"/>
          </a:solidFill>
          <a:ln w="19050">
            <a:solidFill>
              <a:schemeClr val="lt1"/>
            </a:solidFill>
          </a:ln>
          <a:effectLst/>
        </c:spPr>
      </c:pivotFmt>
      <c:pivotFmt>
        <c:idx val="2378"/>
        <c:spPr>
          <a:solidFill>
            <a:schemeClr val="accent1"/>
          </a:solidFill>
          <a:ln w="19050">
            <a:solidFill>
              <a:schemeClr val="lt1"/>
            </a:solidFill>
          </a:ln>
          <a:effectLst/>
        </c:spPr>
      </c:pivotFmt>
      <c:pivotFmt>
        <c:idx val="2379"/>
        <c:spPr>
          <a:solidFill>
            <a:schemeClr val="accent1"/>
          </a:solidFill>
          <a:ln w="19050">
            <a:solidFill>
              <a:schemeClr val="lt1"/>
            </a:solidFill>
          </a:ln>
          <a:effectLst/>
        </c:spPr>
      </c:pivotFmt>
      <c:pivotFmt>
        <c:idx val="2380"/>
        <c:spPr>
          <a:solidFill>
            <a:schemeClr val="accent1"/>
          </a:solidFill>
          <a:ln w="19050">
            <a:solidFill>
              <a:schemeClr val="lt1"/>
            </a:solidFill>
          </a:ln>
          <a:effectLst/>
        </c:spPr>
      </c:pivotFmt>
      <c:pivotFmt>
        <c:idx val="2381"/>
        <c:spPr>
          <a:solidFill>
            <a:schemeClr val="accent1"/>
          </a:solidFill>
          <a:ln w="19050">
            <a:solidFill>
              <a:schemeClr val="lt1"/>
            </a:solidFill>
          </a:ln>
          <a:effectLst/>
        </c:spPr>
      </c:pivotFmt>
      <c:pivotFmt>
        <c:idx val="2382"/>
        <c:spPr>
          <a:solidFill>
            <a:schemeClr val="accent1"/>
          </a:solidFill>
          <a:ln w="19050">
            <a:solidFill>
              <a:schemeClr val="lt1"/>
            </a:solidFill>
          </a:ln>
          <a:effectLst/>
        </c:spPr>
      </c:pivotFmt>
      <c:pivotFmt>
        <c:idx val="2383"/>
        <c:spPr>
          <a:solidFill>
            <a:schemeClr val="accent1"/>
          </a:solidFill>
          <a:ln w="19050">
            <a:solidFill>
              <a:schemeClr val="lt1"/>
            </a:solidFill>
          </a:ln>
          <a:effectLst/>
        </c:spPr>
      </c:pivotFmt>
      <c:pivotFmt>
        <c:idx val="2384"/>
        <c:spPr>
          <a:solidFill>
            <a:schemeClr val="accent1"/>
          </a:solidFill>
          <a:ln w="19050">
            <a:solidFill>
              <a:schemeClr val="lt1"/>
            </a:solidFill>
          </a:ln>
          <a:effectLst/>
        </c:spPr>
      </c:pivotFmt>
      <c:pivotFmt>
        <c:idx val="2385"/>
        <c:spPr>
          <a:solidFill>
            <a:schemeClr val="accent1"/>
          </a:solidFill>
          <a:ln w="19050">
            <a:solidFill>
              <a:schemeClr val="lt1"/>
            </a:solidFill>
          </a:ln>
          <a:effectLst/>
        </c:spPr>
      </c:pivotFmt>
      <c:pivotFmt>
        <c:idx val="2386"/>
        <c:spPr>
          <a:solidFill>
            <a:schemeClr val="accent1"/>
          </a:solidFill>
          <a:ln w="19050">
            <a:solidFill>
              <a:schemeClr val="lt1"/>
            </a:solidFill>
          </a:ln>
          <a:effectLst/>
        </c:spPr>
      </c:pivotFmt>
      <c:pivotFmt>
        <c:idx val="2387"/>
        <c:spPr>
          <a:solidFill>
            <a:schemeClr val="accent1"/>
          </a:solidFill>
          <a:ln w="19050">
            <a:solidFill>
              <a:schemeClr val="lt1"/>
            </a:solidFill>
          </a:ln>
          <a:effectLst/>
        </c:spPr>
      </c:pivotFmt>
      <c:pivotFmt>
        <c:idx val="2388"/>
        <c:spPr>
          <a:solidFill>
            <a:schemeClr val="accent1"/>
          </a:solidFill>
          <a:ln w="19050">
            <a:solidFill>
              <a:schemeClr val="lt1"/>
            </a:solidFill>
          </a:ln>
          <a:effectLst/>
        </c:spPr>
      </c:pivotFmt>
      <c:pivotFmt>
        <c:idx val="2389"/>
        <c:spPr>
          <a:solidFill>
            <a:schemeClr val="accent1"/>
          </a:solidFill>
          <a:ln w="19050">
            <a:solidFill>
              <a:schemeClr val="lt1"/>
            </a:solidFill>
          </a:ln>
          <a:effectLst/>
        </c:spPr>
      </c:pivotFmt>
      <c:pivotFmt>
        <c:idx val="2390"/>
        <c:spPr>
          <a:solidFill>
            <a:schemeClr val="accent1"/>
          </a:solidFill>
          <a:ln w="19050">
            <a:solidFill>
              <a:schemeClr val="lt1"/>
            </a:solidFill>
          </a:ln>
          <a:effectLst/>
        </c:spPr>
      </c:pivotFmt>
      <c:pivotFmt>
        <c:idx val="2391"/>
        <c:spPr>
          <a:solidFill>
            <a:schemeClr val="accent1"/>
          </a:solidFill>
          <a:ln w="19050">
            <a:solidFill>
              <a:schemeClr val="lt1"/>
            </a:solidFill>
          </a:ln>
          <a:effectLst/>
        </c:spPr>
      </c:pivotFmt>
      <c:pivotFmt>
        <c:idx val="2392"/>
        <c:spPr>
          <a:solidFill>
            <a:schemeClr val="accent1"/>
          </a:solidFill>
          <a:ln w="19050">
            <a:solidFill>
              <a:schemeClr val="lt1"/>
            </a:solidFill>
          </a:ln>
          <a:effectLst/>
        </c:spPr>
      </c:pivotFmt>
      <c:pivotFmt>
        <c:idx val="2393"/>
        <c:spPr>
          <a:solidFill>
            <a:schemeClr val="accent1"/>
          </a:solidFill>
          <a:ln w="19050">
            <a:solidFill>
              <a:schemeClr val="lt1"/>
            </a:solidFill>
          </a:ln>
          <a:effectLst/>
        </c:spPr>
      </c:pivotFmt>
      <c:pivotFmt>
        <c:idx val="2394"/>
        <c:spPr>
          <a:solidFill>
            <a:schemeClr val="accent1"/>
          </a:solidFill>
          <a:ln w="19050">
            <a:solidFill>
              <a:schemeClr val="lt1"/>
            </a:solidFill>
          </a:ln>
          <a:effectLst/>
        </c:spPr>
      </c:pivotFmt>
      <c:pivotFmt>
        <c:idx val="2395"/>
        <c:spPr>
          <a:solidFill>
            <a:schemeClr val="accent1"/>
          </a:solidFill>
          <a:ln w="19050">
            <a:solidFill>
              <a:schemeClr val="lt1"/>
            </a:solidFill>
          </a:ln>
          <a:effectLst/>
        </c:spPr>
      </c:pivotFmt>
      <c:pivotFmt>
        <c:idx val="2396"/>
        <c:spPr>
          <a:solidFill>
            <a:schemeClr val="accent1"/>
          </a:solidFill>
          <a:ln w="19050">
            <a:solidFill>
              <a:schemeClr val="lt1"/>
            </a:solidFill>
          </a:ln>
          <a:effectLst/>
        </c:spPr>
      </c:pivotFmt>
      <c:pivotFmt>
        <c:idx val="2397"/>
        <c:spPr>
          <a:solidFill>
            <a:schemeClr val="accent1"/>
          </a:solidFill>
          <a:ln w="19050">
            <a:solidFill>
              <a:schemeClr val="lt1"/>
            </a:solidFill>
          </a:ln>
          <a:effectLst/>
        </c:spPr>
      </c:pivotFmt>
      <c:pivotFmt>
        <c:idx val="2398"/>
        <c:spPr>
          <a:solidFill>
            <a:schemeClr val="accent1"/>
          </a:solidFill>
          <a:ln w="19050">
            <a:solidFill>
              <a:schemeClr val="lt1"/>
            </a:solidFill>
          </a:ln>
          <a:effectLst/>
        </c:spPr>
      </c:pivotFmt>
      <c:pivotFmt>
        <c:idx val="2399"/>
        <c:spPr>
          <a:solidFill>
            <a:schemeClr val="accent1"/>
          </a:solidFill>
          <a:ln w="19050">
            <a:solidFill>
              <a:schemeClr val="lt1"/>
            </a:solidFill>
          </a:ln>
          <a:effectLst/>
        </c:spPr>
      </c:pivotFmt>
      <c:pivotFmt>
        <c:idx val="2400"/>
        <c:spPr>
          <a:solidFill>
            <a:schemeClr val="accent1"/>
          </a:solidFill>
          <a:ln w="19050">
            <a:solidFill>
              <a:schemeClr val="lt1"/>
            </a:solidFill>
          </a:ln>
          <a:effectLst/>
        </c:spPr>
      </c:pivotFmt>
      <c:pivotFmt>
        <c:idx val="2401"/>
        <c:spPr>
          <a:solidFill>
            <a:schemeClr val="accent1"/>
          </a:solidFill>
          <a:ln w="19050">
            <a:solidFill>
              <a:schemeClr val="lt1"/>
            </a:solidFill>
          </a:ln>
          <a:effectLst/>
        </c:spPr>
      </c:pivotFmt>
      <c:pivotFmt>
        <c:idx val="2402"/>
        <c:spPr>
          <a:solidFill>
            <a:schemeClr val="accent1"/>
          </a:solidFill>
          <a:ln w="19050">
            <a:solidFill>
              <a:schemeClr val="lt1"/>
            </a:solidFill>
          </a:ln>
          <a:effectLst/>
        </c:spPr>
      </c:pivotFmt>
      <c:pivotFmt>
        <c:idx val="2403"/>
        <c:spPr>
          <a:solidFill>
            <a:schemeClr val="accent1"/>
          </a:solidFill>
          <a:ln w="19050">
            <a:solidFill>
              <a:schemeClr val="lt1"/>
            </a:solidFill>
          </a:ln>
          <a:effectLst/>
        </c:spPr>
      </c:pivotFmt>
      <c:pivotFmt>
        <c:idx val="2404"/>
        <c:spPr>
          <a:solidFill>
            <a:schemeClr val="accent1"/>
          </a:solidFill>
          <a:ln w="19050">
            <a:solidFill>
              <a:schemeClr val="lt1"/>
            </a:solidFill>
          </a:ln>
          <a:effectLst/>
        </c:spPr>
      </c:pivotFmt>
      <c:pivotFmt>
        <c:idx val="2405"/>
        <c:spPr>
          <a:solidFill>
            <a:schemeClr val="accent1"/>
          </a:solidFill>
          <a:ln w="19050">
            <a:solidFill>
              <a:schemeClr val="lt1"/>
            </a:solidFill>
          </a:ln>
          <a:effectLst/>
        </c:spPr>
      </c:pivotFmt>
      <c:pivotFmt>
        <c:idx val="2406"/>
        <c:spPr>
          <a:solidFill>
            <a:schemeClr val="accent1"/>
          </a:solidFill>
          <a:ln w="19050">
            <a:solidFill>
              <a:schemeClr val="lt1"/>
            </a:solidFill>
          </a:ln>
          <a:effectLst/>
        </c:spPr>
      </c:pivotFmt>
      <c:pivotFmt>
        <c:idx val="2407"/>
        <c:spPr>
          <a:solidFill>
            <a:schemeClr val="accent1"/>
          </a:solidFill>
          <a:ln w="19050">
            <a:solidFill>
              <a:schemeClr val="lt1"/>
            </a:solidFill>
          </a:ln>
          <a:effectLst/>
        </c:spPr>
      </c:pivotFmt>
      <c:pivotFmt>
        <c:idx val="2408"/>
        <c:spPr>
          <a:solidFill>
            <a:schemeClr val="accent1"/>
          </a:solidFill>
          <a:ln w="19050">
            <a:solidFill>
              <a:schemeClr val="lt1"/>
            </a:solidFill>
          </a:ln>
          <a:effectLst/>
        </c:spPr>
      </c:pivotFmt>
      <c:pivotFmt>
        <c:idx val="2409"/>
        <c:spPr>
          <a:solidFill>
            <a:schemeClr val="accent1"/>
          </a:solidFill>
          <a:ln w="19050">
            <a:solidFill>
              <a:schemeClr val="lt1"/>
            </a:solidFill>
          </a:ln>
          <a:effectLst/>
        </c:spPr>
      </c:pivotFmt>
      <c:pivotFmt>
        <c:idx val="2410"/>
        <c:spPr>
          <a:solidFill>
            <a:schemeClr val="accent1"/>
          </a:solidFill>
          <a:ln w="19050">
            <a:solidFill>
              <a:schemeClr val="lt1"/>
            </a:solidFill>
          </a:ln>
          <a:effectLst/>
        </c:spPr>
      </c:pivotFmt>
      <c:pivotFmt>
        <c:idx val="2411"/>
        <c:spPr>
          <a:solidFill>
            <a:schemeClr val="accent1"/>
          </a:solidFill>
          <a:ln w="19050">
            <a:solidFill>
              <a:schemeClr val="lt1"/>
            </a:solidFill>
          </a:ln>
          <a:effectLst/>
        </c:spPr>
      </c:pivotFmt>
      <c:pivotFmt>
        <c:idx val="2412"/>
        <c:spPr>
          <a:solidFill>
            <a:schemeClr val="accent1"/>
          </a:solidFill>
          <a:ln w="19050">
            <a:solidFill>
              <a:schemeClr val="lt1"/>
            </a:solidFill>
          </a:ln>
          <a:effectLst/>
        </c:spPr>
      </c:pivotFmt>
      <c:pivotFmt>
        <c:idx val="2413"/>
        <c:spPr>
          <a:solidFill>
            <a:schemeClr val="accent1"/>
          </a:solidFill>
          <a:ln w="19050">
            <a:solidFill>
              <a:schemeClr val="lt1"/>
            </a:solidFill>
          </a:ln>
          <a:effectLst/>
        </c:spPr>
      </c:pivotFmt>
      <c:pivotFmt>
        <c:idx val="2414"/>
        <c:spPr>
          <a:solidFill>
            <a:schemeClr val="accent1"/>
          </a:solidFill>
          <a:ln w="19050">
            <a:solidFill>
              <a:schemeClr val="lt1"/>
            </a:solidFill>
          </a:ln>
          <a:effectLst/>
        </c:spPr>
      </c:pivotFmt>
      <c:pivotFmt>
        <c:idx val="2415"/>
        <c:spPr>
          <a:solidFill>
            <a:schemeClr val="accent1"/>
          </a:solidFill>
          <a:ln w="19050">
            <a:solidFill>
              <a:schemeClr val="lt1"/>
            </a:solidFill>
          </a:ln>
          <a:effectLst/>
        </c:spPr>
      </c:pivotFmt>
      <c:pivotFmt>
        <c:idx val="2416"/>
        <c:spPr>
          <a:solidFill>
            <a:schemeClr val="accent1"/>
          </a:solidFill>
          <a:ln w="19050">
            <a:solidFill>
              <a:schemeClr val="lt1"/>
            </a:solidFill>
          </a:ln>
          <a:effectLst/>
        </c:spPr>
      </c:pivotFmt>
      <c:pivotFmt>
        <c:idx val="2417"/>
        <c:spPr>
          <a:solidFill>
            <a:schemeClr val="accent1"/>
          </a:solidFill>
          <a:ln w="19050">
            <a:solidFill>
              <a:schemeClr val="lt1"/>
            </a:solidFill>
          </a:ln>
          <a:effectLst/>
        </c:spPr>
      </c:pivotFmt>
      <c:pivotFmt>
        <c:idx val="2418"/>
        <c:spPr>
          <a:solidFill>
            <a:schemeClr val="accent1"/>
          </a:solidFill>
          <a:ln w="19050">
            <a:solidFill>
              <a:schemeClr val="lt1"/>
            </a:solidFill>
          </a:ln>
          <a:effectLst/>
        </c:spPr>
      </c:pivotFmt>
      <c:pivotFmt>
        <c:idx val="2419"/>
        <c:spPr>
          <a:solidFill>
            <a:schemeClr val="accent1"/>
          </a:solidFill>
          <a:ln w="19050">
            <a:solidFill>
              <a:schemeClr val="lt1"/>
            </a:solidFill>
          </a:ln>
          <a:effectLst/>
        </c:spPr>
      </c:pivotFmt>
      <c:pivotFmt>
        <c:idx val="2420"/>
        <c:spPr>
          <a:solidFill>
            <a:schemeClr val="accent1"/>
          </a:solidFill>
          <a:ln w="19050">
            <a:solidFill>
              <a:schemeClr val="lt1"/>
            </a:solidFill>
          </a:ln>
          <a:effectLst/>
        </c:spPr>
      </c:pivotFmt>
      <c:pivotFmt>
        <c:idx val="2421"/>
        <c:spPr>
          <a:solidFill>
            <a:schemeClr val="accent1"/>
          </a:solidFill>
          <a:ln w="19050">
            <a:solidFill>
              <a:schemeClr val="lt1"/>
            </a:solidFill>
          </a:ln>
          <a:effectLst/>
        </c:spPr>
      </c:pivotFmt>
      <c:pivotFmt>
        <c:idx val="2422"/>
        <c:spPr>
          <a:solidFill>
            <a:schemeClr val="accent1"/>
          </a:solidFill>
          <a:ln w="19050">
            <a:solidFill>
              <a:schemeClr val="lt1"/>
            </a:solidFill>
          </a:ln>
          <a:effectLst/>
        </c:spPr>
      </c:pivotFmt>
      <c:pivotFmt>
        <c:idx val="2423"/>
        <c:spPr>
          <a:solidFill>
            <a:schemeClr val="accent1"/>
          </a:solidFill>
          <a:ln w="19050">
            <a:solidFill>
              <a:schemeClr val="lt1"/>
            </a:solidFill>
          </a:ln>
          <a:effectLst/>
        </c:spPr>
      </c:pivotFmt>
      <c:pivotFmt>
        <c:idx val="2424"/>
        <c:spPr>
          <a:solidFill>
            <a:schemeClr val="accent1"/>
          </a:solidFill>
          <a:ln w="19050">
            <a:solidFill>
              <a:schemeClr val="lt1"/>
            </a:solidFill>
          </a:ln>
          <a:effectLst/>
        </c:spPr>
      </c:pivotFmt>
      <c:pivotFmt>
        <c:idx val="2425"/>
        <c:spPr>
          <a:solidFill>
            <a:schemeClr val="accent1"/>
          </a:solidFill>
          <a:ln w="19050">
            <a:solidFill>
              <a:schemeClr val="lt1"/>
            </a:solidFill>
          </a:ln>
          <a:effectLst/>
        </c:spPr>
      </c:pivotFmt>
      <c:pivotFmt>
        <c:idx val="2426"/>
        <c:spPr>
          <a:solidFill>
            <a:schemeClr val="accent1"/>
          </a:solidFill>
          <a:ln w="19050">
            <a:solidFill>
              <a:schemeClr val="lt1"/>
            </a:solidFill>
          </a:ln>
          <a:effectLst/>
        </c:spPr>
      </c:pivotFmt>
      <c:pivotFmt>
        <c:idx val="2427"/>
        <c:spPr>
          <a:solidFill>
            <a:schemeClr val="accent1"/>
          </a:solidFill>
          <a:ln w="19050">
            <a:solidFill>
              <a:schemeClr val="lt1"/>
            </a:solidFill>
          </a:ln>
          <a:effectLst/>
        </c:spPr>
      </c:pivotFmt>
      <c:pivotFmt>
        <c:idx val="2428"/>
        <c:spPr>
          <a:solidFill>
            <a:schemeClr val="accent1"/>
          </a:solidFill>
          <a:ln w="19050">
            <a:solidFill>
              <a:schemeClr val="lt1"/>
            </a:solidFill>
          </a:ln>
          <a:effectLst/>
        </c:spPr>
      </c:pivotFmt>
      <c:pivotFmt>
        <c:idx val="2429"/>
        <c:spPr>
          <a:solidFill>
            <a:schemeClr val="accent1"/>
          </a:solidFill>
          <a:ln w="19050">
            <a:solidFill>
              <a:schemeClr val="lt1"/>
            </a:solidFill>
          </a:ln>
          <a:effectLst/>
        </c:spPr>
      </c:pivotFmt>
      <c:pivotFmt>
        <c:idx val="2430"/>
        <c:spPr>
          <a:solidFill>
            <a:schemeClr val="accent1"/>
          </a:solidFill>
          <a:ln w="19050">
            <a:solidFill>
              <a:schemeClr val="lt1"/>
            </a:solidFill>
          </a:ln>
          <a:effectLst/>
        </c:spPr>
      </c:pivotFmt>
      <c:pivotFmt>
        <c:idx val="2431"/>
        <c:spPr>
          <a:solidFill>
            <a:schemeClr val="accent1"/>
          </a:solidFill>
          <a:ln w="19050">
            <a:solidFill>
              <a:schemeClr val="lt1"/>
            </a:solidFill>
          </a:ln>
          <a:effectLst/>
        </c:spPr>
      </c:pivotFmt>
      <c:pivotFmt>
        <c:idx val="2432"/>
        <c:spPr>
          <a:solidFill>
            <a:schemeClr val="accent1"/>
          </a:solidFill>
          <a:ln w="19050">
            <a:solidFill>
              <a:schemeClr val="lt1"/>
            </a:solidFill>
          </a:ln>
          <a:effectLst/>
        </c:spPr>
      </c:pivotFmt>
      <c:pivotFmt>
        <c:idx val="2433"/>
        <c:spPr>
          <a:solidFill>
            <a:schemeClr val="accent1"/>
          </a:solidFill>
          <a:ln w="19050">
            <a:solidFill>
              <a:schemeClr val="lt1"/>
            </a:solidFill>
          </a:ln>
          <a:effectLst/>
        </c:spPr>
      </c:pivotFmt>
      <c:pivotFmt>
        <c:idx val="2434"/>
        <c:spPr>
          <a:solidFill>
            <a:schemeClr val="accent1"/>
          </a:solidFill>
          <a:ln w="19050">
            <a:solidFill>
              <a:schemeClr val="lt1"/>
            </a:solidFill>
          </a:ln>
          <a:effectLst/>
        </c:spPr>
      </c:pivotFmt>
      <c:pivotFmt>
        <c:idx val="2435"/>
        <c:spPr>
          <a:solidFill>
            <a:schemeClr val="accent1"/>
          </a:solidFill>
          <a:ln w="19050">
            <a:solidFill>
              <a:schemeClr val="lt1"/>
            </a:solidFill>
          </a:ln>
          <a:effectLst/>
        </c:spPr>
      </c:pivotFmt>
      <c:pivotFmt>
        <c:idx val="2436"/>
        <c:spPr>
          <a:solidFill>
            <a:schemeClr val="accent1"/>
          </a:solidFill>
          <a:ln w="19050">
            <a:solidFill>
              <a:schemeClr val="lt1"/>
            </a:solidFill>
          </a:ln>
          <a:effectLst/>
        </c:spPr>
      </c:pivotFmt>
      <c:pivotFmt>
        <c:idx val="2437"/>
        <c:spPr>
          <a:solidFill>
            <a:schemeClr val="accent1"/>
          </a:solidFill>
          <a:ln w="19050">
            <a:solidFill>
              <a:schemeClr val="lt1"/>
            </a:solidFill>
          </a:ln>
          <a:effectLst/>
        </c:spPr>
      </c:pivotFmt>
      <c:pivotFmt>
        <c:idx val="2438"/>
        <c:spPr>
          <a:solidFill>
            <a:schemeClr val="accent1"/>
          </a:solidFill>
          <a:ln w="19050">
            <a:solidFill>
              <a:schemeClr val="lt1"/>
            </a:solidFill>
          </a:ln>
          <a:effectLst/>
        </c:spPr>
      </c:pivotFmt>
      <c:pivotFmt>
        <c:idx val="2439"/>
        <c:spPr>
          <a:solidFill>
            <a:schemeClr val="accent1"/>
          </a:solidFill>
          <a:ln w="19050">
            <a:solidFill>
              <a:schemeClr val="lt1"/>
            </a:solidFill>
          </a:ln>
          <a:effectLst/>
        </c:spPr>
      </c:pivotFmt>
      <c:pivotFmt>
        <c:idx val="2440"/>
        <c:spPr>
          <a:solidFill>
            <a:schemeClr val="accent1"/>
          </a:solidFill>
          <a:ln w="19050">
            <a:solidFill>
              <a:schemeClr val="lt1"/>
            </a:solidFill>
          </a:ln>
          <a:effectLst/>
        </c:spPr>
      </c:pivotFmt>
      <c:pivotFmt>
        <c:idx val="2441"/>
        <c:spPr>
          <a:solidFill>
            <a:schemeClr val="accent1"/>
          </a:solidFill>
          <a:ln w="19050">
            <a:solidFill>
              <a:schemeClr val="lt1"/>
            </a:solidFill>
          </a:ln>
          <a:effectLst/>
        </c:spPr>
      </c:pivotFmt>
      <c:pivotFmt>
        <c:idx val="2442"/>
        <c:spPr>
          <a:solidFill>
            <a:schemeClr val="accent1"/>
          </a:solidFill>
          <a:ln w="19050">
            <a:solidFill>
              <a:schemeClr val="lt1"/>
            </a:solidFill>
          </a:ln>
          <a:effectLst/>
        </c:spPr>
      </c:pivotFmt>
      <c:pivotFmt>
        <c:idx val="2443"/>
        <c:spPr>
          <a:solidFill>
            <a:schemeClr val="accent1"/>
          </a:solidFill>
          <a:ln w="19050">
            <a:solidFill>
              <a:schemeClr val="lt1"/>
            </a:solidFill>
          </a:ln>
          <a:effectLst/>
        </c:spPr>
      </c:pivotFmt>
      <c:pivotFmt>
        <c:idx val="2444"/>
        <c:spPr>
          <a:solidFill>
            <a:schemeClr val="accent1"/>
          </a:solidFill>
          <a:ln w="19050">
            <a:solidFill>
              <a:schemeClr val="lt1"/>
            </a:solidFill>
          </a:ln>
          <a:effectLst/>
        </c:spPr>
      </c:pivotFmt>
      <c:pivotFmt>
        <c:idx val="2445"/>
        <c:spPr>
          <a:solidFill>
            <a:schemeClr val="accent1"/>
          </a:solidFill>
          <a:ln w="19050">
            <a:solidFill>
              <a:schemeClr val="lt1"/>
            </a:solidFill>
          </a:ln>
          <a:effectLst/>
        </c:spPr>
      </c:pivotFmt>
      <c:pivotFmt>
        <c:idx val="2446"/>
        <c:spPr>
          <a:solidFill>
            <a:schemeClr val="accent1"/>
          </a:solidFill>
          <a:ln w="19050">
            <a:solidFill>
              <a:schemeClr val="lt1"/>
            </a:solidFill>
          </a:ln>
          <a:effectLst/>
        </c:spPr>
      </c:pivotFmt>
      <c:pivotFmt>
        <c:idx val="2447"/>
        <c:spPr>
          <a:solidFill>
            <a:schemeClr val="accent1"/>
          </a:solidFill>
          <a:ln w="19050">
            <a:solidFill>
              <a:schemeClr val="lt1"/>
            </a:solidFill>
          </a:ln>
          <a:effectLst/>
        </c:spPr>
      </c:pivotFmt>
      <c:pivotFmt>
        <c:idx val="2448"/>
        <c:spPr>
          <a:solidFill>
            <a:schemeClr val="accent1"/>
          </a:solidFill>
          <a:ln w="19050">
            <a:solidFill>
              <a:schemeClr val="lt1"/>
            </a:solidFill>
          </a:ln>
          <a:effectLst/>
        </c:spPr>
      </c:pivotFmt>
      <c:pivotFmt>
        <c:idx val="2449"/>
        <c:spPr>
          <a:solidFill>
            <a:schemeClr val="accent1"/>
          </a:solidFill>
          <a:ln w="19050">
            <a:solidFill>
              <a:schemeClr val="lt1"/>
            </a:solidFill>
          </a:ln>
          <a:effectLst/>
        </c:spPr>
      </c:pivotFmt>
      <c:pivotFmt>
        <c:idx val="2450"/>
        <c:spPr>
          <a:solidFill>
            <a:schemeClr val="accent1"/>
          </a:solidFill>
          <a:ln w="19050">
            <a:solidFill>
              <a:schemeClr val="lt1"/>
            </a:solidFill>
          </a:ln>
          <a:effectLst/>
        </c:spPr>
      </c:pivotFmt>
      <c:pivotFmt>
        <c:idx val="2451"/>
        <c:spPr>
          <a:solidFill>
            <a:schemeClr val="accent1"/>
          </a:solidFill>
          <a:ln w="19050">
            <a:solidFill>
              <a:schemeClr val="lt1"/>
            </a:solidFill>
          </a:ln>
          <a:effectLst/>
        </c:spPr>
      </c:pivotFmt>
      <c:pivotFmt>
        <c:idx val="2452"/>
        <c:spPr>
          <a:solidFill>
            <a:schemeClr val="accent1"/>
          </a:solidFill>
          <a:ln w="19050">
            <a:solidFill>
              <a:schemeClr val="lt1"/>
            </a:solidFill>
          </a:ln>
          <a:effectLst/>
        </c:spPr>
      </c:pivotFmt>
      <c:pivotFmt>
        <c:idx val="2453"/>
        <c:spPr>
          <a:solidFill>
            <a:schemeClr val="accent1"/>
          </a:solidFill>
          <a:ln w="19050">
            <a:solidFill>
              <a:schemeClr val="lt1"/>
            </a:solidFill>
          </a:ln>
          <a:effectLst/>
        </c:spPr>
      </c:pivotFmt>
      <c:pivotFmt>
        <c:idx val="2454"/>
        <c:spPr>
          <a:solidFill>
            <a:schemeClr val="accent1"/>
          </a:solidFill>
          <a:ln w="19050">
            <a:solidFill>
              <a:schemeClr val="lt1"/>
            </a:solidFill>
          </a:ln>
          <a:effectLst/>
        </c:spPr>
      </c:pivotFmt>
      <c:pivotFmt>
        <c:idx val="2455"/>
        <c:spPr>
          <a:solidFill>
            <a:schemeClr val="accent1"/>
          </a:solidFill>
          <a:ln w="19050">
            <a:solidFill>
              <a:schemeClr val="lt1"/>
            </a:solidFill>
          </a:ln>
          <a:effectLst/>
        </c:spPr>
      </c:pivotFmt>
      <c:pivotFmt>
        <c:idx val="2456"/>
        <c:spPr>
          <a:solidFill>
            <a:schemeClr val="accent1"/>
          </a:solidFill>
          <a:ln w="19050">
            <a:solidFill>
              <a:schemeClr val="lt1"/>
            </a:solidFill>
          </a:ln>
          <a:effectLst/>
        </c:spPr>
      </c:pivotFmt>
      <c:pivotFmt>
        <c:idx val="2457"/>
        <c:spPr>
          <a:solidFill>
            <a:schemeClr val="accent1"/>
          </a:solidFill>
          <a:ln w="19050">
            <a:solidFill>
              <a:schemeClr val="lt1"/>
            </a:solidFill>
          </a:ln>
          <a:effectLst/>
        </c:spPr>
      </c:pivotFmt>
      <c:pivotFmt>
        <c:idx val="2458"/>
        <c:spPr>
          <a:solidFill>
            <a:schemeClr val="accent1"/>
          </a:solidFill>
          <a:ln w="19050">
            <a:solidFill>
              <a:schemeClr val="lt1"/>
            </a:solidFill>
          </a:ln>
          <a:effectLst/>
        </c:spPr>
      </c:pivotFmt>
      <c:pivotFmt>
        <c:idx val="2459"/>
        <c:spPr>
          <a:solidFill>
            <a:schemeClr val="accent1"/>
          </a:solidFill>
          <a:ln w="19050">
            <a:solidFill>
              <a:schemeClr val="lt1"/>
            </a:solidFill>
          </a:ln>
          <a:effectLst/>
        </c:spPr>
      </c:pivotFmt>
      <c:pivotFmt>
        <c:idx val="2460"/>
        <c:spPr>
          <a:solidFill>
            <a:schemeClr val="accent1"/>
          </a:solidFill>
          <a:ln w="19050">
            <a:solidFill>
              <a:schemeClr val="lt1"/>
            </a:solidFill>
          </a:ln>
          <a:effectLst/>
        </c:spPr>
      </c:pivotFmt>
      <c:pivotFmt>
        <c:idx val="2461"/>
        <c:spPr>
          <a:solidFill>
            <a:schemeClr val="accent1"/>
          </a:solidFill>
          <a:ln w="19050">
            <a:solidFill>
              <a:schemeClr val="lt1"/>
            </a:solidFill>
          </a:ln>
          <a:effectLst/>
        </c:spPr>
      </c:pivotFmt>
      <c:pivotFmt>
        <c:idx val="2462"/>
        <c:spPr>
          <a:solidFill>
            <a:schemeClr val="accent1"/>
          </a:solidFill>
          <a:ln w="19050">
            <a:solidFill>
              <a:schemeClr val="lt1"/>
            </a:solidFill>
          </a:ln>
          <a:effectLst/>
        </c:spPr>
      </c:pivotFmt>
      <c:pivotFmt>
        <c:idx val="2463"/>
        <c:spPr>
          <a:solidFill>
            <a:schemeClr val="accent1"/>
          </a:solidFill>
          <a:ln w="19050">
            <a:solidFill>
              <a:schemeClr val="lt1"/>
            </a:solidFill>
          </a:ln>
          <a:effectLst/>
        </c:spPr>
      </c:pivotFmt>
      <c:pivotFmt>
        <c:idx val="2464"/>
        <c:spPr>
          <a:solidFill>
            <a:schemeClr val="accent1"/>
          </a:solidFill>
          <a:ln w="19050">
            <a:solidFill>
              <a:schemeClr val="lt1"/>
            </a:solidFill>
          </a:ln>
          <a:effectLst/>
        </c:spPr>
      </c:pivotFmt>
      <c:pivotFmt>
        <c:idx val="2465"/>
        <c:spPr>
          <a:solidFill>
            <a:schemeClr val="accent1"/>
          </a:solidFill>
          <a:ln w="19050">
            <a:solidFill>
              <a:schemeClr val="lt1"/>
            </a:solidFill>
          </a:ln>
          <a:effectLst/>
        </c:spPr>
      </c:pivotFmt>
      <c:pivotFmt>
        <c:idx val="2466"/>
        <c:spPr>
          <a:solidFill>
            <a:schemeClr val="accent1"/>
          </a:solidFill>
          <a:ln w="19050">
            <a:solidFill>
              <a:schemeClr val="lt1"/>
            </a:solidFill>
          </a:ln>
          <a:effectLst/>
        </c:spPr>
      </c:pivotFmt>
      <c:pivotFmt>
        <c:idx val="2467"/>
        <c:spPr>
          <a:solidFill>
            <a:schemeClr val="accent1"/>
          </a:solidFill>
          <a:ln w="19050">
            <a:solidFill>
              <a:schemeClr val="lt1"/>
            </a:solidFill>
          </a:ln>
          <a:effectLst/>
        </c:spPr>
      </c:pivotFmt>
      <c:pivotFmt>
        <c:idx val="2468"/>
        <c:spPr>
          <a:solidFill>
            <a:schemeClr val="accent1"/>
          </a:solidFill>
          <a:ln w="19050">
            <a:solidFill>
              <a:schemeClr val="lt1"/>
            </a:solidFill>
          </a:ln>
          <a:effectLst/>
        </c:spPr>
      </c:pivotFmt>
      <c:pivotFmt>
        <c:idx val="2469"/>
        <c:spPr>
          <a:solidFill>
            <a:schemeClr val="accent1"/>
          </a:solidFill>
          <a:ln w="19050">
            <a:solidFill>
              <a:schemeClr val="lt1"/>
            </a:solidFill>
          </a:ln>
          <a:effectLst/>
        </c:spPr>
      </c:pivotFmt>
      <c:pivotFmt>
        <c:idx val="2470"/>
        <c:spPr>
          <a:solidFill>
            <a:schemeClr val="accent1"/>
          </a:solidFill>
          <a:ln w="19050">
            <a:solidFill>
              <a:schemeClr val="lt1"/>
            </a:solidFill>
          </a:ln>
          <a:effectLst/>
        </c:spPr>
      </c:pivotFmt>
      <c:pivotFmt>
        <c:idx val="2471"/>
        <c:spPr>
          <a:solidFill>
            <a:schemeClr val="accent1"/>
          </a:solidFill>
          <a:ln w="19050">
            <a:solidFill>
              <a:schemeClr val="lt1"/>
            </a:solidFill>
          </a:ln>
          <a:effectLst/>
        </c:spPr>
      </c:pivotFmt>
      <c:pivotFmt>
        <c:idx val="2472"/>
        <c:spPr>
          <a:solidFill>
            <a:schemeClr val="accent1"/>
          </a:solidFill>
          <a:ln w="19050">
            <a:solidFill>
              <a:schemeClr val="lt1"/>
            </a:solidFill>
          </a:ln>
          <a:effectLst/>
        </c:spPr>
      </c:pivotFmt>
      <c:pivotFmt>
        <c:idx val="2473"/>
        <c:spPr>
          <a:solidFill>
            <a:schemeClr val="accent1"/>
          </a:solidFill>
          <a:ln w="19050">
            <a:solidFill>
              <a:schemeClr val="lt1"/>
            </a:solidFill>
          </a:ln>
          <a:effectLst/>
        </c:spPr>
      </c:pivotFmt>
      <c:pivotFmt>
        <c:idx val="2474"/>
        <c:spPr>
          <a:solidFill>
            <a:schemeClr val="accent1"/>
          </a:solidFill>
          <a:ln w="19050">
            <a:solidFill>
              <a:schemeClr val="lt1"/>
            </a:solidFill>
          </a:ln>
          <a:effectLst/>
        </c:spPr>
      </c:pivotFmt>
      <c:pivotFmt>
        <c:idx val="2475"/>
        <c:spPr>
          <a:solidFill>
            <a:schemeClr val="accent1"/>
          </a:solidFill>
          <a:ln w="19050">
            <a:solidFill>
              <a:schemeClr val="lt1"/>
            </a:solidFill>
          </a:ln>
          <a:effectLst/>
        </c:spPr>
      </c:pivotFmt>
      <c:pivotFmt>
        <c:idx val="2476"/>
        <c:spPr>
          <a:solidFill>
            <a:schemeClr val="accent1"/>
          </a:solidFill>
          <a:ln w="19050">
            <a:solidFill>
              <a:schemeClr val="lt1"/>
            </a:solidFill>
          </a:ln>
          <a:effectLst/>
        </c:spPr>
      </c:pivotFmt>
      <c:pivotFmt>
        <c:idx val="2477"/>
        <c:spPr>
          <a:solidFill>
            <a:schemeClr val="accent1"/>
          </a:solidFill>
          <a:ln w="19050">
            <a:solidFill>
              <a:schemeClr val="lt1"/>
            </a:solidFill>
          </a:ln>
          <a:effectLst/>
        </c:spPr>
      </c:pivotFmt>
      <c:pivotFmt>
        <c:idx val="2478"/>
        <c:spPr>
          <a:solidFill>
            <a:schemeClr val="accent1"/>
          </a:solidFill>
          <a:ln w="19050">
            <a:solidFill>
              <a:schemeClr val="lt1"/>
            </a:solidFill>
          </a:ln>
          <a:effectLst/>
        </c:spPr>
      </c:pivotFmt>
      <c:pivotFmt>
        <c:idx val="2479"/>
        <c:spPr>
          <a:solidFill>
            <a:schemeClr val="accent1"/>
          </a:solidFill>
          <a:ln w="19050">
            <a:solidFill>
              <a:schemeClr val="lt1"/>
            </a:solidFill>
          </a:ln>
          <a:effectLst/>
        </c:spPr>
      </c:pivotFmt>
      <c:pivotFmt>
        <c:idx val="2480"/>
        <c:spPr>
          <a:solidFill>
            <a:schemeClr val="accent1"/>
          </a:solidFill>
          <a:ln w="19050">
            <a:solidFill>
              <a:schemeClr val="lt1"/>
            </a:solidFill>
          </a:ln>
          <a:effectLst/>
        </c:spPr>
      </c:pivotFmt>
      <c:pivotFmt>
        <c:idx val="2481"/>
        <c:spPr>
          <a:solidFill>
            <a:schemeClr val="accent1"/>
          </a:solidFill>
          <a:ln w="19050">
            <a:solidFill>
              <a:schemeClr val="lt1"/>
            </a:solidFill>
          </a:ln>
          <a:effectLst/>
        </c:spPr>
      </c:pivotFmt>
      <c:pivotFmt>
        <c:idx val="2482"/>
        <c:spPr>
          <a:solidFill>
            <a:schemeClr val="accent1"/>
          </a:solidFill>
          <a:ln w="19050">
            <a:solidFill>
              <a:schemeClr val="lt1"/>
            </a:solidFill>
          </a:ln>
          <a:effectLst/>
        </c:spPr>
      </c:pivotFmt>
      <c:pivotFmt>
        <c:idx val="2483"/>
        <c:spPr>
          <a:solidFill>
            <a:schemeClr val="accent1"/>
          </a:solidFill>
          <a:ln w="19050">
            <a:solidFill>
              <a:schemeClr val="lt1"/>
            </a:solidFill>
          </a:ln>
          <a:effectLst/>
        </c:spPr>
      </c:pivotFmt>
      <c:pivotFmt>
        <c:idx val="2484"/>
        <c:spPr>
          <a:solidFill>
            <a:schemeClr val="accent1"/>
          </a:solidFill>
          <a:ln w="19050">
            <a:solidFill>
              <a:schemeClr val="lt1"/>
            </a:solidFill>
          </a:ln>
          <a:effectLst/>
        </c:spPr>
      </c:pivotFmt>
      <c:pivotFmt>
        <c:idx val="2485"/>
        <c:spPr>
          <a:solidFill>
            <a:schemeClr val="accent1"/>
          </a:solidFill>
          <a:ln w="19050">
            <a:solidFill>
              <a:schemeClr val="lt1"/>
            </a:solidFill>
          </a:ln>
          <a:effectLst/>
        </c:spPr>
      </c:pivotFmt>
      <c:pivotFmt>
        <c:idx val="2486"/>
        <c:spPr>
          <a:solidFill>
            <a:schemeClr val="accent1"/>
          </a:solidFill>
          <a:ln w="19050">
            <a:solidFill>
              <a:schemeClr val="lt1"/>
            </a:solidFill>
          </a:ln>
          <a:effectLst/>
        </c:spPr>
      </c:pivotFmt>
      <c:pivotFmt>
        <c:idx val="2487"/>
        <c:spPr>
          <a:solidFill>
            <a:schemeClr val="accent1"/>
          </a:solidFill>
          <a:ln w="19050">
            <a:solidFill>
              <a:schemeClr val="lt1"/>
            </a:solidFill>
          </a:ln>
          <a:effectLst/>
        </c:spPr>
      </c:pivotFmt>
      <c:pivotFmt>
        <c:idx val="2488"/>
        <c:spPr>
          <a:solidFill>
            <a:schemeClr val="accent1"/>
          </a:solidFill>
          <a:ln w="19050">
            <a:solidFill>
              <a:schemeClr val="lt1"/>
            </a:solidFill>
          </a:ln>
          <a:effectLst/>
        </c:spPr>
      </c:pivotFmt>
      <c:pivotFmt>
        <c:idx val="2489"/>
        <c:spPr>
          <a:solidFill>
            <a:schemeClr val="accent1"/>
          </a:solidFill>
          <a:ln w="19050">
            <a:solidFill>
              <a:schemeClr val="lt1"/>
            </a:solidFill>
          </a:ln>
          <a:effectLst/>
        </c:spPr>
      </c:pivotFmt>
      <c:pivotFmt>
        <c:idx val="2490"/>
        <c:spPr>
          <a:solidFill>
            <a:schemeClr val="accent1"/>
          </a:solidFill>
          <a:ln w="19050">
            <a:solidFill>
              <a:schemeClr val="lt1"/>
            </a:solidFill>
          </a:ln>
          <a:effectLst/>
        </c:spPr>
      </c:pivotFmt>
      <c:pivotFmt>
        <c:idx val="2491"/>
        <c:spPr>
          <a:solidFill>
            <a:schemeClr val="accent1"/>
          </a:solidFill>
          <a:ln w="19050">
            <a:solidFill>
              <a:schemeClr val="lt1"/>
            </a:solidFill>
          </a:ln>
          <a:effectLst/>
        </c:spPr>
      </c:pivotFmt>
      <c:pivotFmt>
        <c:idx val="2492"/>
        <c:spPr>
          <a:solidFill>
            <a:schemeClr val="accent1"/>
          </a:solidFill>
          <a:ln w="19050">
            <a:solidFill>
              <a:schemeClr val="lt1"/>
            </a:solidFill>
          </a:ln>
          <a:effectLst/>
        </c:spPr>
      </c:pivotFmt>
      <c:pivotFmt>
        <c:idx val="2493"/>
        <c:spPr>
          <a:solidFill>
            <a:schemeClr val="accent1"/>
          </a:solidFill>
          <a:ln w="19050">
            <a:solidFill>
              <a:schemeClr val="lt1"/>
            </a:solidFill>
          </a:ln>
          <a:effectLst/>
        </c:spPr>
      </c:pivotFmt>
      <c:pivotFmt>
        <c:idx val="2494"/>
        <c:spPr>
          <a:solidFill>
            <a:schemeClr val="accent1"/>
          </a:solidFill>
          <a:ln w="19050">
            <a:solidFill>
              <a:schemeClr val="lt1"/>
            </a:solidFill>
          </a:ln>
          <a:effectLst/>
        </c:spPr>
      </c:pivotFmt>
      <c:pivotFmt>
        <c:idx val="2495"/>
        <c:spPr>
          <a:solidFill>
            <a:schemeClr val="accent1"/>
          </a:solidFill>
          <a:ln w="19050">
            <a:solidFill>
              <a:schemeClr val="lt1"/>
            </a:solidFill>
          </a:ln>
          <a:effectLst/>
        </c:spPr>
      </c:pivotFmt>
      <c:pivotFmt>
        <c:idx val="2496"/>
        <c:spPr>
          <a:solidFill>
            <a:schemeClr val="accent1"/>
          </a:solidFill>
          <a:ln w="19050">
            <a:solidFill>
              <a:schemeClr val="lt1"/>
            </a:solidFill>
          </a:ln>
          <a:effectLst/>
        </c:spPr>
      </c:pivotFmt>
      <c:pivotFmt>
        <c:idx val="2497"/>
        <c:spPr>
          <a:solidFill>
            <a:schemeClr val="accent1"/>
          </a:solidFill>
          <a:ln w="19050">
            <a:solidFill>
              <a:schemeClr val="lt1"/>
            </a:solidFill>
          </a:ln>
          <a:effectLst/>
        </c:spPr>
      </c:pivotFmt>
      <c:pivotFmt>
        <c:idx val="2498"/>
        <c:spPr>
          <a:solidFill>
            <a:schemeClr val="accent1"/>
          </a:solidFill>
          <a:ln w="19050">
            <a:solidFill>
              <a:schemeClr val="lt1"/>
            </a:solidFill>
          </a:ln>
          <a:effectLst/>
        </c:spPr>
      </c:pivotFmt>
      <c:pivotFmt>
        <c:idx val="2499"/>
        <c:spPr>
          <a:solidFill>
            <a:schemeClr val="accent1"/>
          </a:solidFill>
          <a:ln w="19050">
            <a:solidFill>
              <a:schemeClr val="lt1"/>
            </a:solidFill>
          </a:ln>
          <a:effectLst/>
        </c:spPr>
      </c:pivotFmt>
      <c:pivotFmt>
        <c:idx val="2500"/>
        <c:spPr>
          <a:solidFill>
            <a:schemeClr val="accent1"/>
          </a:solidFill>
          <a:ln w="19050">
            <a:solidFill>
              <a:schemeClr val="lt1"/>
            </a:solidFill>
          </a:ln>
          <a:effectLst/>
        </c:spPr>
      </c:pivotFmt>
      <c:pivotFmt>
        <c:idx val="2501"/>
        <c:spPr>
          <a:solidFill>
            <a:schemeClr val="accent1"/>
          </a:solidFill>
          <a:ln w="19050">
            <a:solidFill>
              <a:schemeClr val="lt1"/>
            </a:solidFill>
          </a:ln>
          <a:effectLst/>
        </c:spPr>
      </c:pivotFmt>
      <c:pivotFmt>
        <c:idx val="2502"/>
        <c:spPr>
          <a:solidFill>
            <a:schemeClr val="accent1"/>
          </a:solidFill>
          <a:ln w="19050">
            <a:solidFill>
              <a:schemeClr val="lt1"/>
            </a:solidFill>
          </a:ln>
          <a:effectLst/>
        </c:spPr>
      </c:pivotFmt>
      <c:pivotFmt>
        <c:idx val="2503"/>
        <c:spPr>
          <a:solidFill>
            <a:schemeClr val="accent1"/>
          </a:solidFill>
          <a:ln w="19050">
            <a:solidFill>
              <a:schemeClr val="lt1"/>
            </a:solidFill>
          </a:ln>
          <a:effectLst/>
        </c:spPr>
      </c:pivotFmt>
      <c:pivotFmt>
        <c:idx val="2504"/>
        <c:spPr>
          <a:solidFill>
            <a:schemeClr val="accent1"/>
          </a:solidFill>
          <a:ln w="19050">
            <a:solidFill>
              <a:schemeClr val="lt1"/>
            </a:solidFill>
          </a:ln>
          <a:effectLst/>
        </c:spPr>
      </c:pivotFmt>
      <c:pivotFmt>
        <c:idx val="2505"/>
        <c:spPr>
          <a:solidFill>
            <a:schemeClr val="accent1"/>
          </a:solidFill>
          <a:ln w="19050">
            <a:solidFill>
              <a:schemeClr val="lt1"/>
            </a:solidFill>
          </a:ln>
          <a:effectLst/>
        </c:spPr>
        <c:marker>
          <c:symbol val="none"/>
        </c:marker>
      </c:pivotFmt>
      <c:pivotFmt>
        <c:idx val="2506"/>
        <c:spPr>
          <a:solidFill>
            <a:schemeClr val="accent1"/>
          </a:solidFill>
          <a:ln w="19050">
            <a:solidFill>
              <a:schemeClr val="lt1"/>
            </a:solidFill>
          </a:ln>
          <a:effectLst/>
        </c:spPr>
      </c:pivotFmt>
      <c:pivotFmt>
        <c:idx val="2507"/>
        <c:spPr>
          <a:solidFill>
            <a:schemeClr val="accent1"/>
          </a:solidFill>
          <a:ln w="19050">
            <a:solidFill>
              <a:schemeClr val="lt1"/>
            </a:solidFill>
          </a:ln>
          <a:effectLst/>
        </c:spPr>
      </c:pivotFmt>
      <c:pivotFmt>
        <c:idx val="2508"/>
        <c:spPr>
          <a:solidFill>
            <a:schemeClr val="accent1"/>
          </a:solidFill>
          <a:ln w="19050">
            <a:solidFill>
              <a:schemeClr val="lt1"/>
            </a:solidFill>
          </a:ln>
          <a:effectLst/>
        </c:spPr>
      </c:pivotFmt>
      <c:pivotFmt>
        <c:idx val="2509"/>
        <c:spPr>
          <a:solidFill>
            <a:schemeClr val="accent1"/>
          </a:solidFill>
          <a:ln w="19050">
            <a:solidFill>
              <a:schemeClr val="lt1"/>
            </a:solidFill>
          </a:ln>
          <a:effectLst/>
        </c:spPr>
      </c:pivotFmt>
      <c:pivotFmt>
        <c:idx val="2510"/>
        <c:spPr>
          <a:solidFill>
            <a:schemeClr val="accent1"/>
          </a:solidFill>
          <a:ln w="19050">
            <a:solidFill>
              <a:schemeClr val="lt1"/>
            </a:solidFill>
          </a:ln>
          <a:effectLst/>
        </c:spPr>
      </c:pivotFmt>
      <c:pivotFmt>
        <c:idx val="2511"/>
        <c:spPr>
          <a:solidFill>
            <a:schemeClr val="accent1"/>
          </a:solidFill>
          <a:ln w="19050">
            <a:solidFill>
              <a:schemeClr val="lt1"/>
            </a:solidFill>
          </a:ln>
          <a:effectLst/>
        </c:spPr>
      </c:pivotFmt>
      <c:pivotFmt>
        <c:idx val="2512"/>
        <c:spPr>
          <a:solidFill>
            <a:schemeClr val="accent1"/>
          </a:solidFill>
          <a:ln w="19050">
            <a:solidFill>
              <a:schemeClr val="lt1"/>
            </a:solidFill>
          </a:ln>
          <a:effectLst/>
        </c:spPr>
      </c:pivotFmt>
      <c:pivotFmt>
        <c:idx val="2513"/>
        <c:spPr>
          <a:solidFill>
            <a:schemeClr val="accent1"/>
          </a:solidFill>
          <a:ln w="19050">
            <a:solidFill>
              <a:schemeClr val="lt1"/>
            </a:solidFill>
          </a:ln>
          <a:effectLst/>
        </c:spPr>
      </c:pivotFmt>
      <c:pivotFmt>
        <c:idx val="2514"/>
        <c:spPr>
          <a:solidFill>
            <a:schemeClr val="accent1"/>
          </a:solidFill>
          <a:ln w="19050">
            <a:solidFill>
              <a:schemeClr val="lt1"/>
            </a:solidFill>
          </a:ln>
          <a:effectLst/>
        </c:spPr>
      </c:pivotFmt>
      <c:pivotFmt>
        <c:idx val="2515"/>
        <c:spPr>
          <a:solidFill>
            <a:schemeClr val="accent1"/>
          </a:solidFill>
          <a:ln w="19050">
            <a:solidFill>
              <a:schemeClr val="lt1"/>
            </a:solidFill>
          </a:ln>
          <a:effectLst/>
        </c:spPr>
      </c:pivotFmt>
      <c:pivotFmt>
        <c:idx val="2516"/>
        <c:spPr>
          <a:solidFill>
            <a:schemeClr val="accent1"/>
          </a:solidFill>
          <a:ln w="19050">
            <a:solidFill>
              <a:schemeClr val="lt1"/>
            </a:solidFill>
          </a:ln>
          <a:effectLst/>
        </c:spPr>
      </c:pivotFmt>
      <c:pivotFmt>
        <c:idx val="2517"/>
        <c:spPr>
          <a:solidFill>
            <a:schemeClr val="accent1"/>
          </a:solidFill>
          <a:ln w="19050">
            <a:solidFill>
              <a:schemeClr val="lt1"/>
            </a:solidFill>
          </a:ln>
          <a:effectLst/>
        </c:spPr>
      </c:pivotFmt>
      <c:pivotFmt>
        <c:idx val="2518"/>
        <c:spPr>
          <a:solidFill>
            <a:schemeClr val="accent1"/>
          </a:solidFill>
          <a:ln w="19050">
            <a:solidFill>
              <a:schemeClr val="lt1"/>
            </a:solidFill>
          </a:ln>
          <a:effectLst/>
        </c:spPr>
      </c:pivotFmt>
      <c:pivotFmt>
        <c:idx val="2519"/>
        <c:spPr>
          <a:solidFill>
            <a:schemeClr val="accent1"/>
          </a:solidFill>
          <a:ln w="19050">
            <a:solidFill>
              <a:schemeClr val="lt1"/>
            </a:solidFill>
          </a:ln>
          <a:effectLst/>
        </c:spPr>
      </c:pivotFmt>
      <c:pivotFmt>
        <c:idx val="2520"/>
        <c:spPr>
          <a:solidFill>
            <a:schemeClr val="accent1"/>
          </a:solidFill>
          <a:ln w="19050">
            <a:solidFill>
              <a:schemeClr val="lt1"/>
            </a:solidFill>
          </a:ln>
          <a:effectLst/>
        </c:spPr>
      </c:pivotFmt>
      <c:pivotFmt>
        <c:idx val="2521"/>
        <c:spPr>
          <a:solidFill>
            <a:schemeClr val="accent1"/>
          </a:solidFill>
          <a:ln w="19050">
            <a:solidFill>
              <a:schemeClr val="lt1"/>
            </a:solidFill>
          </a:ln>
          <a:effectLst/>
        </c:spPr>
      </c:pivotFmt>
      <c:pivotFmt>
        <c:idx val="2522"/>
        <c:spPr>
          <a:solidFill>
            <a:schemeClr val="accent1"/>
          </a:solidFill>
          <a:ln w="19050">
            <a:solidFill>
              <a:schemeClr val="lt1"/>
            </a:solidFill>
          </a:ln>
          <a:effectLst/>
        </c:spPr>
      </c:pivotFmt>
      <c:pivotFmt>
        <c:idx val="2523"/>
        <c:spPr>
          <a:solidFill>
            <a:schemeClr val="accent1"/>
          </a:solidFill>
          <a:ln w="19050">
            <a:solidFill>
              <a:schemeClr val="lt1"/>
            </a:solidFill>
          </a:ln>
          <a:effectLst/>
        </c:spPr>
      </c:pivotFmt>
      <c:pivotFmt>
        <c:idx val="2524"/>
        <c:spPr>
          <a:solidFill>
            <a:schemeClr val="accent1"/>
          </a:solidFill>
          <a:ln w="19050">
            <a:solidFill>
              <a:schemeClr val="lt1"/>
            </a:solidFill>
          </a:ln>
          <a:effectLst/>
        </c:spPr>
      </c:pivotFmt>
      <c:pivotFmt>
        <c:idx val="2525"/>
        <c:spPr>
          <a:solidFill>
            <a:schemeClr val="accent1"/>
          </a:solidFill>
          <a:ln w="19050">
            <a:solidFill>
              <a:schemeClr val="lt1"/>
            </a:solidFill>
          </a:ln>
          <a:effectLst/>
        </c:spPr>
      </c:pivotFmt>
      <c:pivotFmt>
        <c:idx val="2526"/>
        <c:spPr>
          <a:solidFill>
            <a:schemeClr val="accent1"/>
          </a:solidFill>
          <a:ln w="19050">
            <a:solidFill>
              <a:schemeClr val="lt1"/>
            </a:solidFill>
          </a:ln>
          <a:effectLst/>
        </c:spPr>
      </c:pivotFmt>
      <c:pivotFmt>
        <c:idx val="2527"/>
        <c:spPr>
          <a:solidFill>
            <a:schemeClr val="accent1"/>
          </a:solidFill>
          <a:ln w="19050">
            <a:solidFill>
              <a:schemeClr val="lt1"/>
            </a:solidFill>
          </a:ln>
          <a:effectLst/>
        </c:spPr>
      </c:pivotFmt>
      <c:pivotFmt>
        <c:idx val="2528"/>
        <c:spPr>
          <a:solidFill>
            <a:schemeClr val="accent1"/>
          </a:solidFill>
          <a:ln w="19050">
            <a:solidFill>
              <a:schemeClr val="lt1"/>
            </a:solidFill>
          </a:ln>
          <a:effectLst/>
        </c:spPr>
      </c:pivotFmt>
      <c:pivotFmt>
        <c:idx val="2529"/>
        <c:spPr>
          <a:solidFill>
            <a:schemeClr val="accent1"/>
          </a:solidFill>
          <a:ln w="19050">
            <a:solidFill>
              <a:schemeClr val="lt1"/>
            </a:solidFill>
          </a:ln>
          <a:effectLst/>
        </c:spPr>
      </c:pivotFmt>
      <c:pivotFmt>
        <c:idx val="2530"/>
        <c:spPr>
          <a:solidFill>
            <a:schemeClr val="accent1"/>
          </a:solidFill>
          <a:ln w="19050">
            <a:solidFill>
              <a:schemeClr val="lt1"/>
            </a:solidFill>
          </a:ln>
          <a:effectLst/>
        </c:spPr>
      </c:pivotFmt>
      <c:pivotFmt>
        <c:idx val="2531"/>
        <c:spPr>
          <a:solidFill>
            <a:schemeClr val="accent1"/>
          </a:solidFill>
          <a:ln w="19050">
            <a:solidFill>
              <a:schemeClr val="lt1"/>
            </a:solidFill>
          </a:ln>
          <a:effectLst/>
        </c:spPr>
      </c:pivotFmt>
      <c:pivotFmt>
        <c:idx val="2532"/>
        <c:spPr>
          <a:solidFill>
            <a:schemeClr val="accent1"/>
          </a:solidFill>
          <a:ln w="19050">
            <a:solidFill>
              <a:schemeClr val="lt1"/>
            </a:solidFill>
          </a:ln>
          <a:effectLst/>
        </c:spPr>
      </c:pivotFmt>
      <c:pivotFmt>
        <c:idx val="2533"/>
        <c:spPr>
          <a:solidFill>
            <a:schemeClr val="accent1"/>
          </a:solidFill>
          <a:ln w="19050">
            <a:solidFill>
              <a:schemeClr val="lt1"/>
            </a:solidFill>
          </a:ln>
          <a:effectLst/>
        </c:spPr>
      </c:pivotFmt>
      <c:pivotFmt>
        <c:idx val="2534"/>
        <c:spPr>
          <a:solidFill>
            <a:schemeClr val="accent1"/>
          </a:solidFill>
          <a:ln w="19050">
            <a:solidFill>
              <a:schemeClr val="lt1"/>
            </a:solidFill>
          </a:ln>
          <a:effectLst/>
        </c:spPr>
      </c:pivotFmt>
      <c:pivotFmt>
        <c:idx val="2535"/>
        <c:spPr>
          <a:solidFill>
            <a:schemeClr val="accent1"/>
          </a:solidFill>
          <a:ln w="19050">
            <a:solidFill>
              <a:schemeClr val="lt1"/>
            </a:solidFill>
          </a:ln>
          <a:effectLst/>
        </c:spPr>
      </c:pivotFmt>
      <c:pivotFmt>
        <c:idx val="2536"/>
        <c:spPr>
          <a:solidFill>
            <a:schemeClr val="accent1"/>
          </a:solidFill>
          <a:ln w="19050">
            <a:solidFill>
              <a:schemeClr val="lt1"/>
            </a:solidFill>
          </a:ln>
          <a:effectLst/>
        </c:spPr>
      </c:pivotFmt>
      <c:pivotFmt>
        <c:idx val="2537"/>
        <c:spPr>
          <a:solidFill>
            <a:schemeClr val="accent1"/>
          </a:solidFill>
          <a:ln w="19050">
            <a:solidFill>
              <a:schemeClr val="lt1"/>
            </a:solidFill>
          </a:ln>
          <a:effectLst/>
        </c:spPr>
      </c:pivotFmt>
      <c:pivotFmt>
        <c:idx val="2538"/>
        <c:spPr>
          <a:solidFill>
            <a:schemeClr val="accent1"/>
          </a:solidFill>
          <a:ln w="19050">
            <a:solidFill>
              <a:schemeClr val="lt1"/>
            </a:solidFill>
          </a:ln>
          <a:effectLst/>
        </c:spPr>
      </c:pivotFmt>
      <c:pivotFmt>
        <c:idx val="2539"/>
        <c:spPr>
          <a:solidFill>
            <a:schemeClr val="accent1"/>
          </a:solidFill>
          <a:ln w="19050">
            <a:solidFill>
              <a:schemeClr val="lt1"/>
            </a:solidFill>
          </a:ln>
          <a:effectLst/>
        </c:spPr>
      </c:pivotFmt>
      <c:pivotFmt>
        <c:idx val="2540"/>
        <c:spPr>
          <a:solidFill>
            <a:schemeClr val="accent1"/>
          </a:solidFill>
          <a:ln w="19050">
            <a:solidFill>
              <a:schemeClr val="lt1"/>
            </a:solidFill>
          </a:ln>
          <a:effectLst/>
        </c:spPr>
      </c:pivotFmt>
      <c:pivotFmt>
        <c:idx val="2541"/>
        <c:spPr>
          <a:solidFill>
            <a:schemeClr val="accent1"/>
          </a:solidFill>
          <a:ln w="19050">
            <a:solidFill>
              <a:schemeClr val="lt1"/>
            </a:solidFill>
          </a:ln>
          <a:effectLst/>
        </c:spPr>
      </c:pivotFmt>
      <c:pivotFmt>
        <c:idx val="2542"/>
        <c:spPr>
          <a:solidFill>
            <a:schemeClr val="accent1"/>
          </a:solidFill>
          <a:ln w="19050">
            <a:solidFill>
              <a:schemeClr val="lt1"/>
            </a:solidFill>
          </a:ln>
          <a:effectLst/>
        </c:spPr>
      </c:pivotFmt>
      <c:pivotFmt>
        <c:idx val="2543"/>
        <c:spPr>
          <a:solidFill>
            <a:schemeClr val="accent1"/>
          </a:solidFill>
          <a:ln w="19050">
            <a:solidFill>
              <a:schemeClr val="lt1"/>
            </a:solidFill>
          </a:ln>
          <a:effectLst/>
        </c:spPr>
      </c:pivotFmt>
      <c:pivotFmt>
        <c:idx val="2544"/>
        <c:spPr>
          <a:solidFill>
            <a:schemeClr val="accent1"/>
          </a:solidFill>
          <a:ln w="19050">
            <a:solidFill>
              <a:schemeClr val="lt1"/>
            </a:solidFill>
          </a:ln>
          <a:effectLst/>
        </c:spPr>
      </c:pivotFmt>
      <c:pivotFmt>
        <c:idx val="2545"/>
        <c:spPr>
          <a:solidFill>
            <a:schemeClr val="accent1"/>
          </a:solidFill>
          <a:ln w="19050">
            <a:solidFill>
              <a:schemeClr val="lt1"/>
            </a:solidFill>
          </a:ln>
          <a:effectLst/>
        </c:spPr>
      </c:pivotFmt>
      <c:pivotFmt>
        <c:idx val="2546"/>
        <c:spPr>
          <a:solidFill>
            <a:schemeClr val="accent1"/>
          </a:solidFill>
          <a:ln w="19050">
            <a:solidFill>
              <a:schemeClr val="lt1"/>
            </a:solidFill>
          </a:ln>
          <a:effectLst/>
        </c:spPr>
      </c:pivotFmt>
      <c:pivotFmt>
        <c:idx val="2547"/>
        <c:spPr>
          <a:solidFill>
            <a:schemeClr val="accent1"/>
          </a:solidFill>
          <a:ln w="19050">
            <a:solidFill>
              <a:schemeClr val="lt1"/>
            </a:solidFill>
          </a:ln>
          <a:effectLst/>
        </c:spPr>
      </c:pivotFmt>
      <c:pivotFmt>
        <c:idx val="2548"/>
        <c:spPr>
          <a:solidFill>
            <a:schemeClr val="accent1"/>
          </a:solidFill>
          <a:ln w="19050">
            <a:solidFill>
              <a:schemeClr val="lt1"/>
            </a:solidFill>
          </a:ln>
          <a:effectLst/>
        </c:spPr>
      </c:pivotFmt>
      <c:pivotFmt>
        <c:idx val="2549"/>
        <c:spPr>
          <a:solidFill>
            <a:schemeClr val="accent1"/>
          </a:solidFill>
          <a:ln w="19050">
            <a:solidFill>
              <a:schemeClr val="lt1"/>
            </a:solidFill>
          </a:ln>
          <a:effectLst/>
        </c:spPr>
      </c:pivotFmt>
      <c:pivotFmt>
        <c:idx val="2550"/>
        <c:spPr>
          <a:solidFill>
            <a:schemeClr val="accent1"/>
          </a:solidFill>
          <a:ln w="19050">
            <a:solidFill>
              <a:schemeClr val="lt1"/>
            </a:solidFill>
          </a:ln>
          <a:effectLst/>
        </c:spPr>
      </c:pivotFmt>
      <c:pivotFmt>
        <c:idx val="2551"/>
        <c:spPr>
          <a:solidFill>
            <a:schemeClr val="accent1"/>
          </a:solidFill>
          <a:ln w="19050">
            <a:solidFill>
              <a:schemeClr val="lt1"/>
            </a:solidFill>
          </a:ln>
          <a:effectLst/>
        </c:spPr>
      </c:pivotFmt>
      <c:pivotFmt>
        <c:idx val="2552"/>
        <c:spPr>
          <a:solidFill>
            <a:schemeClr val="accent1"/>
          </a:solidFill>
          <a:ln w="19050">
            <a:solidFill>
              <a:schemeClr val="lt1"/>
            </a:solidFill>
          </a:ln>
          <a:effectLst/>
        </c:spPr>
      </c:pivotFmt>
      <c:pivotFmt>
        <c:idx val="2553"/>
        <c:spPr>
          <a:solidFill>
            <a:schemeClr val="accent1"/>
          </a:solidFill>
          <a:ln w="19050">
            <a:solidFill>
              <a:schemeClr val="lt1"/>
            </a:solidFill>
          </a:ln>
          <a:effectLst/>
        </c:spPr>
      </c:pivotFmt>
      <c:pivotFmt>
        <c:idx val="2554"/>
        <c:spPr>
          <a:solidFill>
            <a:schemeClr val="accent1"/>
          </a:solidFill>
          <a:ln w="19050">
            <a:solidFill>
              <a:schemeClr val="lt1"/>
            </a:solidFill>
          </a:ln>
          <a:effectLst/>
        </c:spPr>
      </c:pivotFmt>
      <c:pivotFmt>
        <c:idx val="2555"/>
        <c:spPr>
          <a:solidFill>
            <a:schemeClr val="accent1"/>
          </a:solidFill>
          <a:ln w="19050">
            <a:solidFill>
              <a:schemeClr val="lt1"/>
            </a:solidFill>
          </a:ln>
          <a:effectLst/>
        </c:spPr>
      </c:pivotFmt>
      <c:pivotFmt>
        <c:idx val="2556"/>
        <c:spPr>
          <a:solidFill>
            <a:schemeClr val="accent1"/>
          </a:solidFill>
          <a:ln w="19050">
            <a:solidFill>
              <a:schemeClr val="lt1"/>
            </a:solidFill>
          </a:ln>
          <a:effectLst/>
        </c:spPr>
      </c:pivotFmt>
      <c:pivotFmt>
        <c:idx val="2557"/>
        <c:spPr>
          <a:solidFill>
            <a:schemeClr val="accent1"/>
          </a:solidFill>
          <a:ln w="19050">
            <a:solidFill>
              <a:schemeClr val="lt1"/>
            </a:solidFill>
          </a:ln>
          <a:effectLst/>
        </c:spPr>
      </c:pivotFmt>
      <c:pivotFmt>
        <c:idx val="2558"/>
        <c:spPr>
          <a:solidFill>
            <a:schemeClr val="accent1"/>
          </a:solidFill>
          <a:ln w="19050">
            <a:solidFill>
              <a:schemeClr val="lt1"/>
            </a:solidFill>
          </a:ln>
          <a:effectLst/>
        </c:spPr>
      </c:pivotFmt>
      <c:pivotFmt>
        <c:idx val="2559"/>
        <c:spPr>
          <a:solidFill>
            <a:schemeClr val="accent1"/>
          </a:solidFill>
          <a:ln w="19050">
            <a:solidFill>
              <a:schemeClr val="lt1"/>
            </a:solidFill>
          </a:ln>
          <a:effectLst/>
        </c:spPr>
      </c:pivotFmt>
      <c:pivotFmt>
        <c:idx val="2560"/>
        <c:spPr>
          <a:solidFill>
            <a:schemeClr val="accent1"/>
          </a:solidFill>
          <a:ln w="19050">
            <a:solidFill>
              <a:schemeClr val="lt1"/>
            </a:solidFill>
          </a:ln>
          <a:effectLst/>
        </c:spPr>
      </c:pivotFmt>
      <c:pivotFmt>
        <c:idx val="2561"/>
        <c:spPr>
          <a:solidFill>
            <a:schemeClr val="accent1"/>
          </a:solidFill>
          <a:ln w="19050">
            <a:solidFill>
              <a:schemeClr val="lt1"/>
            </a:solidFill>
          </a:ln>
          <a:effectLst/>
        </c:spPr>
      </c:pivotFmt>
      <c:pivotFmt>
        <c:idx val="2562"/>
        <c:spPr>
          <a:solidFill>
            <a:schemeClr val="accent1"/>
          </a:solidFill>
          <a:ln w="19050">
            <a:solidFill>
              <a:schemeClr val="lt1"/>
            </a:solidFill>
          </a:ln>
          <a:effectLst/>
        </c:spPr>
      </c:pivotFmt>
      <c:pivotFmt>
        <c:idx val="2563"/>
        <c:spPr>
          <a:solidFill>
            <a:schemeClr val="accent1"/>
          </a:solidFill>
          <a:ln w="19050">
            <a:solidFill>
              <a:schemeClr val="lt1"/>
            </a:solidFill>
          </a:ln>
          <a:effectLst/>
        </c:spPr>
      </c:pivotFmt>
      <c:pivotFmt>
        <c:idx val="2564"/>
        <c:spPr>
          <a:solidFill>
            <a:schemeClr val="accent1"/>
          </a:solidFill>
          <a:ln w="19050">
            <a:solidFill>
              <a:schemeClr val="lt1"/>
            </a:solidFill>
          </a:ln>
          <a:effectLst/>
        </c:spPr>
      </c:pivotFmt>
      <c:pivotFmt>
        <c:idx val="2565"/>
        <c:spPr>
          <a:solidFill>
            <a:schemeClr val="accent1"/>
          </a:solidFill>
          <a:ln w="19050">
            <a:solidFill>
              <a:schemeClr val="lt1"/>
            </a:solidFill>
          </a:ln>
          <a:effectLst/>
        </c:spPr>
      </c:pivotFmt>
      <c:pivotFmt>
        <c:idx val="2566"/>
        <c:spPr>
          <a:solidFill>
            <a:schemeClr val="accent1"/>
          </a:solidFill>
          <a:ln w="19050">
            <a:solidFill>
              <a:schemeClr val="lt1"/>
            </a:solidFill>
          </a:ln>
          <a:effectLst/>
        </c:spPr>
      </c:pivotFmt>
      <c:pivotFmt>
        <c:idx val="2567"/>
        <c:spPr>
          <a:solidFill>
            <a:schemeClr val="accent1"/>
          </a:solidFill>
          <a:ln w="19050">
            <a:solidFill>
              <a:schemeClr val="lt1"/>
            </a:solidFill>
          </a:ln>
          <a:effectLst/>
        </c:spPr>
      </c:pivotFmt>
      <c:pivotFmt>
        <c:idx val="2568"/>
        <c:spPr>
          <a:solidFill>
            <a:schemeClr val="accent1"/>
          </a:solidFill>
          <a:ln w="19050">
            <a:solidFill>
              <a:schemeClr val="lt1"/>
            </a:solidFill>
          </a:ln>
          <a:effectLst/>
        </c:spPr>
      </c:pivotFmt>
      <c:pivotFmt>
        <c:idx val="2569"/>
        <c:spPr>
          <a:solidFill>
            <a:schemeClr val="accent1"/>
          </a:solidFill>
          <a:ln w="19050">
            <a:solidFill>
              <a:schemeClr val="lt1"/>
            </a:solidFill>
          </a:ln>
          <a:effectLst/>
        </c:spPr>
      </c:pivotFmt>
      <c:pivotFmt>
        <c:idx val="2570"/>
        <c:spPr>
          <a:solidFill>
            <a:schemeClr val="accent1"/>
          </a:solidFill>
          <a:ln w="19050">
            <a:solidFill>
              <a:schemeClr val="lt1"/>
            </a:solidFill>
          </a:ln>
          <a:effectLst/>
        </c:spPr>
      </c:pivotFmt>
      <c:pivotFmt>
        <c:idx val="2571"/>
        <c:spPr>
          <a:solidFill>
            <a:schemeClr val="accent1"/>
          </a:solidFill>
          <a:ln w="19050">
            <a:solidFill>
              <a:schemeClr val="lt1"/>
            </a:solidFill>
          </a:ln>
          <a:effectLst/>
        </c:spPr>
      </c:pivotFmt>
      <c:pivotFmt>
        <c:idx val="2572"/>
        <c:spPr>
          <a:solidFill>
            <a:schemeClr val="accent1"/>
          </a:solidFill>
          <a:ln w="19050">
            <a:solidFill>
              <a:schemeClr val="lt1"/>
            </a:solidFill>
          </a:ln>
          <a:effectLst/>
        </c:spPr>
      </c:pivotFmt>
      <c:pivotFmt>
        <c:idx val="2573"/>
        <c:spPr>
          <a:solidFill>
            <a:schemeClr val="accent1"/>
          </a:solidFill>
          <a:ln w="19050">
            <a:solidFill>
              <a:schemeClr val="lt1"/>
            </a:solidFill>
          </a:ln>
          <a:effectLst/>
        </c:spPr>
      </c:pivotFmt>
      <c:pivotFmt>
        <c:idx val="2574"/>
        <c:spPr>
          <a:solidFill>
            <a:schemeClr val="accent1"/>
          </a:solidFill>
          <a:ln w="19050">
            <a:solidFill>
              <a:schemeClr val="lt1"/>
            </a:solidFill>
          </a:ln>
          <a:effectLst/>
        </c:spPr>
      </c:pivotFmt>
      <c:pivotFmt>
        <c:idx val="2575"/>
        <c:spPr>
          <a:solidFill>
            <a:schemeClr val="accent1"/>
          </a:solidFill>
          <a:ln w="19050">
            <a:solidFill>
              <a:schemeClr val="lt1"/>
            </a:solidFill>
          </a:ln>
          <a:effectLst/>
        </c:spPr>
      </c:pivotFmt>
      <c:pivotFmt>
        <c:idx val="2576"/>
        <c:spPr>
          <a:solidFill>
            <a:schemeClr val="accent1"/>
          </a:solidFill>
          <a:ln w="19050">
            <a:solidFill>
              <a:schemeClr val="lt1"/>
            </a:solidFill>
          </a:ln>
          <a:effectLst/>
        </c:spPr>
      </c:pivotFmt>
      <c:pivotFmt>
        <c:idx val="2577"/>
        <c:spPr>
          <a:solidFill>
            <a:schemeClr val="accent1"/>
          </a:solidFill>
          <a:ln w="19050">
            <a:solidFill>
              <a:schemeClr val="lt1"/>
            </a:solidFill>
          </a:ln>
          <a:effectLst/>
        </c:spPr>
      </c:pivotFmt>
      <c:pivotFmt>
        <c:idx val="2578"/>
        <c:spPr>
          <a:solidFill>
            <a:schemeClr val="accent1"/>
          </a:solidFill>
          <a:ln w="19050">
            <a:solidFill>
              <a:schemeClr val="lt1"/>
            </a:solidFill>
          </a:ln>
          <a:effectLst/>
        </c:spPr>
      </c:pivotFmt>
      <c:pivotFmt>
        <c:idx val="2579"/>
        <c:spPr>
          <a:solidFill>
            <a:schemeClr val="accent1"/>
          </a:solidFill>
          <a:ln w="19050">
            <a:solidFill>
              <a:schemeClr val="lt1"/>
            </a:solidFill>
          </a:ln>
          <a:effectLst/>
        </c:spPr>
      </c:pivotFmt>
      <c:pivotFmt>
        <c:idx val="2580"/>
        <c:spPr>
          <a:solidFill>
            <a:schemeClr val="accent1"/>
          </a:solidFill>
          <a:ln w="19050">
            <a:solidFill>
              <a:schemeClr val="lt1"/>
            </a:solidFill>
          </a:ln>
          <a:effectLst/>
        </c:spPr>
      </c:pivotFmt>
      <c:pivotFmt>
        <c:idx val="2581"/>
        <c:spPr>
          <a:solidFill>
            <a:schemeClr val="accent1"/>
          </a:solidFill>
          <a:ln w="19050">
            <a:solidFill>
              <a:schemeClr val="lt1"/>
            </a:solidFill>
          </a:ln>
          <a:effectLst/>
        </c:spPr>
      </c:pivotFmt>
      <c:pivotFmt>
        <c:idx val="2582"/>
        <c:spPr>
          <a:solidFill>
            <a:schemeClr val="accent1"/>
          </a:solidFill>
          <a:ln w="19050">
            <a:solidFill>
              <a:schemeClr val="lt1"/>
            </a:solidFill>
          </a:ln>
          <a:effectLst/>
        </c:spPr>
      </c:pivotFmt>
      <c:pivotFmt>
        <c:idx val="2583"/>
        <c:spPr>
          <a:solidFill>
            <a:schemeClr val="accent1"/>
          </a:solidFill>
          <a:ln w="19050">
            <a:solidFill>
              <a:schemeClr val="lt1"/>
            </a:solidFill>
          </a:ln>
          <a:effectLst/>
        </c:spPr>
      </c:pivotFmt>
      <c:pivotFmt>
        <c:idx val="2584"/>
        <c:spPr>
          <a:solidFill>
            <a:schemeClr val="accent1"/>
          </a:solidFill>
          <a:ln w="19050">
            <a:solidFill>
              <a:schemeClr val="lt1"/>
            </a:solidFill>
          </a:ln>
          <a:effectLst/>
        </c:spPr>
      </c:pivotFmt>
      <c:pivotFmt>
        <c:idx val="2585"/>
        <c:spPr>
          <a:solidFill>
            <a:schemeClr val="accent1"/>
          </a:solidFill>
          <a:ln w="19050">
            <a:solidFill>
              <a:schemeClr val="lt1"/>
            </a:solidFill>
          </a:ln>
          <a:effectLst/>
        </c:spPr>
      </c:pivotFmt>
      <c:pivotFmt>
        <c:idx val="2586"/>
        <c:spPr>
          <a:solidFill>
            <a:schemeClr val="accent1"/>
          </a:solidFill>
          <a:ln w="19050">
            <a:solidFill>
              <a:schemeClr val="lt1"/>
            </a:solidFill>
          </a:ln>
          <a:effectLst/>
        </c:spPr>
      </c:pivotFmt>
      <c:pivotFmt>
        <c:idx val="2587"/>
        <c:spPr>
          <a:solidFill>
            <a:schemeClr val="accent1"/>
          </a:solidFill>
          <a:ln w="19050">
            <a:solidFill>
              <a:schemeClr val="lt1"/>
            </a:solidFill>
          </a:ln>
          <a:effectLst/>
        </c:spPr>
      </c:pivotFmt>
      <c:pivotFmt>
        <c:idx val="2588"/>
        <c:spPr>
          <a:solidFill>
            <a:schemeClr val="accent1"/>
          </a:solidFill>
          <a:ln w="19050">
            <a:solidFill>
              <a:schemeClr val="lt1"/>
            </a:solidFill>
          </a:ln>
          <a:effectLst/>
        </c:spPr>
      </c:pivotFmt>
      <c:pivotFmt>
        <c:idx val="2589"/>
        <c:spPr>
          <a:solidFill>
            <a:schemeClr val="accent1"/>
          </a:solidFill>
          <a:ln w="19050">
            <a:solidFill>
              <a:schemeClr val="lt1"/>
            </a:solidFill>
          </a:ln>
          <a:effectLst/>
        </c:spPr>
      </c:pivotFmt>
      <c:pivotFmt>
        <c:idx val="2590"/>
        <c:spPr>
          <a:solidFill>
            <a:schemeClr val="accent1"/>
          </a:solidFill>
          <a:ln w="19050">
            <a:solidFill>
              <a:schemeClr val="lt1"/>
            </a:solidFill>
          </a:ln>
          <a:effectLst/>
        </c:spPr>
      </c:pivotFmt>
      <c:pivotFmt>
        <c:idx val="2591"/>
        <c:spPr>
          <a:solidFill>
            <a:schemeClr val="accent1"/>
          </a:solidFill>
          <a:ln w="19050">
            <a:solidFill>
              <a:schemeClr val="lt1"/>
            </a:solidFill>
          </a:ln>
          <a:effectLst/>
        </c:spPr>
      </c:pivotFmt>
      <c:pivotFmt>
        <c:idx val="2592"/>
        <c:spPr>
          <a:solidFill>
            <a:schemeClr val="accent1"/>
          </a:solidFill>
          <a:ln w="19050">
            <a:solidFill>
              <a:schemeClr val="lt1"/>
            </a:solidFill>
          </a:ln>
          <a:effectLst/>
        </c:spPr>
      </c:pivotFmt>
      <c:pivotFmt>
        <c:idx val="2593"/>
        <c:spPr>
          <a:solidFill>
            <a:schemeClr val="accent1"/>
          </a:solidFill>
          <a:ln w="19050">
            <a:solidFill>
              <a:schemeClr val="lt1"/>
            </a:solidFill>
          </a:ln>
          <a:effectLst/>
        </c:spPr>
      </c:pivotFmt>
      <c:pivotFmt>
        <c:idx val="2594"/>
        <c:spPr>
          <a:solidFill>
            <a:schemeClr val="accent1"/>
          </a:solidFill>
          <a:ln w="19050">
            <a:solidFill>
              <a:schemeClr val="lt1"/>
            </a:solidFill>
          </a:ln>
          <a:effectLst/>
        </c:spPr>
      </c:pivotFmt>
      <c:pivotFmt>
        <c:idx val="2595"/>
        <c:spPr>
          <a:solidFill>
            <a:schemeClr val="accent1"/>
          </a:solidFill>
          <a:ln w="19050">
            <a:solidFill>
              <a:schemeClr val="lt1"/>
            </a:solidFill>
          </a:ln>
          <a:effectLst/>
        </c:spPr>
      </c:pivotFmt>
      <c:pivotFmt>
        <c:idx val="2596"/>
        <c:spPr>
          <a:solidFill>
            <a:schemeClr val="accent1"/>
          </a:solidFill>
          <a:ln w="19050">
            <a:solidFill>
              <a:schemeClr val="lt1"/>
            </a:solidFill>
          </a:ln>
          <a:effectLst/>
        </c:spPr>
      </c:pivotFmt>
      <c:pivotFmt>
        <c:idx val="2597"/>
        <c:spPr>
          <a:solidFill>
            <a:schemeClr val="accent1"/>
          </a:solidFill>
          <a:ln w="19050">
            <a:solidFill>
              <a:schemeClr val="lt1"/>
            </a:solidFill>
          </a:ln>
          <a:effectLst/>
        </c:spPr>
      </c:pivotFmt>
      <c:pivotFmt>
        <c:idx val="2598"/>
        <c:spPr>
          <a:solidFill>
            <a:schemeClr val="accent1"/>
          </a:solidFill>
          <a:ln w="19050">
            <a:solidFill>
              <a:schemeClr val="lt1"/>
            </a:solidFill>
          </a:ln>
          <a:effectLst/>
        </c:spPr>
      </c:pivotFmt>
      <c:pivotFmt>
        <c:idx val="2599"/>
        <c:spPr>
          <a:solidFill>
            <a:schemeClr val="accent1"/>
          </a:solidFill>
          <a:ln w="19050">
            <a:solidFill>
              <a:schemeClr val="lt1"/>
            </a:solidFill>
          </a:ln>
          <a:effectLst/>
        </c:spPr>
      </c:pivotFmt>
      <c:pivotFmt>
        <c:idx val="2600"/>
        <c:spPr>
          <a:solidFill>
            <a:schemeClr val="accent1"/>
          </a:solidFill>
          <a:ln w="19050">
            <a:solidFill>
              <a:schemeClr val="lt1"/>
            </a:solidFill>
          </a:ln>
          <a:effectLst/>
        </c:spPr>
      </c:pivotFmt>
      <c:pivotFmt>
        <c:idx val="2601"/>
        <c:spPr>
          <a:solidFill>
            <a:schemeClr val="accent1"/>
          </a:solidFill>
          <a:ln w="19050">
            <a:solidFill>
              <a:schemeClr val="lt1"/>
            </a:solidFill>
          </a:ln>
          <a:effectLst/>
        </c:spPr>
      </c:pivotFmt>
      <c:pivotFmt>
        <c:idx val="2602"/>
        <c:spPr>
          <a:solidFill>
            <a:schemeClr val="accent1"/>
          </a:solidFill>
          <a:ln w="19050">
            <a:solidFill>
              <a:schemeClr val="lt1"/>
            </a:solidFill>
          </a:ln>
          <a:effectLst/>
        </c:spPr>
      </c:pivotFmt>
      <c:pivotFmt>
        <c:idx val="2603"/>
        <c:spPr>
          <a:solidFill>
            <a:schemeClr val="accent1"/>
          </a:solidFill>
          <a:ln w="19050">
            <a:solidFill>
              <a:schemeClr val="lt1"/>
            </a:solidFill>
          </a:ln>
          <a:effectLst/>
        </c:spPr>
      </c:pivotFmt>
      <c:pivotFmt>
        <c:idx val="2604"/>
        <c:spPr>
          <a:solidFill>
            <a:schemeClr val="accent1"/>
          </a:solidFill>
          <a:ln w="19050">
            <a:solidFill>
              <a:schemeClr val="lt1"/>
            </a:solidFill>
          </a:ln>
          <a:effectLst/>
        </c:spPr>
      </c:pivotFmt>
      <c:pivotFmt>
        <c:idx val="2605"/>
        <c:spPr>
          <a:solidFill>
            <a:schemeClr val="accent1"/>
          </a:solidFill>
          <a:ln w="19050">
            <a:solidFill>
              <a:schemeClr val="lt1"/>
            </a:solidFill>
          </a:ln>
          <a:effectLst/>
        </c:spPr>
      </c:pivotFmt>
      <c:pivotFmt>
        <c:idx val="2606"/>
        <c:spPr>
          <a:solidFill>
            <a:schemeClr val="accent1"/>
          </a:solidFill>
          <a:ln w="19050">
            <a:solidFill>
              <a:schemeClr val="lt1"/>
            </a:solidFill>
          </a:ln>
          <a:effectLst/>
        </c:spPr>
      </c:pivotFmt>
      <c:pivotFmt>
        <c:idx val="2607"/>
        <c:spPr>
          <a:solidFill>
            <a:schemeClr val="accent1"/>
          </a:solidFill>
          <a:ln w="19050">
            <a:solidFill>
              <a:schemeClr val="lt1"/>
            </a:solidFill>
          </a:ln>
          <a:effectLst/>
        </c:spPr>
      </c:pivotFmt>
      <c:pivotFmt>
        <c:idx val="2608"/>
        <c:spPr>
          <a:solidFill>
            <a:schemeClr val="accent1"/>
          </a:solidFill>
          <a:ln w="19050">
            <a:solidFill>
              <a:schemeClr val="lt1"/>
            </a:solidFill>
          </a:ln>
          <a:effectLst/>
        </c:spPr>
      </c:pivotFmt>
      <c:pivotFmt>
        <c:idx val="2609"/>
        <c:spPr>
          <a:solidFill>
            <a:schemeClr val="accent1"/>
          </a:solidFill>
          <a:ln w="19050">
            <a:solidFill>
              <a:schemeClr val="lt1"/>
            </a:solidFill>
          </a:ln>
          <a:effectLst/>
        </c:spPr>
      </c:pivotFmt>
      <c:pivotFmt>
        <c:idx val="2610"/>
        <c:spPr>
          <a:solidFill>
            <a:schemeClr val="accent1"/>
          </a:solidFill>
          <a:ln w="19050">
            <a:solidFill>
              <a:schemeClr val="lt1"/>
            </a:solidFill>
          </a:ln>
          <a:effectLst/>
        </c:spPr>
      </c:pivotFmt>
      <c:pivotFmt>
        <c:idx val="2611"/>
        <c:spPr>
          <a:solidFill>
            <a:schemeClr val="accent1"/>
          </a:solidFill>
          <a:ln w="19050">
            <a:solidFill>
              <a:schemeClr val="lt1"/>
            </a:solidFill>
          </a:ln>
          <a:effectLst/>
        </c:spPr>
      </c:pivotFmt>
      <c:pivotFmt>
        <c:idx val="2612"/>
        <c:spPr>
          <a:solidFill>
            <a:schemeClr val="accent1"/>
          </a:solidFill>
          <a:ln w="19050">
            <a:solidFill>
              <a:schemeClr val="lt1"/>
            </a:solidFill>
          </a:ln>
          <a:effectLst/>
        </c:spPr>
      </c:pivotFmt>
      <c:pivotFmt>
        <c:idx val="2613"/>
        <c:spPr>
          <a:solidFill>
            <a:schemeClr val="accent1"/>
          </a:solidFill>
          <a:ln w="19050">
            <a:solidFill>
              <a:schemeClr val="lt1"/>
            </a:solidFill>
          </a:ln>
          <a:effectLst/>
        </c:spPr>
      </c:pivotFmt>
      <c:pivotFmt>
        <c:idx val="2614"/>
        <c:spPr>
          <a:solidFill>
            <a:schemeClr val="accent1"/>
          </a:solidFill>
          <a:ln w="19050">
            <a:solidFill>
              <a:schemeClr val="lt1"/>
            </a:solidFill>
          </a:ln>
          <a:effectLst/>
        </c:spPr>
      </c:pivotFmt>
      <c:pivotFmt>
        <c:idx val="2615"/>
        <c:spPr>
          <a:solidFill>
            <a:schemeClr val="accent1"/>
          </a:solidFill>
          <a:ln w="19050">
            <a:solidFill>
              <a:schemeClr val="lt1"/>
            </a:solidFill>
          </a:ln>
          <a:effectLst/>
        </c:spPr>
      </c:pivotFmt>
      <c:pivotFmt>
        <c:idx val="2616"/>
        <c:spPr>
          <a:solidFill>
            <a:schemeClr val="accent1"/>
          </a:solidFill>
          <a:ln w="19050">
            <a:solidFill>
              <a:schemeClr val="lt1"/>
            </a:solidFill>
          </a:ln>
          <a:effectLst/>
        </c:spPr>
      </c:pivotFmt>
      <c:pivotFmt>
        <c:idx val="2617"/>
        <c:spPr>
          <a:solidFill>
            <a:schemeClr val="accent1"/>
          </a:solidFill>
          <a:ln w="19050">
            <a:solidFill>
              <a:schemeClr val="lt1"/>
            </a:solidFill>
          </a:ln>
          <a:effectLst/>
        </c:spPr>
      </c:pivotFmt>
      <c:pivotFmt>
        <c:idx val="2618"/>
        <c:spPr>
          <a:solidFill>
            <a:schemeClr val="accent1"/>
          </a:solidFill>
          <a:ln w="19050">
            <a:solidFill>
              <a:schemeClr val="lt1"/>
            </a:solidFill>
          </a:ln>
          <a:effectLst/>
        </c:spPr>
      </c:pivotFmt>
      <c:pivotFmt>
        <c:idx val="2619"/>
        <c:spPr>
          <a:solidFill>
            <a:schemeClr val="accent1"/>
          </a:solidFill>
          <a:ln w="19050">
            <a:solidFill>
              <a:schemeClr val="lt1"/>
            </a:solidFill>
          </a:ln>
          <a:effectLst/>
        </c:spPr>
      </c:pivotFmt>
      <c:pivotFmt>
        <c:idx val="2620"/>
        <c:spPr>
          <a:solidFill>
            <a:schemeClr val="accent1"/>
          </a:solidFill>
          <a:ln w="19050">
            <a:solidFill>
              <a:schemeClr val="lt1"/>
            </a:solidFill>
          </a:ln>
          <a:effectLst/>
        </c:spPr>
      </c:pivotFmt>
      <c:pivotFmt>
        <c:idx val="2621"/>
        <c:spPr>
          <a:solidFill>
            <a:schemeClr val="accent1"/>
          </a:solidFill>
          <a:ln w="19050">
            <a:solidFill>
              <a:schemeClr val="lt1"/>
            </a:solidFill>
          </a:ln>
          <a:effectLst/>
        </c:spPr>
      </c:pivotFmt>
      <c:pivotFmt>
        <c:idx val="2622"/>
        <c:spPr>
          <a:solidFill>
            <a:schemeClr val="accent1"/>
          </a:solidFill>
          <a:ln w="19050">
            <a:solidFill>
              <a:schemeClr val="lt1"/>
            </a:solidFill>
          </a:ln>
          <a:effectLst/>
        </c:spPr>
      </c:pivotFmt>
      <c:pivotFmt>
        <c:idx val="2623"/>
        <c:spPr>
          <a:solidFill>
            <a:schemeClr val="accent1"/>
          </a:solidFill>
          <a:ln w="19050">
            <a:solidFill>
              <a:schemeClr val="lt1"/>
            </a:solidFill>
          </a:ln>
          <a:effectLst/>
        </c:spPr>
      </c:pivotFmt>
      <c:pivotFmt>
        <c:idx val="2624"/>
        <c:spPr>
          <a:solidFill>
            <a:schemeClr val="accent1"/>
          </a:solidFill>
          <a:ln w="19050">
            <a:solidFill>
              <a:schemeClr val="lt1"/>
            </a:solidFill>
          </a:ln>
          <a:effectLst/>
        </c:spPr>
      </c:pivotFmt>
      <c:pivotFmt>
        <c:idx val="2625"/>
        <c:spPr>
          <a:solidFill>
            <a:schemeClr val="accent1"/>
          </a:solidFill>
          <a:ln w="19050">
            <a:solidFill>
              <a:schemeClr val="lt1"/>
            </a:solidFill>
          </a:ln>
          <a:effectLst/>
        </c:spPr>
      </c:pivotFmt>
      <c:pivotFmt>
        <c:idx val="2626"/>
        <c:spPr>
          <a:solidFill>
            <a:schemeClr val="accent1"/>
          </a:solidFill>
          <a:ln w="19050">
            <a:solidFill>
              <a:schemeClr val="lt1"/>
            </a:solidFill>
          </a:ln>
          <a:effectLst/>
        </c:spPr>
      </c:pivotFmt>
      <c:pivotFmt>
        <c:idx val="2627"/>
        <c:spPr>
          <a:solidFill>
            <a:schemeClr val="accent1"/>
          </a:solidFill>
          <a:ln w="19050">
            <a:solidFill>
              <a:schemeClr val="lt1"/>
            </a:solidFill>
          </a:ln>
          <a:effectLst/>
        </c:spPr>
      </c:pivotFmt>
      <c:pivotFmt>
        <c:idx val="2628"/>
        <c:spPr>
          <a:solidFill>
            <a:schemeClr val="accent1"/>
          </a:solidFill>
          <a:ln w="19050">
            <a:solidFill>
              <a:schemeClr val="lt1"/>
            </a:solidFill>
          </a:ln>
          <a:effectLst/>
        </c:spPr>
      </c:pivotFmt>
      <c:pivotFmt>
        <c:idx val="2629"/>
        <c:spPr>
          <a:solidFill>
            <a:schemeClr val="accent1"/>
          </a:solidFill>
          <a:ln w="19050">
            <a:solidFill>
              <a:schemeClr val="lt1"/>
            </a:solidFill>
          </a:ln>
          <a:effectLst/>
        </c:spPr>
      </c:pivotFmt>
      <c:pivotFmt>
        <c:idx val="2630"/>
        <c:spPr>
          <a:solidFill>
            <a:schemeClr val="accent1"/>
          </a:solidFill>
          <a:ln w="19050">
            <a:solidFill>
              <a:schemeClr val="lt1"/>
            </a:solidFill>
          </a:ln>
          <a:effectLst/>
        </c:spPr>
      </c:pivotFmt>
      <c:pivotFmt>
        <c:idx val="2631"/>
        <c:spPr>
          <a:solidFill>
            <a:schemeClr val="accent1"/>
          </a:solidFill>
          <a:ln w="19050">
            <a:solidFill>
              <a:schemeClr val="lt1"/>
            </a:solidFill>
          </a:ln>
          <a:effectLst/>
        </c:spPr>
      </c:pivotFmt>
      <c:pivotFmt>
        <c:idx val="2632"/>
        <c:spPr>
          <a:solidFill>
            <a:schemeClr val="accent1"/>
          </a:solidFill>
          <a:ln w="19050">
            <a:solidFill>
              <a:schemeClr val="lt1"/>
            </a:solidFill>
          </a:ln>
          <a:effectLst/>
        </c:spPr>
      </c:pivotFmt>
      <c:pivotFmt>
        <c:idx val="2633"/>
        <c:spPr>
          <a:solidFill>
            <a:schemeClr val="accent1"/>
          </a:solidFill>
          <a:ln w="19050">
            <a:solidFill>
              <a:schemeClr val="lt1"/>
            </a:solidFill>
          </a:ln>
          <a:effectLst/>
        </c:spPr>
      </c:pivotFmt>
      <c:pivotFmt>
        <c:idx val="2634"/>
        <c:spPr>
          <a:solidFill>
            <a:schemeClr val="accent1"/>
          </a:solidFill>
          <a:ln w="19050">
            <a:solidFill>
              <a:schemeClr val="lt1"/>
            </a:solidFill>
          </a:ln>
          <a:effectLst/>
        </c:spPr>
      </c:pivotFmt>
      <c:pivotFmt>
        <c:idx val="2635"/>
        <c:spPr>
          <a:solidFill>
            <a:schemeClr val="accent1"/>
          </a:solidFill>
          <a:ln w="19050">
            <a:solidFill>
              <a:schemeClr val="lt1"/>
            </a:solidFill>
          </a:ln>
          <a:effectLst/>
        </c:spPr>
      </c:pivotFmt>
      <c:pivotFmt>
        <c:idx val="2636"/>
        <c:spPr>
          <a:solidFill>
            <a:schemeClr val="accent1"/>
          </a:solidFill>
          <a:ln w="19050">
            <a:solidFill>
              <a:schemeClr val="lt1"/>
            </a:solidFill>
          </a:ln>
          <a:effectLst/>
        </c:spPr>
      </c:pivotFmt>
      <c:pivotFmt>
        <c:idx val="2637"/>
        <c:spPr>
          <a:solidFill>
            <a:schemeClr val="accent1"/>
          </a:solidFill>
          <a:ln w="19050">
            <a:solidFill>
              <a:schemeClr val="lt1"/>
            </a:solidFill>
          </a:ln>
          <a:effectLst/>
        </c:spPr>
      </c:pivotFmt>
      <c:pivotFmt>
        <c:idx val="2638"/>
        <c:spPr>
          <a:solidFill>
            <a:schemeClr val="accent1"/>
          </a:solidFill>
          <a:ln w="19050">
            <a:solidFill>
              <a:schemeClr val="lt1"/>
            </a:solidFill>
          </a:ln>
          <a:effectLst/>
        </c:spPr>
      </c:pivotFmt>
      <c:pivotFmt>
        <c:idx val="2639"/>
        <c:spPr>
          <a:solidFill>
            <a:schemeClr val="accent1"/>
          </a:solidFill>
          <a:ln w="19050">
            <a:solidFill>
              <a:schemeClr val="lt1"/>
            </a:solidFill>
          </a:ln>
          <a:effectLst/>
        </c:spPr>
      </c:pivotFmt>
      <c:pivotFmt>
        <c:idx val="2640"/>
        <c:spPr>
          <a:solidFill>
            <a:schemeClr val="accent1"/>
          </a:solidFill>
          <a:ln w="19050">
            <a:solidFill>
              <a:schemeClr val="lt1"/>
            </a:solidFill>
          </a:ln>
          <a:effectLst/>
        </c:spPr>
      </c:pivotFmt>
      <c:pivotFmt>
        <c:idx val="2641"/>
        <c:spPr>
          <a:solidFill>
            <a:schemeClr val="accent1"/>
          </a:solidFill>
          <a:ln w="19050">
            <a:solidFill>
              <a:schemeClr val="lt1"/>
            </a:solidFill>
          </a:ln>
          <a:effectLst/>
        </c:spPr>
      </c:pivotFmt>
      <c:pivotFmt>
        <c:idx val="2642"/>
        <c:spPr>
          <a:solidFill>
            <a:schemeClr val="accent1"/>
          </a:solidFill>
          <a:ln w="19050">
            <a:solidFill>
              <a:schemeClr val="lt1"/>
            </a:solidFill>
          </a:ln>
          <a:effectLst/>
        </c:spPr>
      </c:pivotFmt>
      <c:pivotFmt>
        <c:idx val="2643"/>
        <c:spPr>
          <a:solidFill>
            <a:schemeClr val="accent1"/>
          </a:solidFill>
          <a:ln w="19050">
            <a:solidFill>
              <a:schemeClr val="lt1"/>
            </a:solidFill>
          </a:ln>
          <a:effectLst/>
        </c:spPr>
      </c:pivotFmt>
      <c:pivotFmt>
        <c:idx val="2644"/>
        <c:spPr>
          <a:solidFill>
            <a:schemeClr val="accent1"/>
          </a:solidFill>
          <a:ln w="19050">
            <a:solidFill>
              <a:schemeClr val="lt1"/>
            </a:solidFill>
          </a:ln>
          <a:effectLst/>
        </c:spPr>
      </c:pivotFmt>
      <c:pivotFmt>
        <c:idx val="2645"/>
        <c:spPr>
          <a:solidFill>
            <a:schemeClr val="accent1"/>
          </a:solidFill>
          <a:ln w="19050">
            <a:solidFill>
              <a:schemeClr val="lt1"/>
            </a:solidFill>
          </a:ln>
          <a:effectLst/>
        </c:spPr>
      </c:pivotFmt>
      <c:pivotFmt>
        <c:idx val="2646"/>
        <c:spPr>
          <a:solidFill>
            <a:schemeClr val="accent1"/>
          </a:solidFill>
          <a:ln w="19050">
            <a:solidFill>
              <a:schemeClr val="lt1"/>
            </a:solidFill>
          </a:ln>
          <a:effectLst/>
        </c:spPr>
      </c:pivotFmt>
      <c:pivotFmt>
        <c:idx val="2647"/>
        <c:spPr>
          <a:solidFill>
            <a:schemeClr val="accent1"/>
          </a:solidFill>
          <a:ln w="19050">
            <a:solidFill>
              <a:schemeClr val="lt1"/>
            </a:solidFill>
          </a:ln>
          <a:effectLst/>
        </c:spPr>
      </c:pivotFmt>
      <c:pivotFmt>
        <c:idx val="2648"/>
        <c:spPr>
          <a:solidFill>
            <a:schemeClr val="accent1"/>
          </a:solidFill>
          <a:ln w="19050">
            <a:solidFill>
              <a:schemeClr val="lt1"/>
            </a:solidFill>
          </a:ln>
          <a:effectLst/>
        </c:spPr>
      </c:pivotFmt>
      <c:pivotFmt>
        <c:idx val="2649"/>
        <c:spPr>
          <a:solidFill>
            <a:schemeClr val="accent1"/>
          </a:solidFill>
          <a:ln w="19050">
            <a:solidFill>
              <a:schemeClr val="lt1"/>
            </a:solidFill>
          </a:ln>
          <a:effectLst/>
        </c:spPr>
      </c:pivotFmt>
      <c:pivotFmt>
        <c:idx val="2650"/>
        <c:spPr>
          <a:solidFill>
            <a:schemeClr val="accent1"/>
          </a:solidFill>
          <a:ln w="19050">
            <a:solidFill>
              <a:schemeClr val="lt1"/>
            </a:solidFill>
          </a:ln>
          <a:effectLst/>
        </c:spPr>
      </c:pivotFmt>
      <c:pivotFmt>
        <c:idx val="2651"/>
        <c:spPr>
          <a:solidFill>
            <a:schemeClr val="accent1"/>
          </a:solidFill>
          <a:ln w="19050">
            <a:solidFill>
              <a:schemeClr val="lt1"/>
            </a:solidFill>
          </a:ln>
          <a:effectLst/>
        </c:spPr>
      </c:pivotFmt>
      <c:pivotFmt>
        <c:idx val="2652"/>
        <c:spPr>
          <a:solidFill>
            <a:schemeClr val="accent1"/>
          </a:solidFill>
          <a:ln w="19050">
            <a:solidFill>
              <a:schemeClr val="lt1"/>
            </a:solidFill>
          </a:ln>
          <a:effectLst/>
        </c:spPr>
      </c:pivotFmt>
      <c:pivotFmt>
        <c:idx val="2653"/>
        <c:spPr>
          <a:solidFill>
            <a:schemeClr val="accent1"/>
          </a:solidFill>
          <a:ln w="19050">
            <a:solidFill>
              <a:schemeClr val="lt1"/>
            </a:solidFill>
          </a:ln>
          <a:effectLst/>
        </c:spPr>
      </c:pivotFmt>
      <c:pivotFmt>
        <c:idx val="2654"/>
        <c:spPr>
          <a:solidFill>
            <a:schemeClr val="accent1"/>
          </a:solidFill>
          <a:ln w="19050">
            <a:solidFill>
              <a:schemeClr val="lt1"/>
            </a:solidFill>
          </a:ln>
          <a:effectLst/>
        </c:spPr>
      </c:pivotFmt>
      <c:pivotFmt>
        <c:idx val="2655"/>
        <c:spPr>
          <a:solidFill>
            <a:schemeClr val="accent1"/>
          </a:solidFill>
          <a:ln w="19050">
            <a:solidFill>
              <a:schemeClr val="lt1"/>
            </a:solidFill>
          </a:ln>
          <a:effectLst/>
        </c:spPr>
      </c:pivotFmt>
      <c:pivotFmt>
        <c:idx val="2656"/>
        <c:spPr>
          <a:solidFill>
            <a:schemeClr val="accent1"/>
          </a:solidFill>
          <a:ln w="19050">
            <a:solidFill>
              <a:schemeClr val="lt1"/>
            </a:solidFill>
          </a:ln>
          <a:effectLst/>
        </c:spPr>
      </c:pivotFmt>
      <c:pivotFmt>
        <c:idx val="2657"/>
        <c:spPr>
          <a:solidFill>
            <a:schemeClr val="accent1"/>
          </a:solidFill>
          <a:ln w="19050">
            <a:solidFill>
              <a:schemeClr val="lt1"/>
            </a:solidFill>
          </a:ln>
          <a:effectLst/>
        </c:spPr>
      </c:pivotFmt>
      <c:pivotFmt>
        <c:idx val="2658"/>
        <c:spPr>
          <a:solidFill>
            <a:schemeClr val="accent1"/>
          </a:solidFill>
          <a:ln w="19050">
            <a:solidFill>
              <a:schemeClr val="lt1"/>
            </a:solidFill>
          </a:ln>
          <a:effectLst/>
        </c:spPr>
      </c:pivotFmt>
      <c:pivotFmt>
        <c:idx val="2659"/>
        <c:spPr>
          <a:solidFill>
            <a:schemeClr val="accent1"/>
          </a:solidFill>
          <a:ln w="19050">
            <a:solidFill>
              <a:schemeClr val="lt1"/>
            </a:solidFill>
          </a:ln>
          <a:effectLst/>
        </c:spPr>
      </c:pivotFmt>
      <c:pivotFmt>
        <c:idx val="2660"/>
        <c:spPr>
          <a:solidFill>
            <a:schemeClr val="accent1"/>
          </a:solidFill>
          <a:ln w="19050">
            <a:solidFill>
              <a:schemeClr val="lt1"/>
            </a:solidFill>
          </a:ln>
          <a:effectLst/>
        </c:spPr>
      </c:pivotFmt>
      <c:pivotFmt>
        <c:idx val="2661"/>
        <c:spPr>
          <a:solidFill>
            <a:schemeClr val="accent1"/>
          </a:solidFill>
          <a:ln w="19050">
            <a:solidFill>
              <a:schemeClr val="lt1"/>
            </a:solidFill>
          </a:ln>
          <a:effectLst/>
        </c:spPr>
      </c:pivotFmt>
      <c:pivotFmt>
        <c:idx val="2662"/>
        <c:spPr>
          <a:solidFill>
            <a:schemeClr val="accent1"/>
          </a:solidFill>
          <a:ln w="19050">
            <a:solidFill>
              <a:schemeClr val="lt1"/>
            </a:solidFill>
          </a:ln>
          <a:effectLst/>
        </c:spPr>
      </c:pivotFmt>
      <c:pivotFmt>
        <c:idx val="2663"/>
        <c:spPr>
          <a:solidFill>
            <a:schemeClr val="accent1"/>
          </a:solidFill>
          <a:ln w="19050">
            <a:solidFill>
              <a:schemeClr val="lt1"/>
            </a:solidFill>
          </a:ln>
          <a:effectLst/>
        </c:spPr>
      </c:pivotFmt>
      <c:pivotFmt>
        <c:idx val="2664"/>
        <c:spPr>
          <a:solidFill>
            <a:schemeClr val="accent1"/>
          </a:solidFill>
          <a:ln w="19050">
            <a:solidFill>
              <a:schemeClr val="lt1"/>
            </a:solidFill>
          </a:ln>
          <a:effectLst/>
        </c:spPr>
      </c:pivotFmt>
      <c:pivotFmt>
        <c:idx val="2665"/>
        <c:spPr>
          <a:solidFill>
            <a:schemeClr val="accent1"/>
          </a:solidFill>
          <a:ln w="19050">
            <a:solidFill>
              <a:schemeClr val="lt1"/>
            </a:solidFill>
          </a:ln>
          <a:effectLst/>
        </c:spPr>
      </c:pivotFmt>
      <c:pivotFmt>
        <c:idx val="2666"/>
        <c:spPr>
          <a:solidFill>
            <a:schemeClr val="accent1"/>
          </a:solidFill>
          <a:ln w="19050">
            <a:solidFill>
              <a:schemeClr val="lt1"/>
            </a:solidFill>
          </a:ln>
          <a:effectLst/>
        </c:spPr>
      </c:pivotFmt>
      <c:pivotFmt>
        <c:idx val="2667"/>
        <c:spPr>
          <a:solidFill>
            <a:schemeClr val="accent1"/>
          </a:solidFill>
          <a:ln w="19050">
            <a:solidFill>
              <a:schemeClr val="lt1"/>
            </a:solidFill>
          </a:ln>
          <a:effectLst/>
        </c:spPr>
      </c:pivotFmt>
      <c:pivotFmt>
        <c:idx val="2668"/>
        <c:spPr>
          <a:solidFill>
            <a:schemeClr val="accent1"/>
          </a:solidFill>
          <a:ln w="19050">
            <a:solidFill>
              <a:schemeClr val="lt1"/>
            </a:solidFill>
          </a:ln>
          <a:effectLst/>
        </c:spPr>
      </c:pivotFmt>
      <c:pivotFmt>
        <c:idx val="2669"/>
        <c:spPr>
          <a:solidFill>
            <a:schemeClr val="accent1"/>
          </a:solidFill>
          <a:ln w="19050">
            <a:solidFill>
              <a:schemeClr val="lt1"/>
            </a:solidFill>
          </a:ln>
          <a:effectLst/>
        </c:spPr>
      </c:pivotFmt>
      <c:pivotFmt>
        <c:idx val="2670"/>
        <c:spPr>
          <a:solidFill>
            <a:schemeClr val="accent1"/>
          </a:solidFill>
          <a:ln w="19050">
            <a:solidFill>
              <a:schemeClr val="lt1"/>
            </a:solidFill>
          </a:ln>
          <a:effectLst/>
        </c:spPr>
      </c:pivotFmt>
      <c:pivotFmt>
        <c:idx val="2671"/>
        <c:spPr>
          <a:solidFill>
            <a:schemeClr val="accent1"/>
          </a:solidFill>
          <a:ln w="19050">
            <a:solidFill>
              <a:schemeClr val="lt1"/>
            </a:solidFill>
          </a:ln>
          <a:effectLst/>
        </c:spPr>
      </c:pivotFmt>
      <c:pivotFmt>
        <c:idx val="2672"/>
        <c:spPr>
          <a:solidFill>
            <a:schemeClr val="accent1"/>
          </a:solidFill>
          <a:ln w="19050">
            <a:solidFill>
              <a:schemeClr val="lt1"/>
            </a:solidFill>
          </a:ln>
          <a:effectLst/>
        </c:spPr>
      </c:pivotFmt>
      <c:pivotFmt>
        <c:idx val="2673"/>
        <c:spPr>
          <a:solidFill>
            <a:schemeClr val="accent1"/>
          </a:solidFill>
          <a:ln w="19050">
            <a:solidFill>
              <a:schemeClr val="lt1"/>
            </a:solidFill>
          </a:ln>
          <a:effectLst/>
        </c:spPr>
      </c:pivotFmt>
      <c:pivotFmt>
        <c:idx val="2674"/>
        <c:spPr>
          <a:solidFill>
            <a:schemeClr val="accent1"/>
          </a:solidFill>
          <a:ln w="19050">
            <a:solidFill>
              <a:schemeClr val="lt1"/>
            </a:solidFill>
          </a:ln>
          <a:effectLst/>
        </c:spPr>
      </c:pivotFmt>
      <c:pivotFmt>
        <c:idx val="2675"/>
        <c:spPr>
          <a:solidFill>
            <a:schemeClr val="accent1"/>
          </a:solidFill>
          <a:ln w="19050">
            <a:solidFill>
              <a:schemeClr val="lt1"/>
            </a:solidFill>
          </a:ln>
          <a:effectLst/>
        </c:spPr>
      </c:pivotFmt>
      <c:pivotFmt>
        <c:idx val="2676"/>
        <c:spPr>
          <a:solidFill>
            <a:schemeClr val="accent1"/>
          </a:solidFill>
          <a:ln w="19050">
            <a:solidFill>
              <a:schemeClr val="lt1"/>
            </a:solidFill>
          </a:ln>
          <a:effectLst/>
        </c:spPr>
      </c:pivotFmt>
      <c:pivotFmt>
        <c:idx val="2677"/>
        <c:spPr>
          <a:solidFill>
            <a:schemeClr val="accent1"/>
          </a:solidFill>
          <a:ln w="19050">
            <a:solidFill>
              <a:schemeClr val="lt1"/>
            </a:solidFill>
          </a:ln>
          <a:effectLst/>
        </c:spPr>
      </c:pivotFmt>
      <c:pivotFmt>
        <c:idx val="2678"/>
        <c:spPr>
          <a:solidFill>
            <a:schemeClr val="accent1"/>
          </a:solidFill>
          <a:ln w="19050">
            <a:solidFill>
              <a:schemeClr val="lt1"/>
            </a:solidFill>
          </a:ln>
          <a:effectLst/>
        </c:spPr>
      </c:pivotFmt>
      <c:pivotFmt>
        <c:idx val="2679"/>
        <c:spPr>
          <a:solidFill>
            <a:schemeClr val="accent1"/>
          </a:solidFill>
          <a:ln w="19050">
            <a:solidFill>
              <a:schemeClr val="lt1"/>
            </a:solidFill>
          </a:ln>
          <a:effectLst/>
        </c:spPr>
      </c:pivotFmt>
      <c:pivotFmt>
        <c:idx val="2680"/>
        <c:spPr>
          <a:solidFill>
            <a:schemeClr val="accent1"/>
          </a:solidFill>
          <a:ln w="19050">
            <a:solidFill>
              <a:schemeClr val="lt1"/>
            </a:solidFill>
          </a:ln>
          <a:effectLst/>
        </c:spPr>
      </c:pivotFmt>
      <c:pivotFmt>
        <c:idx val="2681"/>
        <c:spPr>
          <a:solidFill>
            <a:schemeClr val="accent1"/>
          </a:solidFill>
          <a:ln w="19050">
            <a:solidFill>
              <a:schemeClr val="lt1"/>
            </a:solidFill>
          </a:ln>
          <a:effectLst/>
        </c:spPr>
      </c:pivotFmt>
      <c:pivotFmt>
        <c:idx val="2682"/>
        <c:spPr>
          <a:solidFill>
            <a:schemeClr val="accent1"/>
          </a:solidFill>
          <a:ln w="19050">
            <a:solidFill>
              <a:schemeClr val="lt1"/>
            </a:solidFill>
          </a:ln>
          <a:effectLst/>
        </c:spPr>
      </c:pivotFmt>
      <c:pivotFmt>
        <c:idx val="2683"/>
        <c:spPr>
          <a:solidFill>
            <a:schemeClr val="accent1"/>
          </a:solidFill>
          <a:ln w="19050">
            <a:solidFill>
              <a:schemeClr val="lt1"/>
            </a:solidFill>
          </a:ln>
          <a:effectLst/>
        </c:spPr>
        <c:marker>
          <c:symbol val="none"/>
        </c:marker>
      </c:pivotFmt>
      <c:pivotFmt>
        <c:idx val="2684"/>
        <c:spPr>
          <a:solidFill>
            <a:schemeClr val="accent1"/>
          </a:solidFill>
          <a:ln w="19050">
            <a:solidFill>
              <a:schemeClr val="lt1"/>
            </a:solidFill>
          </a:ln>
          <a:effectLst/>
        </c:spPr>
      </c:pivotFmt>
      <c:pivotFmt>
        <c:idx val="2685"/>
        <c:spPr>
          <a:solidFill>
            <a:schemeClr val="accent1"/>
          </a:solidFill>
          <a:ln w="19050">
            <a:solidFill>
              <a:schemeClr val="lt1"/>
            </a:solidFill>
          </a:ln>
          <a:effectLst/>
        </c:spPr>
      </c:pivotFmt>
      <c:pivotFmt>
        <c:idx val="2686"/>
        <c:spPr>
          <a:solidFill>
            <a:schemeClr val="accent1"/>
          </a:solidFill>
          <a:ln w="19050">
            <a:solidFill>
              <a:schemeClr val="lt1"/>
            </a:solidFill>
          </a:ln>
          <a:effectLst/>
        </c:spPr>
      </c:pivotFmt>
      <c:pivotFmt>
        <c:idx val="2687"/>
        <c:spPr>
          <a:solidFill>
            <a:schemeClr val="accent1"/>
          </a:solidFill>
          <a:ln w="19050">
            <a:solidFill>
              <a:schemeClr val="lt1"/>
            </a:solidFill>
          </a:ln>
          <a:effectLst/>
        </c:spPr>
      </c:pivotFmt>
      <c:pivotFmt>
        <c:idx val="2688"/>
        <c:spPr>
          <a:solidFill>
            <a:schemeClr val="accent1"/>
          </a:solidFill>
          <a:ln w="19050">
            <a:solidFill>
              <a:schemeClr val="lt1"/>
            </a:solidFill>
          </a:ln>
          <a:effectLst/>
        </c:spPr>
      </c:pivotFmt>
      <c:pivotFmt>
        <c:idx val="2689"/>
        <c:spPr>
          <a:solidFill>
            <a:schemeClr val="accent1"/>
          </a:solidFill>
          <a:ln w="19050">
            <a:solidFill>
              <a:schemeClr val="lt1"/>
            </a:solidFill>
          </a:ln>
          <a:effectLst/>
        </c:spPr>
      </c:pivotFmt>
      <c:pivotFmt>
        <c:idx val="2690"/>
        <c:spPr>
          <a:solidFill>
            <a:schemeClr val="accent1"/>
          </a:solidFill>
          <a:ln w="19050">
            <a:solidFill>
              <a:schemeClr val="lt1"/>
            </a:solidFill>
          </a:ln>
          <a:effectLst/>
        </c:spPr>
      </c:pivotFmt>
      <c:pivotFmt>
        <c:idx val="2691"/>
        <c:spPr>
          <a:solidFill>
            <a:schemeClr val="accent1"/>
          </a:solidFill>
          <a:ln w="19050">
            <a:solidFill>
              <a:schemeClr val="lt1"/>
            </a:solidFill>
          </a:ln>
          <a:effectLst/>
        </c:spPr>
      </c:pivotFmt>
      <c:pivotFmt>
        <c:idx val="2692"/>
        <c:spPr>
          <a:solidFill>
            <a:schemeClr val="accent1"/>
          </a:solidFill>
          <a:ln w="19050">
            <a:solidFill>
              <a:schemeClr val="lt1"/>
            </a:solidFill>
          </a:ln>
          <a:effectLst/>
        </c:spPr>
      </c:pivotFmt>
      <c:pivotFmt>
        <c:idx val="2693"/>
        <c:spPr>
          <a:solidFill>
            <a:schemeClr val="accent1"/>
          </a:solidFill>
          <a:ln w="19050">
            <a:solidFill>
              <a:schemeClr val="lt1"/>
            </a:solidFill>
          </a:ln>
          <a:effectLst/>
        </c:spPr>
      </c:pivotFmt>
      <c:pivotFmt>
        <c:idx val="2694"/>
        <c:spPr>
          <a:solidFill>
            <a:schemeClr val="accent1"/>
          </a:solidFill>
          <a:ln w="19050">
            <a:solidFill>
              <a:schemeClr val="lt1"/>
            </a:solidFill>
          </a:ln>
          <a:effectLst/>
        </c:spPr>
      </c:pivotFmt>
      <c:pivotFmt>
        <c:idx val="2695"/>
        <c:spPr>
          <a:solidFill>
            <a:schemeClr val="accent1"/>
          </a:solidFill>
          <a:ln w="19050">
            <a:solidFill>
              <a:schemeClr val="lt1"/>
            </a:solidFill>
          </a:ln>
          <a:effectLst/>
        </c:spPr>
      </c:pivotFmt>
      <c:pivotFmt>
        <c:idx val="2696"/>
        <c:spPr>
          <a:solidFill>
            <a:schemeClr val="accent1"/>
          </a:solidFill>
          <a:ln w="19050">
            <a:solidFill>
              <a:schemeClr val="lt1"/>
            </a:solidFill>
          </a:ln>
          <a:effectLst/>
        </c:spPr>
      </c:pivotFmt>
      <c:pivotFmt>
        <c:idx val="2697"/>
        <c:spPr>
          <a:solidFill>
            <a:schemeClr val="accent1"/>
          </a:solidFill>
          <a:ln w="19050">
            <a:solidFill>
              <a:schemeClr val="lt1"/>
            </a:solidFill>
          </a:ln>
          <a:effectLst/>
        </c:spPr>
      </c:pivotFmt>
      <c:pivotFmt>
        <c:idx val="2698"/>
        <c:spPr>
          <a:solidFill>
            <a:schemeClr val="accent1"/>
          </a:solidFill>
          <a:ln w="19050">
            <a:solidFill>
              <a:schemeClr val="lt1"/>
            </a:solidFill>
          </a:ln>
          <a:effectLst/>
        </c:spPr>
      </c:pivotFmt>
      <c:pivotFmt>
        <c:idx val="2699"/>
        <c:spPr>
          <a:solidFill>
            <a:schemeClr val="accent1"/>
          </a:solidFill>
          <a:ln w="19050">
            <a:solidFill>
              <a:schemeClr val="lt1"/>
            </a:solidFill>
          </a:ln>
          <a:effectLst/>
        </c:spPr>
      </c:pivotFmt>
      <c:pivotFmt>
        <c:idx val="2700"/>
        <c:spPr>
          <a:solidFill>
            <a:schemeClr val="accent1"/>
          </a:solidFill>
          <a:ln w="19050">
            <a:solidFill>
              <a:schemeClr val="lt1"/>
            </a:solidFill>
          </a:ln>
          <a:effectLst/>
        </c:spPr>
      </c:pivotFmt>
      <c:pivotFmt>
        <c:idx val="2701"/>
        <c:spPr>
          <a:solidFill>
            <a:schemeClr val="accent1"/>
          </a:solidFill>
          <a:ln w="19050">
            <a:solidFill>
              <a:schemeClr val="lt1"/>
            </a:solidFill>
          </a:ln>
          <a:effectLst/>
        </c:spPr>
      </c:pivotFmt>
      <c:pivotFmt>
        <c:idx val="2702"/>
        <c:spPr>
          <a:solidFill>
            <a:schemeClr val="accent1"/>
          </a:solidFill>
          <a:ln w="19050">
            <a:solidFill>
              <a:schemeClr val="lt1"/>
            </a:solidFill>
          </a:ln>
          <a:effectLst/>
        </c:spPr>
      </c:pivotFmt>
      <c:pivotFmt>
        <c:idx val="2703"/>
        <c:spPr>
          <a:solidFill>
            <a:schemeClr val="accent1"/>
          </a:solidFill>
          <a:ln w="19050">
            <a:solidFill>
              <a:schemeClr val="lt1"/>
            </a:solidFill>
          </a:ln>
          <a:effectLst/>
        </c:spPr>
      </c:pivotFmt>
      <c:pivotFmt>
        <c:idx val="2704"/>
        <c:spPr>
          <a:solidFill>
            <a:schemeClr val="accent1"/>
          </a:solidFill>
          <a:ln w="19050">
            <a:solidFill>
              <a:schemeClr val="lt1"/>
            </a:solidFill>
          </a:ln>
          <a:effectLst/>
        </c:spPr>
      </c:pivotFmt>
      <c:pivotFmt>
        <c:idx val="2705"/>
        <c:spPr>
          <a:solidFill>
            <a:schemeClr val="accent1"/>
          </a:solidFill>
          <a:ln w="19050">
            <a:solidFill>
              <a:schemeClr val="lt1"/>
            </a:solidFill>
          </a:ln>
          <a:effectLst/>
        </c:spPr>
      </c:pivotFmt>
      <c:pivotFmt>
        <c:idx val="2706"/>
        <c:spPr>
          <a:solidFill>
            <a:schemeClr val="accent1"/>
          </a:solidFill>
          <a:ln w="19050">
            <a:solidFill>
              <a:schemeClr val="lt1"/>
            </a:solidFill>
          </a:ln>
          <a:effectLst/>
        </c:spPr>
      </c:pivotFmt>
      <c:pivotFmt>
        <c:idx val="2707"/>
        <c:spPr>
          <a:solidFill>
            <a:schemeClr val="accent1"/>
          </a:solidFill>
          <a:ln w="19050">
            <a:solidFill>
              <a:schemeClr val="lt1"/>
            </a:solidFill>
          </a:ln>
          <a:effectLst/>
        </c:spPr>
      </c:pivotFmt>
      <c:pivotFmt>
        <c:idx val="2708"/>
        <c:spPr>
          <a:solidFill>
            <a:schemeClr val="accent1"/>
          </a:solidFill>
          <a:ln w="19050">
            <a:solidFill>
              <a:schemeClr val="lt1"/>
            </a:solidFill>
          </a:ln>
          <a:effectLst/>
        </c:spPr>
      </c:pivotFmt>
      <c:pivotFmt>
        <c:idx val="2709"/>
        <c:spPr>
          <a:solidFill>
            <a:schemeClr val="accent1"/>
          </a:solidFill>
          <a:ln w="19050">
            <a:solidFill>
              <a:schemeClr val="lt1"/>
            </a:solidFill>
          </a:ln>
          <a:effectLst/>
        </c:spPr>
      </c:pivotFmt>
      <c:pivotFmt>
        <c:idx val="2710"/>
        <c:spPr>
          <a:solidFill>
            <a:schemeClr val="accent1"/>
          </a:solidFill>
          <a:ln w="19050">
            <a:solidFill>
              <a:schemeClr val="lt1"/>
            </a:solidFill>
          </a:ln>
          <a:effectLst/>
        </c:spPr>
      </c:pivotFmt>
      <c:pivotFmt>
        <c:idx val="2711"/>
        <c:spPr>
          <a:solidFill>
            <a:schemeClr val="accent1"/>
          </a:solidFill>
          <a:ln w="19050">
            <a:solidFill>
              <a:schemeClr val="lt1"/>
            </a:solidFill>
          </a:ln>
          <a:effectLst/>
        </c:spPr>
      </c:pivotFmt>
      <c:pivotFmt>
        <c:idx val="2712"/>
        <c:spPr>
          <a:solidFill>
            <a:schemeClr val="accent1"/>
          </a:solidFill>
          <a:ln w="19050">
            <a:solidFill>
              <a:schemeClr val="lt1"/>
            </a:solidFill>
          </a:ln>
          <a:effectLst/>
        </c:spPr>
      </c:pivotFmt>
      <c:pivotFmt>
        <c:idx val="2713"/>
        <c:spPr>
          <a:solidFill>
            <a:schemeClr val="accent1"/>
          </a:solidFill>
          <a:ln w="19050">
            <a:solidFill>
              <a:schemeClr val="lt1"/>
            </a:solidFill>
          </a:ln>
          <a:effectLst/>
        </c:spPr>
      </c:pivotFmt>
      <c:pivotFmt>
        <c:idx val="2714"/>
        <c:spPr>
          <a:solidFill>
            <a:schemeClr val="accent1"/>
          </a:solidFill>
          <a:ln w="19050">
            <a:solidFill>
              <a:schemeClr val="lt1"/>
            </a:solidFill>
          </a:ln>
          <a:effectLst/>
        </c:spPr>
      </c:pivotFmt>
      <c:pivotFmt>
        <c:idx val="2715"/>
        <c:spPr>
          <a:solidFill>
            <a:schemeClr val="accent1"/>
          </a:solidFill>
          <a:ln w="19050">
            <a:solidFill>
              <a:schemeClr val="lt1"/>
            </a:solidFill>
          </a:ln>
          <a:effectLst/>
        </c:spPr>
      </c:pivotFmt>
      <c:pivotFmt>
        <c:idx val="2716"/>
        <c:spPr>
          <a:solidFill>
            <a:schemeClr val="accent1"/>
          </a:solidFill>
          <a:ln w="19050">
            <a:solidFill>
              <a:schemeClr val="lt1"/>
            </a:solidFill>
          </a:ln>
          <a:effectLst/>
        </c:spPr>
      </c:pivotFmt>
      <c:pivotFmt>
        <c:idx val="2717"/>
        <c:spPr>
          <a:solidFill>
            <a:schemeClr val="accent1"/>
          </a:solidFill>
          <a:ln w="19050">
            <a:solidFill>
              <a:schemeClr val="lt1"/>
            </a:solidFill>
          </a:ln>
          <a:effectLst/>
        </c:spPr>
      </c:pivotFmt>
      <c:pivotFmt>
        <c:idx val="2718"/>
        <c:spPr>
          <a:solidFill>
            <a:schemeClr val="accent1"/>
          </a:solidFill>
          <a:ln w="19050">
            <a:solidFill>
              <a:schemeClr val="lt1"/>
            </a:solidFill>
          </a:ln>
          <a:effectLst/>
        </c:spPr>
      </c:pivotFmt>
      <c:pivotFmt>
        <c:idx val="2719"/>
        <c:spPr>
          <a:solidFill>
            <a:schemeClr val="accent1"/>
          </a:solidFill>
          <a:ln w="19050">
            <a:solidFill>
              <a:schemeClr val="lt1"/>
            </a:solidFill>
          </a:ln>
          <a:effectLst/>
        </c:spPr>
      </c:pivotFmt>
      <c:pivotFmt>
        <c:idx val="2720"/>
        <c:spPr>
          <a:solidFill>
            <a:schemeClr val="accent1"/>
          </a:solidFill>
          <a:ln w="19050">
            <a:solidFill>
              <a:schemeClr val="lt1"/>
            </a:solidFill>
          </a:ln>
          <a:effectLst/>
        </c:spPr>
      </c:pivotFmt>
      <c:pivotFmt>
        <c:idx val="2721"/>
        <c:spPr>
          <a:solidFill>
            <a:schemeClr val="accent1"/>
          </a:solidFill>
          <a:ln w="19050">
            <a:solidFill>
              <a:schemeClr val="lt1"/>
            </a:solidFill>
          </a:ln>
          <a:effectLst/>
        </c:spPr>
      </c:pivotFmt>
      <c:pivotFmt>
        <c:idx val="2722"/>
        <c:spPr>
          <a:solidFill>
            <a:schemeClr val="accent1"/>
          </a:solidFill>
          <a:ln w="19050">
            <a:solidFill>
              <a:schemeClr val="lt1"/>
            </a:solidFill>
          </a:ln>
          <a:effectLst/>
        </c:spPr>
      </c:pivotFmt>
      <c:pivotFmt>
        <c:idx val="2723"/>
        <c:spPr>
          <a:solidFill>
            <a:schemeClr val="accent1"/>
          </a:solidFill>
          <a:ln w="19050">
            <a:solidFill>
              <a:schemeClr val="lt1"/>
            </a:solidFill>
          </a:ln>
          <a:effectLst/>
        </c:spPr>
      </c:pivotFmt>
      <c:pivotFmt>
        <c:idx val="2724"/>
        <c:spPr>
          <a:solidFill>
            <a:schemeClr val="accent1"/>
          </a:solidFill>
          <a:ln w="19050">
            <a:solidFill>
              <a:schemeClr val="lt1"/>
            </a:solidFill>
          </a:ln>
          <a:effectLst/>
        </c:spPr>
      </c:pivotFmt>
      <c:pivotFmt>
        <c:idx val="2725"/>
        <c:spPr>
          <a:solidFill>
            <a:schemeClr val="accent1"/>
          </a:solidFill>
          <a:ln w="19050">
            <a:solidFill>
              <a:schemeClr val="lt1"/>
            </a:solidFill>
          </a:ln>
          <a:effectLst/>
        </c:spPr>
      </c:pivotFmt>
      <c:pivotFmt>
        <c:idx val="2726"/>
        <c:spPr>
          <a:solidFill>
            <a:schemeClr val="accent1"/>
          </a:solidFill>
          <a:ln w="19050">
            <a:solidFill>
              <a:schemeClr val="lt1"/>
            </a:solidFill>
          </a:ln>
          <a:effectLst/>
        </c:spPr>
      </c:pivotFmt>
      <c:pivotFmt>
        <c:idx val="2727"/>
        <c:spPr>
          <a:solidFill>
            <a:schemeClr val="accent1"/>
          </a:solidFill>
          <a:ln w="19050">
            <a:solidFill>
              <a:schemeClr val="lt1"/>
            </a:solidFill>
          </a:ln>
          <a:effectLst/>
        </c:spPr>
      </c:pivotFmt>
      <c:pivotFmt>
        <c:idx val="2728"/>
        <c:spPr>
          <a:solidFill>
            <a:schemeClr val="accent1"/>
          </a:solidFill>
          <a:ln w="19050">
            <a:solidFill>
              <a:schemeClr val="lt1"/>
            </a:solidFill>
          </a:ln>
          <a:effectLst/>
        </c:spPr>
      </c:pivotFmt>
      <c:pivotFmt>
        <c:idx val="2729"/>
        <c:spPr>
          <a:solidFill>
            <a:schemeClr val="accent1"/>
          </a:solidFill>
          <a:ln w="19050">
            <a:solidFill>
              <a:schemeClr val="lt1"/>
            </a:solidFill>
          </a:ln>
          <a:effectLst/>
        </c:spPr>
      </c:pivotFmt>
      <c:pivotFmt>
        <c:idx val="2730"/>
        <c:spPr>
          <a:solidFill>
            <a:schemeClr val="accent1"/>
          </a:solidFill>
          <a:ln w="19050">
            <a:solidFill>
              <a:schemeClr val="lt1"/>
            </a:solidFill>
          </a:ln>
          <a:effectLst/>
        </c:spPr>
      </c:pivotFmt>
      <c:pivotFmt>
        <c:idx val="2731"/>
        <c:spPr>
          <a:solidFill>
            <a:schemeClr val="accent1"/>
          </a:solidFill>
          <a:ln w="19050">
            <a:solidFill>
              <a:schemeClr val="lt1"/>
            </a:solidFill>
          </a:ln>
          <a:effectLst/>
        </c:spPr>
      </c:pivotFmt>
      <c:pivotFmt>
        <c:idx val="2732"/>
        <c:spPr>
          <a:solidFill>
            <a:schemeClr val="accent1"/>
          </a:solidFill>
          <a:ln w="19050">
            <a:solidFill>
              <a:schemeClr val="lt1"/>
            </a:solidFill>
          </a:ln>
          <a:effectLst/>
        </c:spPr>
      </c:pivotFmt>
      <c:pivotFmt>
        <c:idx val="2733"/>
        <c:spPr>
          <a:solidFill>
            <a:schemeClr val="accent1"/>
          </a:solidFill>
          <a:ln w="19050">
            <a:solidFill>
              <a:schemeClr val="lt1"/>
            </a:solidFill>
          </a:ln>
          <a:effectLst/>
        </c:spPr>
      </c:pivotFmt>
      <c:pivotFmt>
        <c:idx val="2734"/>
        <c:spPr>
          <a:solidFill>
            <a:schemeClr val="accent1"/>
          </a:solidFill>
          <a:ln w="19050">
            <a:solidFill>
              <a:schemeClr val="lt1"/>
            </a:solidFill>
          </a:ln>
          <a:effectLst/>
        </c:spPr>
      </c:pivotFmt>
      <c:pivotFmt>
        <c:idx val="2735"/>
        <c:spPr>
          <a:solidFill>
            <a:schemeClr val="accent1"/>
          </a:solidFill>
          <a:ln w="19050">
            <a:solidFill>
              <a:schemeClr val="lt1"/>
            </a:solidFill>
          </a:ln>
          <a:effectLst/>
        </c:spPr>
      </c:pivotFmt>
      <c:pivotFmt>
        <c:idx val="2736"/>
        <c:spPr>
          <a:solidFill>
            <a:schemeClr val="accent1"/>
          </a:solidFill>
          <a:ln w="19050">
            <a:solidFill>
              <a:schemeClr val="lt1"/>
            </a:solidFill>
          </a:ln>
          <a:effectLst/>
        </c:spPr>
      </c:pivotFmt>
      <c:pivotFmt>
        <c:idx val="2737"/>
        <c:spPr>
          <a:solidFill>
            <a:schemeClr val="accent1"/>
          </a:solidFill>
          <a:ln w="19050">
            <a:solidFill>
              <a:schemeClr val="lt1"/>
            </a:solidFill>
          </a:ln>
          <a:effectLst/>
        </c:spPr>
      </c:pivotFmt>
      <c:pivotFmt>
        <c:idx val="2738"/>
        <c:spPr>
          <a:solidFill>
            <a:schemeClr val="accent1"/>
          </a:solidFill>
          <a:ln w="19050">
            <a:solidFill>
              <a:schemeClr val="lt1"/>
            </a:solidFill>
          </a:ln>
          <a:effectLst/>
        </c:spPr>
      </c:pivotFmt>
      <c:pivotFmt>
        <c:idx val="2739"/>
        <c:spPr>
          <a:solidFill>
            <a:schemeClr val="accent1"/>
          </a:solidFill>
          <a:ln w="19050">
            <a:solidFill>
              <a:schemeClr val="lt1"/>
            </a:solidFill>
          </a:ln>
          <a:effectLst/>
        </c:spPr>
      </c:pivotFmt>
      <c:pivotFmt>
        <c:idx val="2740"/>
        <c:spPr>
          <a:solidFill>
            <a:schemeClr val="accent1"/>
          </a:solidFill>
          <a:ln w="19050">
            <a:solidFill>
              <a:schemeClr val="lt1"/>
            </a:solidFill>
          </a:ln>
          <a:effectLst/>
        </c:spPr>
      </c:pivotFmt>
      <c:pivotFmt>
        <c:idx val="2741"/>
        <c:spPr>
          <a:solidFill>
            <a:schemeClr val="accent1"/>
          </a:solidFill>
          <a:ln w="19050">
            <a:solidFill>
              <a:schemeClr val="lt1"/>
            </a:solidFill>
          </a:ln>
          <a:effectLst/>
        </c:spPr>
      </c:pivotFmt>
      <c:pivotFmt>
        <c:idx val="2742"/>
        <c:spPr>
          <a:solidFill>
            <a:schemeClr val="accent1"/>
          </a:solidFill>
          <a:ln w="19050">
            <a:solidFill>
              <a:schemeClr val="lt1"/>
            </a:solidFill>
          </a:ln>
          <a:effectLst/>
        </c:spPr>
      </c:pivotFmt>
      <c:pivotFmt>
        <c:idx val="2743"/>
        <c:spPr>
          <a:solidFill>
            <a:schemeClr val="accent1"/>
          </a:solidFill>
          <a:ln w="19050">
            <a:solidFill>
              <a:schemeClr val="lt1"/>
            </a:solidFill>
          </a:ln>
          <a:effectLst/>
        </c:spPr>
      </c:pivotFmt>
      <c:pivotFmt>
        <c:idx val="2744"/>
        <c:spPr>
          <a:solidFill>
            <a:schemeClr val="accent1"/>
          </a:solidFill>
          <a:ln w="19050">
            <a:solidFill>
              <a:schemeClr val="lt1"/>
            </a:solidFill>
          </a:ln>
          <a:effectLst/>
        </c:spPr>
      </c:pivotFmt>
      <c:pivotFmt>
        <c:idx val="2745"/>
        <c:spPr>
          <a:solidFill>
            <a:schemeClr val="accent1"/>
          </a:solidFill>
          <a:ln w="19050">
            <a:solidFill>
              <a:schemeClr val="lt1"/>
            </a:solidFill>
          </a:ln>
          <a:effectLst/>
        </c:spPr>
      </c:pivotFmt>
      <c:pivotFmt>
        <c:idx val="2746"/>
        <c:spPr>
          <a:solidFill>
            <a:schemeClr val="accent1"/>
          </a:solidFill>
          <a:ln w="19050">
            <a:solidFill>
              <a:schemeClr val="lt1"/>
            </a:solidFill>
          </a:ln>
          <a:effectLst/>
        </c:spPr>
      </c:pivotFmt>
      <c:pivotFmt>
        <c:idx val="2747"/>
        <c:spPr>
          <a:solidFill>
            <a:schemeClr val="accent1"/>
          </a:solidFill>
          <a:ln w="19050">
            <a:solidFill>
              <a:schemeClr val="lt1"/>
            </a:solidFill>
          </a:ln>
          <a:effectLst/>
        </c:spPr>
      </c:pivotFmt>
      <c:pivotFmt>
        <c:idx val="2748"/>
        <c:spPr>
          <a:solidFill>
            <a:schemeClr val="accent1"/>
          </a:solidFill>
          <a:ln w="19050">
            <a:solidFill>
              <a:schemeClr val="lt1"/>
            </a:solidFill>
          </a:ln>
          <a:effectLst/>
        </c:spPr>
      </c:pivotFmt>
      <c:pivotFmt>
        <c:idx val="2749"/>
        <c:spPr>
          <a:solidFill>
            <a:schemeClr val="accent1"/>
          </a:solidFill>
          <a:ln w="19050">
            <a:solidFill>
              <a:schemeClr val="lt1"/>
            </a:solidFill>
          </a:ln>
          <a:effectLst/>
        </c:spPr>
      </c:pivotFmt>
      <c:pivotFmt>
        <c:idx val="2750"/>
        <c:spPr>
          <a:solidFill>
            <a:schemeClr val="accent1"/>
          </a:solidFill>
          <a:ln w="19050">
            <a:solidFill>
              <a:schemeClr val="lt1"/>
            </a:solidFill>
          </a:ln>
          <a:effectLst/>
        </c:spPr>
      </c:pivotFmt>
      <c:pivotFmt>
        <c:idx val="2751"/>
        <c:spPr>
          <a:solidFill>
            <a:schemeClr val="accent1"/>
          </a:solidFill>
          <a:ln w="19050">
            <a:solidFill>
              <a:schemeClr val="lt1"/>
            </a:solidFill>
          </a:ln>
          <a:effectLst/>
        </c:spPr>
      </c:pivotFmt>
      <c:pivotFmt>
        <c:idx val="2752"/>
        <c:spPr>
          <a:solidFill>
            <a:schemeClr val="accent1"/>
          </a:solidFill>
          <a:ln w="19050">
            <a:solidFill>
              <a:schemeClr val="lt1"/>
            </a:solidFill>
          </a:ln>
          <a:effectLst/>
        </c:spPr>
      </c:pivotFmt>
      <c:pivotFmt>
        <c:idx val="2753"/>
        <c:spPr>
          <a:solidFill>
            <a:schemeClr val="accent1"/>
          </a:solidFill>
          <a:ln w="19050">
            <a:solidFill>
              <a:schemeClr val="lt1"/>
            </a:solidFill>
          </a:ln>
          <a:effectLst/>
        </c:spPr>
      </c:pivotFmt>
      <c:pivotFmt>
        <c:idx val="2754"/>
        <c:spPr>
          <a:solidFill>
            <a:schemeClr val="accent1"/>
          </a:solidFill>
          <a:ln w="19050">
            <a:solidFill>
              <a:schemeClr val="lt1"/>
            </a:solidFill>
          </a:ln>
          <a:effectLst/>
        </c:spPr>
      </c:pivotFmt>
      <c:pivotFmt>
        <c:idx val="2755"/>
        <c:spPr>
          <a:solidFill>
            <a:schemeClr val="accent1"/>
          </a:solidFill>
          <a:ln w="19050">
            <a:solidFill>
              <a:schemeClr val="lt1"/>
            </a:solidFill>
          </a:ln>
          <a:effectLst/>
        </c:spPr>
      </c:pivotFmt>
      <c:pivotFmt>
        <c:idx val="2756"/>
        <c:spPr>
          <a:solidFill>
            <a:schemeClr val="accent1"/>
          </a:solidFill>
          <a:ln w="19050">
            <a:solidFill>
              <a:schemeClr val="lt1"/>
            </a:solidFill>
          </a:ln>
          <a:effectLst/>
        </c:spPr>
      </c:pivotFmt>
      <c:pivotFmt>
        <c:idx val="2757"/>
        <c:spPr>
          <a:solidFill>
            <a:schemeClr val="accent1"/>
          </a:solidFill>
          <a:ln w="19050">
            <a:solidFill>
              <a:schemeClr val="lt1"/>
            </a:solidFill>
          </a:ln>
          <a:effectLst/>
        </c:spPr>
      </c:pivotFmt>
      <c:pivotFmt>
        <c:idx val="2758"/>
        <c:spPr>
          <a:solidFill>
            <a:schemeClr val="accent1"/>
          </a:solidFill>
          <a:ln w="19050">
            <a:solidFill>
              <a:schemeClr val="lt1"/>
            </a:solidFill>
          </a:ln>
          <a:effectLst/>
        </c:spPr>
      </c:pivotFmt>
      <c:pivotFmt>
        <c:idx val="2759"/>
        <c:spPr>
          <a:solidFill>
            <a:schemeClr val="accent1"/>
          </a:solidFill>
          <a:ln w="19050">
            <a:solidFill>
              <a:schemeClr val="lt1"/>
            </a:solidFill>
          </a:ln>
          <a:effectLst/>
        </c:spPr>
      </c:pivotFmt>
      <c:pivotFmt>
        <c:idx val="2760"/>
        <c:spPr>
          <a:solidFill>
            <a:schemeClr val="accent1"/>
          </a:solidFill>
          <a:ln w="19050">
            <a:solidFill>
              <a:schemeClr val="lt1"/>
            </a:solidFill>
          </a:ln>
          <a:effectLst/>
        </c:spPr>
      </c:pivotFmt>
      <c:pivotFmt>
        <c:idx val="2761"/>
        <c:spPr>
          <a:solidFill>
            <a:schemeClr val="accent1"/>
          </a:solidFill>
          <a:ln w="19050">
            <a:solidFill>
              <a:schemeClr val="lt1"/>
            </a:solidFill>
          </a:ln>
          <a:effectLst/>
        </c:spPr>
      </c:pivotFmt>
      <c:pivotFmt>
        <c:idx val="2762"/>
        <c:spPr>
          <a:solidFill>
            <a:schemeClr val="accent1"/>
          </a:solidFill>
          <a:ln w="19050">
            <a:solidFill>
              <a:schemeClr val="lt1"/>
            </a:solidFill>
          </a:ln>
          <a:effectLst/>
        </c:spPr>
      </c:pivotFmt>
      <c:pivotFmt>
        <c:idx val="2763"/>
        <c:spPr>
          <a:solidFill>
            <a:schemeClr val="accent1"/>
          </a:solidFill>
          <a:ln w="19050">
            <a:solidFill>
              <a:schemeClr val="lt1"/>
            </a:solidFill>
          </a:ln>
          <a:effectLst/>
        </c:spPr>
      </c:pivotFmt>
      <c:pivotFmt>
        <c:idx val="2764"/>
        <c:spPr>
          <a:solidFill>
            <a:schemeClr val="accent1"/>
          </a:solidFill>
          <a:ln w="19050">
            <a:solidFill>
              <a:schemeClr val="lt1"/>
            </a:solidFill>
          </a:ln>
          <a:effectLst/>
        </c:spPr>
      </c:pivotFmt>
      <c:pivotFmt>
        <c:idx val="2765"/>
        <c:spPr>
          <a:solidFill>
            <a:schemeClr val="accent1"/>
          </a:solidFill>
          <a:ln w="19050">
            <a:solidFill>
              <a:schemeClr val="lt1"/>
            </a:solidFill>
          </a:ln>
          <a:effectLst/>
        </c:spPr>
      </c:pivotFmt>
      <c:pivotFmt>
        <c:idx val="2766"/>
        <c:spPr>
          <a:solidFill>
            <a:schemeClr val="accent1"/>
          </a:solidFill>
          <a:ln w="19050">
            <a:solidFill>
              <a:schemeClr val="lt1"/>
            </a:solidFill>
          </a:ln>
          <a:effectLst/>
        </c:spPr>
      </c:pivotFmt>
      <c:pivotFmt>
        <c:idx val="2767"/>
        <c:spPr>
          <a:solidFill>
            <a:schemeClr val="accent1"/>
          </a:solidFill>
          <a:ln w="19050">
            <a:solidFill>
              <a:schemeClr val="lt1"/>
            </a:solidFill>
          </a:ln>
          <a:effectLst/>
        </c:spPr>
      </c:pivotFmt>
      <c:pivotFmt>
        <c:idx val="2768"/>
        <c:spPr>
          <a:solidFill>
            <a:schemeClr val="accent1"/>
          </a:solidFill>
          <a:ln w="19050">
            <a:solidFill>
              <a:schemeClr val="lt1"/>
            </a:solidFill>
          </a:ln>
          <a:effectLst/>
        </c:spPr>
      </c:pivotFmt>
      <c:pivotFmt>
        <c:idx val="2769"/>
        <c:spPr>
          <a:solidFill>
            <a:schemeClr val="accent1"/>
          </a:solidFill>
          <a:ln w="19050">
            <a:solidFill>
              <a:schemeClr val="lt1"/>
            </a:solidFill>
          </a:ln>
          <a:effectLst/>
        </c:spPr>
      </c:pivotFmt>
      <c:pivotFmt>
        <c:idx val="2770"/>
        <c:spPr>
          <a:solidFill>
            <a:schemeClr val="accent1"/>
          </a:solidFill>
          <a:ln w="19050">
            <a:solidFill>
              <a:schemeClr val="lt1"/>
            </a:solidFill>
          </a:ln>
          <a:effectLst/>
        </c:spPr>
      </c:pivotFmt>
      <c:pivotFmt>
        <c:idx val="2771"/>
        <c:spPr>
          <a:solidFill>
            <a:schemeClr val="accent1"/>
          </a:solidFill>
          <a:ln w="19050">
            <a:solidFill>
              <a:schemeClr val="lt1"/>
            </a:solidFill>
          </a:ln>
          <a:effectLst/>
        </c:spPr>
      </c:pivotFmt>
      <c:pivotFmt>
        <c:idx val="2772"/>
        <c:spPr>
          <a:solidFill>
            <a:schemeClr val="accent1"/>
          </a:solidFill>
          <a:ln w="19050">
            <a:solidFill>
              <a:schemeClr val="lt1"/>
            </a:solidFill>
          </a:ln>
          <a:effectLst/>
        </c:spPr>
      </c:pivotFmt>
      <c:pivotFmt>
        <c:idx val="2773"/>
        <c:spPr>
          <a:solidFill>
            <a:schemeClr val="accent1"/>
          </a:solidFill>
          <a:ln w="19050">
            <a:solidFill>
              <a:schemeClr val="lt1"/>
            </a:solidFill>
          </a:ln>
          <a:effectLst/>
        </c:spPr>
      </c:pivotFmt>
      <c:pivotFmt>
        <c:idx val="2774"/>
        <c:spPr>
          <a:solidFill>
            <a:schemeClr val="accent1"/>
          </a:solidFill>
          <a:ln w="19050">
            <a:solidFill>
              <a:schemeClr val="lt1"/>
            </a:solidFill>
          </a:ln>
          <a:effectLst/>
        </c:spPr>
      </c:pivotFmt>
      <c:pivotFmt>
        <c:idx val="2775"/>
        <c:spPr>
          <a:solidFill>
            <a:schemeClr val="accent1"/>
          </a:solidFill>
          <a:ln w="19050">
            <a:solidFill>
              <a:schemeClr val="lt1"/>
            </a:solidFill>
          </a:ln>
          <a:effectLst/>
        </c:spPr>
      </c:pivotFmt>
      <c:pivotFmt>
        <c:idx val="2776"/>
        <c:spPr>
          <a:solidFill>
            <a:schemeClr val="accent1"/>
          </a:solidFill>
          <a:ln w="19050">
            <a:solidFill>
              <a:schemeClr val="lt1"/>
            </a:solidFill>
          </a:ln>
          <a:effectLst/>
        </c:spPr>
      </c:pivotFmt>
      <c:pivotFmt>
        <c:idx val="2777"/>
        <c:spPr>
          <a:solidFill>
            <a:schemeClr val="accent1"/>
          </a:solidFill>
          <a:ln w="19050">
            <a:solidFill>
              <a:schemeClr val="lt1"/>
            </a:solidFill>
          </a:ln>
          <a:effectLst/>
        </c:spPr>
      </c:pivotFmt>
      <c:pivotFmt>
        <c:idx val="2778"/>
        <c:spPr>
          <a:solidFill>
            <a:schemeClr val="accent1"/>
          </a:solidFill>
          <a:ln w="19050">
            <a:solidFill>
              <a:schemeClr val="lt1"/>
            </a:solidFill>
          </a:ln>
          <a:effectLst/>
        </c:spPr>
      </c:pivotFmt>
      <c:pivotFmt>
        <c:idx val="2779"/>
        <c:spPr>
          <a:solidFill>
            <a:schemeClr val="accent1"/>
          </a:solidFill>
          <a:ln w="19050">
            <a:solidFill>
              <a:schemeClr val="lt1"/>
            </a:solidFill>
          </a:ln>
          <a:effectLst/>
        </c:spPr>
      </c:pivotFmt>
      <c:pivotFmt>
        <c:idx val="2780"/>
        <c:spPr>
          <a:solidFill>
            <a:schemeClr val="accent1"/>
          </a:solidFill>
          <a:ln w="19050">
            <a:solidFill>
              <a:schemeClr val="lt1"/>
            </a:solidFill>
          </a:ln>
          <a:effectLst/>
        </c:spPr>
      </c:pivotFmt>
      <c:pivotFmt>
        <c:idx val="2781"/>
        <c:spPr>
          <a:solidFill>
            <a:schemeClr val="accent1"/>
          </a:solidFill>
          <a:ln w="19050">
            <a:solidFill>
              <a:schemeClr val="lt1"/>
            </a:solidFill>
          </a:ln>
          <a:effectLst/>
        </c:spPr>
      </c:pivotFmt>
      <c:pivotFmt>
        <c:idx val="2782"/>
        <c:spPr>
          <a:solidFill>
            <a:schemeClr val="accent1"/>
          </a:solidFill>
          <a:ln w="19050">
            <a:solidFill>
              <a:schemeClr val="lt1"/>
            </a:solidFill>
          </a:ln>
          <a:effectLst/>
        </c:spPr>
      </c:pivotFmt>
      <c:pivotFmt>
        <c:idx val="2783"/>
        <c:spPr>
          <a:solidFill>
            <a:schemeClr val="accent1"/>
          </a:solidFill>
          <a:ln w="19050">
            <a:solidFill>
              <a:schemeClr val="lt1"/>
            </a:solidFill>
          </a:ln>
          <a:effectLst/>
        </c:spPr>
      </c:pivotFmt>
      <c:pivotFmt>
        <c:idx val="2784"/>
        <c:spPr>
          <a:solidFill>
            <a:schemeClr val="accent1"/>
          </a:solidFill>
          <a:ln w="19050">
            <a:solidFill>
              <a:schemeClr val="lt1"/>
            </a:solidFill>
          </a:ln>
          <a:effectLst/>
        </c:spPr>
      </c:pivotFmt>
      <c:pivotFmt>
        <c:idx val="2785"/>
        <c:spPr>
          <a:solidFill>
            <a:schemeClr val="accent1"/>
          </a:solidFill>
          <a:ln w="19050">
            <a:solidFill>
              <a:schemeClr val="lt1"/>
            </a:solidFill>
          </a:ln>
          <a:effectLst/>
        </c:spPr>
      </c:pivotFmt>
      <c:pivotFmt>
        <c:idx val="2786"/>
        <c:spPr>
          <a:solidFill>
            <a:schemeClr val="accent1"/>
          </a:solidFill>
          <a:ln w="19050">
            <a:solidFill>
              <a:schemeClr val="lt1"/>
            </a:solidFill>
          </a:ln>
          <a:effectLst/>
        </c:spPr>
      </c:pivotFmt>
      <c:pivotFmt>
        <c:idx val="2787"/>
        <c:spPr>
          <a:solidFill>
            <a:schemeClr val="accent1"/>
          </a:solidFill>
          <a:ln w="19050">
            <a:solidFill>
              <a:schemeClr val="lt1"/>
            </a:solidFill>
          </a:ln>
          <a:effectLst/>
        </c:spPr>
      </c:pivotFmt>
      <c:pivotFmt>
        <c:idx val="2788"/>
        <c:spPr>
          <a:solidFill>
            <a:schemeClr val="accent1"/>
          </a:solidFill>
          <a:ln w="19050">
            <a:solidFill>
              <a:schemeClr val="lt1"/>
            </a:solidFill>
          </a:ln>
          <a:effectLst/>
        </c:spPr>
      </c:pivotFmt>
      <c:pivotFmt>
        <c:idx val="2789"/>
        <c:spPr>
          <a:solidFill>
            <a:schemeClr val="accent1"/>
          </a:solidFill>
          <a:ln w="19050">
            <a:solidFill>
              <a:schemeClr val="lt1"/>
            </a:solidFill>
          </a:ln>
          <a:effectLst/>
        </c:spPr>
      </c:pivotFmt>
      <c:pivotFmt>
        <c:idx val="2790"/>
        <c:spPr>
          <a:solidFill>
            <a:schemeClr val="accent1"/>
          </a:solidFill>
          <a:ln w="19050">
            <a:solidFill>
              <a:schemeClr val="lt1"/>
            </a:solidFill>
          </a:ln>
          <a:effectLst/>
        </c:spPr>
      </c:pivotFmt>
      <c:pivotFmt>
        <c:idx val="2791"/>
        <c:spPr>
          <a:solidFill>
            <a:schemeClr val="accent1"/>
          </a:solidFill>
          <a:ln w="19050">
            <a:solidFill>
              <a:schemeClr val="lt1"/>
            </a:solidFill>
          </a:ln>
          <a:effectLst/>
        </c:spPr>
      </c:pivotFmt>
      <c:pivotFmt>
        <c:idx val="2792"/>
        <c:spPr>
          <a:solidFill>
            <a:schemeClr val="accent1"/>
          </a:solidFill>
          <a:ln w="19050">
            <a:solidFill>
              <a:schemeClr val="lt1"/>
            </a:solidFill>
          </a:ln>
          <a:effectLst/>
        </c:spPr>
      </c:pivotFmt>
      <c:pivotFmt>
        <c:idx val="2793"/>
        <c:spPr>
          <a:solidFill>
            <a:schemeClr val="accent1"/>
          </a:solidFill>
          <a:ln w="19050">
            <a:solidFill>
              <a:schemeClr val="lt1"/>
            </a:solidFill>
          </a:ln>
          <a:effectLst/>
        </c:spPr>
      </c:pivotFmt>
      <c:pivotFmt>
        <c:idx val="2794"/>
        <c:spPr>
          <a:solidFill>
            <a:schemeClr val="accent1"/>
          </a:solidFill>
          <a:ln w="19050">
            <a:solidFill>
              <a:schemeClr val="lt1"/>
            </a:solidFill>
          </a:ln>
          <a:effectLst/>
        </c:spPr>
      </c:pivotFmt>
      <c:pivotFmt>
        <c:idx val="2795"/>
        <c:spPr>
          <a:solidFill>
            <a:schemeClr val="accent1"/>
          </a:solidFill>
          <a:ln w="19050">
            <a:solidFill>
              <a:schemeClr val="lt1"/>
            </a:solidFill>
          </a:ln>
          <a:effectLst/>
        </c:spPr>
      </c:pivotFmt>
      <c:pivotFmt>
        <c:idx val="2796"/>
        <c:spPr>
          <a:solidFill>
            <a:schemeClr val="accent1"/>
          </a:solidFill>
          <a:ln w="19050">
            <a:solidFill>
              <a:schemeClr val="lt1"/>
            </a:solidFill>
          </a:ln>
          <a:effectLst/>
        </c:spPr>
      </c:pivotFmt>
      <c:pivotFmt>
        <c:idx val="2797"/>
        <c:spPr>
          <a:solidFill>
            <a:schemeClr val="accent1"/>
          </a:solidFill>
          <a:ln w="19050">
            <a:solidFill>
              <a:schemeClr val="lt1"/>
            </a:solidFill>
          </a:ln>
          <a:effectLst/>
        </c:spPr>
      </c:pivotFmt>
      <c:pivotFmt>
        <c:idx val="2798"/>
        <c:spPr>
          <a:solidFill>
            <a:schemeClr val="accent1"/>
          </a:solidFill>
          <a:ln w="19050">
            <a:solidFill>
              <a:schemeClr val="lt1"/>
            </a:solidFill>
          </a:ln>
          <a:effectLst/>
        </c:spPr>
      </c:pivotFmt>
      <c:pivotFmt>
        <c:idx val="2799"/>
        <c:spPr>
          <a:solidFill>
            <a:schemeClr val="accent1"/>
          </a:solidFill>
          <a:ln w="19050">
            <a:solidFill>
              <a:schemeClr val="lt1"/>
            </a:solidFill>
          </a:ln>
          <a:effectLst/>
        </c:spPr>
      </c:pivotFmt>
      <c:pivotFmt>
        <c:idx val="2800"/>
        <c:spPr>
          <a:solidFill>
            <a:schemeClr val="accent1"/>
          </a:solidFill>
          <a:ln w="19050">
            <a:solidFill>
              <a:schemeClr val="lt1"/>
            </a:solidFill>
          </a:ln>
          <a:effectLst/>
        </c:spPr>
      </c:pivotFmt>
      <c:pivotFmt>
        <c:idx val="2801"/>
        <c:spPr>
          <a:solidFill>
            <a:schemeClr val="accent1"/>
          </a:solidFill>
          <a:ln w="19050">
            <a:solidFill>
              <a:schemeClr val="lt1"/>
            </a:solidFill>
          </a:ln>
          <a:effectLst/>
        </c:spPr>
      </c:pivotFmt>
      <c:pivotFmt>
        <c:idx val="2802"/>
        <c:spPr>
          <a:solidFill>
            <a:schemeClr val="accent1"/>
          </a:solidFill>
          <a:ln w="19050">
            <a:solidFill>
              <a:schemeClr val="lt1"/>
            </a:solidFill>
          </a:ln>
          <a:effectLst/>
        </c:spPr>
      </c:pivotFmt>
      <c:pivotFmt>
        <c:idx val="2803"/>
        <c:spPr>
          <a:solidFill>
            <a:schemeClr val="accent1"/>
          </a:solidFill>
          <a:ln w="19050">
            <a:solidFill>
              <a:schemeClr val="lt1"/>
            </a:solidFill>
          </a:ln>
          <a:effectLst/>
        </c:spPr>
      </c:pivotFmt>
      <c:pivotFmt>
        <c:idx val="2804"/>
        <c:spPr>
          <a:solidFill>
            <a:schemeClr val="accent1"/>
          </a:solidFill>
          <a:ln w="19050">
            <a:solidFill>
              <a:schemeClr val="lt1"/>
            </a:solidFill>
          </a:ln>
          <a:effectLst/>
        </c:spPr>
      </c:pivotFmt>
      <c:pivotFmt>
        <c:idx val="2805"/>
        <c:spPr>
          <a:solidFill>
            <a:schemeClr val="accent1"/>
          </a:solidFill>
          <a:ln w="19050">
            <a:solidFill>
              <a:schemeClr val="lt1"/>
            </a:solidFill>
          </a:ln>
          <a:effectLst/>
        </c:spPr>
      </c:pivotFmt>
      <c:pivotFmt>
        <c:idx val="2806"/>
        <c:spPr>
          <a:solidFill>
            <a:schemeClr val="accent1"/>
          </a:solidFill>
          <a:ln w="19050">
            <a:solidFill>
              <a:schemeClr val="lt1"/>
            </a:solidFill>
          </a:ln>
          <a:effectLst/>
        </c:spPr>
      </c:pivotFmt>
      <c:pivotFmt>
        <c:idx val="2807"/>
        <c:spPr>
          <a:solidFill>
            <a:schemeClr val="accent1"/>
          </a:solidFill>
          <a:ln w="19050">
            <a:solidFill>
              <a:schemeClr val="lt1"/>
            </a:solidFill>
          </a:ln>
          <a:effectLst/>
        </c:spPr>
      </c:pivotFmt>
      <c:pivotFmt>
        <c:idx val="2808"/>
        <c:spPr>
          <a:solidFill>
            <a:schemeClr val="accent1"/>
          </a:solidFill>
          <a:ln w="19050">
            <a:solidFill>
              <a:schemeClr val="lt1"/>
            </a:solidFill>
          </a:ln>
          <a:effectLst/>
        </c:spPr>
      </c:pivotFmt>
      <c:pivotFmt>
        <c:idx val="2809"/>
        <c:spPr>
          <a:solidFill>
            <a:schemeClr val="accent1"/>
          </a:solidFill>
          <a:ln w="19050">
            <a:solidFill>
              <a:schemeClr val="lt1"/>
            </a:solidFill>
          </a:ln>
          <a:effectLst/>
        </c:spPr>
      </c:pivotFmt>
      <c:pivotFmt>
        <c:idx val="2810"/>
        <c:spPr>
          <a:solidFill>
            <a:schemeClr val="accent1"/>
          </a:solidFill>
          <a:ln w="19050">
            <a:solidFill>
              <a:schemeClr val="lt1"/>
            </a:solidFill>
          </a:ln>
          <a:effectLst/>
        </c:spPr>
      </c:pivotFmt>
      <c:pivotFmt>
        <c:idx val="2811"/>
        <c:spPr>
          <a:solidFill>
            <a:schemeClr val="accent1"/>
          </a:solidFill>
          <a:ln w="19050">
            <a:solidFill>
              <a:schemeClr val="lt1"/>
            </a:solidFill>
          </a:ln>
          <a:effectLst/>
        </c:spPr>
      </c:pivotFmt>
      <c:pivotFmt>
        <c:idx val="2812"/>
        <c:spPr>
          <a:solidFill>
            <a:schemeClr val="accent1"/>
          </a:solidFill>
          <a:ln w="19050">
            <a:solidFill>
              <a:schemeClr val="lt1"/>
            </a:solidFill>
          </a:ln>
          <a:effectLst/>
        </c:spPr>
      </c:pivotFmt>
      <c:pivotFmt>
        <c:idx val="2813"/>
        <c:spPr>
          <a:solidFill>
            <a:schemeClr val="accent1"/>
          </a:solidFill>
          <a:ln w="19050">
            <a:solidFill>
              <a:schemeClr val="lt1"/>
            </a:solidFill>
          </a:ln>
          <a:effectLst/>
        </c:spPr>
      </c:pivotFmt>
      <c:pivotFmt>
        <c:idx val="2814"/>
        <c:spPr>
          <a:solidFill>
            <a:schemeClr val="accent1"/>
          </a:solidFill>
          <a:ln w="19050">
            <a:solidFill>
              <a:schemeClr val="lt1"/>
            </a:solidFill>
          </a:ln>
          <a:effectLst/>
        </c:spPr>
      </c:pivotFmt>
      <c:pivotFmt>
        <c:idx val="2815"/>
        <c:spPr>
          <a:solidFill>
            <a:schemeClr val="accent1"/>
          </a:solidFill>
          <a:ln w="19050">
            <a:solidFill>
              <a:schemeClr val="lt1"/>
            </a:solidFill>
          </a:ln>
          <a:effectLst/>
        </c:spPr>
      </c:pivotFmt>
      <c:pivotFmt>
        <c:idx val="2816"/>
        <c:spPr>
          <a:solidFill>
            <a:schemeClr val="accent1"/>
          </a:solidFill>
          <a:ln w="19050">
            <a:solidFill>
              <a:schemeClr val="lt1"/>
            </a:solidFill>
          </a:ln>
          <a:effectLst/>
        </c:spPr>
      </c:pivotFmt>
      <c:pivotFmt>
        <c:idx val="2817"/>
        <c:spPr>
          <a:solidFill>
            <a:schemeClr val="accent1"/>
          </a:solidFill>
          <a:ln w="19050">
            <a:solidFill>
              <a:schemeClr val="lt1"/>
            </a:solidFill>
          </a:ln>
          <a:effectLst/>
        </c:spPr>
      </c:pivotFmt>
      <c:pivotFmt>
        <c:idx val="2818"/>
        <c:spPr>
          <a:solidFill>
            <a:schemeClr val="accent1"/>
          </a:solidFill>
          <a:ln w="19050">
            <a:solidFill>
              <a:schemeClr val="lt1"/>
            </a:solidFill>
          </a:ln>
          <a:effectLst/>
        </c:spPr>
      </c:pivotFmt>
      <c:pivotFmt>
        <c:idx val="2819"/>
        <c:spPr>
          <a:solidFill>
            <a:schemeClr val="accent1"/>
          </a:solidFill>
          <a:ln w="19050">
            <a:solidFill>
              <a:schemeClr val="lt1"/>
            </a:solidFill>
          </a:ln>
          <a:effectLst/>
        </c:spPr>
      </c:pivotFmt>
      <c:pivotFmt>
        <c:idx val="2820"/>
        <c:spPr>
          <a:solidFill>
            <a:schemeClr val="accent1"/>
          </a:solidFill>
          <a:ln w="19050">
            <a:solidFill>
              <a:schemeClr val="lt1"/>
            </a:solidFill>
          </a:ln>
          <a:effectLst/>
        </c:spPr>
      </c:pivotFmt>
      <c:pivotFmt>
        <c:idx val="2821"/>
        <c:spPr>
          <a:solidFill>
            <a:schemeClr val="accent1"/>
          </a:solidFill>
          <a:ln w="19050">
            <a:solidFill>
              <a:schemeClr val="lt1"/>
            </a:solidFill>
          </a:ln>
          <a:effectLst/>
        </c:spPr>
      </c:pivotFmt>
      <c:pivotFmt>
        <c:idx val="2822"/>
        <c:spPr>
          <a:solidFill>
            <a:schemeClr val="accent1"/>
          </a:solidFill>
          <a:ln w="19050">
            <a:solidFill>
              <a:schemeClr val="lt1"/>
            </a:solidFill>
          </a:ln>
          <a:effectLst/>
        </c:spPr>
      </c:pivotFmt>
      <c:pivotFmt>
        <c:idx val="2823"/>
        <c:spPr>
          <a:solidFill>
            <a:schemeClr val="accent1"/>
          </a:solidFill>
          <a:ln w="19050">
            <a:solidFill>
              <a:schemeClr val="lt1"/>
            </a:solidFill>
          </a:ln>
          <a:effectLst/>
        </c:spPr>
      </c:pivotFmt>
      <c:pivotFmt>
        <c:idx val="2824"/>
        <c:spPr>
          <a:solidFill>
            <a:schemeClr val="accent1"/>
          </a:solidFill>
          <a:ln w="19050">
            <a:solidFill>
              <a:schemeClr val="lt1"/>
            </a:solidFill>
          </a:ln>
          <a:effectLst/>
        </c:spPr>
      </c:pivotFmt>
      <c:pivotFmt>
        <c:idx val="2825"/>
        <c:spPr>
          <a:solidFill>
            <a:schemeClr val="accent1"/>
          </a:solidFill>
          <a:ln w="19050">
            <a:solidFill>
              <a:schemeClr val="lt1"/>
            </a:solidFill>
          </a:ln>
          <a:effectLst/>
        </c:spPr>
      </c:pivotFmt>
      <c:pivotFmt>
        <c:idx val="2826"/>
        <c:spPr>
          <a:solidFill>
            <a:schemeClr val="accent1"/>
          </a:solidFill>
          <a:ln w="19050">
            <a:solidFill>
              <a:schemeClr val="lt1"/>
            </a:solidFill>
          </a:ln>
          <a:effectLst/>
        </c:spPr>
      </c:pivotFmt>
      <c:pivotFmt>
        <c:idx val="2827"/>
        <c:spPr>
          <a:solidFill>
            <a:schemeClr val="accent1"/>
          </a:solidFill>
          <a:ln w="19050">
            <a:solidFill>
              <a:schemeClr val="lt1"/>
            </a:solidFill>
          </a:ln>
          <a:effectLst/>
        </c:spPr>
      </c:pivotFmt>
      <c:pivotFmt>
        <c:idx val="2828"/>
        <c:spPr>
          <a:solidFill>
            <a:schemeClr val="accent1"/>
          </a:solidFill>
          <a:ln w="19050">
            <a:solidFill>
              <a:schemeClr val="lt1"/>
            </a:solidFill>
          </a:ln>
          <a:effectLst/>
        </c:spPr>
      </c:pivotFmt>
      <c:pivotFmt>
        <c:idx val="2829"/>
        <c:spPr>
          <a:solidFill>
            <a:schemeClr val="accent1"/>
          </a:solidFill>
          <a:ln w="19050">
            <a:solidFill>
              <a:schemeClr val="lt1"/>
            </a:solidFill>
          </a:ln>
          <a:effectLst/>
        </c:spPr>
      </c:pivotFmt>
      <c:pivotFmt>
        <c:idx val="2830"/>
        <c:spPr>
          <a:solidFill>
            <a:schemeClr val="accent1"/>
          </a:solidFill>
          <a:ln w="19050">
            <a:solidFill>
              <a:schemeClr val="lt1"/>
            </a:solidFill>
          </a:ln>
          <a:effectLst/>
        </c:spPr>
      </c:pivotFmt>
      <c:pivotFmt>
        <c:idx val="2831"/>
        <c:spPr>
          <a:solidFill>
            <a:schemeClr val="accent1"/>
          </a:solidFill>
          <a:ln w="19050">
            <a:solidFill>
              <a:schemeClr val="lt1"/>
            </a:solidFill>
          </a:ln>
          <a:effectLst/>
        </c:spPr>
      </c:pivotFmt>
      <c:pivotFmt>
        <c:idx val="2832"/>
        <c:spPr>
          <a:solidFill>
            <a:schemeClr val="accent1"/>
          </a:solidFill>
          <a:ln w="19050">
            <a:solidFill>
              <a:schemeClr val="lt1"/>
            </a:solidFill>
          </a:ln>
          <a:effectLst/>
        </c:spPr>
      </c:pivotFmt>
      <c:pivotFmt>
        <c:idx val="2833"/>
        <c:spPr>
          <a:solidFill>
            <a:schemeClr val="accent1"/>
          </a:solidFill>
          <a:ln w="19050">
            <a:solidFill>
              <a:schemeClr val="lt1"/>
            </a:solidFill>
          </a:ln>
          <a:effectLst/>
        </c:spPr>
      </c:pivotFmt>
      <c:pivotFmt>
        <c:idx val="2834"/>
        <c:spPr>
          <a:solidFill>
            <a:schemeClr val="accent1"/>
          </a:solidFill>
          <a:ln w="19050">
            <a:solidFill>
              <a:schemeClr val="lt1"/>
            </a:solidFill>
          </a:ln>
          <a:effectLst/>
        </c:spPr>
      </c:pivotFmt>
      <c:pivotFmt>
        <c:idx val="2835"/>
        <c:spPr>
          <a:solidFill>
            <a:schemeClr val="accent1"/>
          </a:solidFill>
          <a:ln w="19050">
            <a:solidFill>
              <a:schemeClr val="lt1"/>
            </a:solidFill>
          </a:ln>
          <a:effectLst/>
        </c:spPr>
      </c:pivotFmt>
      <c:pivotFmt>
        <c:idx val="2836"/>
        <c:spPr>
          <a:solidFill>
            <a:schemeClr val="accent1"/>
          </a:solidFill>
          <a:ln w="19050">
            <a:solidFill>
              <a:schemeClr val="lt1"/>
            </a:solidFill>
          </a:ln>
          <a:effectLst/>
        </c:spPr>
      </c:pivotFmt>
      <c:pivotFmt>
        <c:idx val="2837"/>
        <c:spPr>
          <a:solidFill>
            <a:schemeClr val="accent1"/>
          </a:solidFill>
          <a:ln w="19050">
            <a:solidFill>
              <a:schemeClr val="lt1"/>
            </a:solidFill>
          </a:ln>
          <a:effectLst/>
        </c:spPr>
      </c:pivotFmt>
      <c:pivotFmt>
        <c:idx val="2838"/>
        <c:spPr>
          <a:solidFill>
            <a:schemeClr val="accent1"/>
          </a:solidFill>
          <a:ln w="19050">
            <a:solidFill>
              <a:schemeClr val="lt1"/>
            </a:solidFill>
          </a:ln>
          <a:effectLst/>
        </c:spPr>
      </c:pivotFmt>
      <c:pivotFmt>
        <c:idx val="2839"/>
        <c:spPr>
          <a:solidFill>
            <a:schemeClr val="accent1"/>
          </a:solidFill>
          <a:ln w="19050">
            <a:solidFill>
              <a:schemeClr val="lt1"/>
            </a:solidFill>
          </a:ln>
          <a:effectLst/>
        </c:spPr>
      </c:pivotFmt>
      <c:pivotFmt>
        <c:idx val="2840"/>
        <c:spPr>
          <a:solidFill>
            <a:schemeClr val="accent1"/>
          </a:solidFill>
          <a:ln w="19050">
            <a:solidFill>
              <a:schemeClr val="lt1"/>
            </a:solidFill>
          </a:ln>
          <a:effectLst/>
        </c:spPr>
      </c:pivotFmt>
      <c:pivotFmt>
        <c:idx val="2841"/>
        <c:spPr>
          <a:solidFill>
            <a:schemeClr val="accent1"/>
          </a:solidFill>
          <a:ln w="19050">
            <a:solidFill>
              <a:schemeClr val="lt1"/>
            </a:solidFill>
          </a:ln>
          <a:effectLst/>
        </c:spPr>
      </c:pivotFmt>
      <c:pivotFmt>
        <c:idx val="2842"/>
        <c:spPr>
          <a:solidFill>
            <a:schemeClr val="accent1"/>
          </a:solidFill>
          <a:ln w="19050">
            <a:solidFill>
              <a:schemeClr val="lt1"/>
            </a:solidFill>
          </a:ln>
          <a:effectLst/>
        </c:spPr>
      </c:pivotFmt>
      <c:pivotFmt>
        <c:idx val="2843"/>
        <c:spPr>
          <a:solidFill>
            <a:schemeClr val="accent1"/>
          </a:solidFill>
          <a:ln w="19050">
            <a:solidFill>
              <a:schemeClr val="lt1"/>
            </a:solidFill>
          </a:ln>
          <a:effectLst/>
        </c:spPr>
      </c:pivotFmt>
      <c:pivotFmt>
        <c:idx val="2844"/>
        <c:spPr>
          <a:solidFill>
            <a:schemeClr val="accent1"/>
          </a:solidFill>
          <a:ln w="19050">
            <a:solidFill>
              <a:schemeClr val="lt1"/>
            </a:solidFill>
          </a:ln>
          <a:effectLst/>
        </c:spPr>
      </c:pivotFmt>
      <c:pivotFmt>
        <c:idx val="2845"/>
        <c:spPr>
          <a:solidFill>
            <a:schemeClr val="accent1"/>
          </a:solidFill>
          <a:ln w="19050">
            <a:solidFill>
              <a:schemeClr val="lt1"/>
            </a:solidFill>
          </a:ln>
          <a:effectLst/>
        </c:spPr>
      </c:pivotFmt>
      <c:pivotFmt>
        <c:idx val="2846"/>
        <c:spPr>
          <a:solidFill>
            <a:schemeClr val="accent1"/>
          </a:solidFill>
          <a:ln w="19050">
            <a:solidFill>
              <a:schemeClr val="lt1"/>
            </a:solidFill>
          </a:ln>
          <a:effectLst/>
        </c:spPr>
      </c:pivotFmt>
      <c:pivotFmt>
        <c:idx val="2847"/>
        <c:spPr>
          <a:solidFill>
            <a:schemeClr val="accent1"/>
          </a:solidFill>
          <a:ln w="19050">
            <a:solidFill>
              <a:schemeClr val="lt1"/>
            </a:solidFill>
          </a:ln>
          <a:effectLst/>
        </c:spPr>
      </c:pivotFmt>
      <c:pivotFmt>
        <c:idx val="2848"/>
        <c:spPr>
          <a:solidFill>
            <a:schemeClr val="accent1"/>
          </a:solidFill>
          <a:ln w="19050">
            <a:solidFill>
              <a:schemeClr val="lt1"/>
            </a:solidFill>
          </a:ln>
          <a:effectLst/>
        </c:spPr>
      </c:pivotFmt>
      <c:pivotFmt>
        <c:idx val="2849"/>
        <c:spPr>
          <a:solidFill>
            <a:schemeClr val="accent1"/>
          </a:solidFill>
          <a:ln w="19050">
            <a:solidFill>
              <a:schemeClr val="lt1"/>
            </a:solidFill>
          </a:ln>
          <a:effectLst/>
        </c:spPr>
      </c:pivotFmt>
      <c:pivotFmt>
        <c:idx val="2850"/>
        <c:spPr>
          <a:solidFill>
            <a:schemeClr val="accent1"/>
          </a:solidFill>
          <a:ln w="19050">
            <a:solidFill>
              <a:schemeClr val="lt1"/>
            </a:solidFill>
          </a:ln>
          <a:effectLst/>
        </c:spPr>
      </c:pivotFmt>
      <c:pivotFmt>
        <c:idx val="2851"/>
        <c:spPr>
          <a:solidFill>
            <a:schemeClr val="accent1"/>
          </a:solidFill>
          <a:ln w="19050">
            <a:solidFill>
              <a:schemeClr val="lt1"/>
            </a:solidFill>
          </a:ln>
          <a:effectLst/>
        </c:spPr>
      </c:pivotFmt>
      <c:pivotFmt>
        <c:idx val="2852"/>
        <c:spPr>
          <a:solidFill>
            <a:schemeClr val="accent1"/>
          </a:solidFill>
          <a:ln w="19050">
            <a:solidFill>
              <a:schemeClr val="lt1"/>
            </a:solidFill>
          </a:ln>
          <a:effectLst/>
        </c:spPr>
      </c:pivotFmt>
      <c:pivotFmt>
        <c:idx val="2853"/>
        <c:spPr>
          <a:solidFill>
            <a:schemeClr val="accent1"/>
          </a:solidFill>
          <a:ln w="19050">
            <a:solidFill>
              <a:schemeClr val="lt1"/>
            </a:solidFill>
          </a:ln>
          <a:effectLst/>
        </c:spPr>
      </c:pivotFmt>
      <c:pivotFmt>
        <c:idx val="2854"/>
        <c:spPr>
          <a:solidFill>
            <a:schemeClr val="accent1"/>
          </a:solidFill>
          <a:ln w="19050">
            <a:solidFill>
              <a:schemeClr val="lt1"/>
            </a:solidFill>
          </a:ln>
          <a:effectLst/>
        </c:spPr>
      </c:pivotFmt>
      <c:pivotFmt>
        <c:idx val="2855"/>
        <c:spPr>
          <a:solidFill>
            <a:schemeClr val="accent1"/>
          </a:solidFill>
          <a:ln w="19050">
            <a:solidFill>
              <a:schemeClr val="lt1"/>
            </a:solidFill>
          </a:ln>
          <a:effectLst/>
        </c:spPr>
      </c:pivotFmt>
      <c:pivotFmt>
        <c:idx val="2856"/>
        <c:spPr>
          <a:solidFill>
            <a:schemeClr val="accent1"/>
          </a:solidFill>
          <a:ln w="19050">
            <a:solidFill>
              <a:schemeClr val="lt1"/>
            </a:solidFill>
          </a:ln>
          <a:effectLst/>
        </c:spPr>
      </c:pivotFmt>
      <c:pivotFmt>
        <c:idx val="2857"/>
        <c:spPr>
          <a:solidFill>
            <a:schemeClr val="accent1"/>
          </a:solidFill>
          <a:ln w="19050">
            <a:solidFill>
              <a:schemeClr val="lt1"/>
            </a:solidFill>
          </a:ln>
          <a:effectLst/>
        </c:spPr>
      </c:pivotFmt>
      <c:pivotFmt>
        <c:idx val="2858"/>
        <c:spPr>
          <a:solidFill>
            <a:schemeClr val="accent1"/>
          </a:solidFill>
          <a:ln w="19050">
            <a:solidFill>
              <a:schemeClr val="lt1"/>
            </a:solidFill>
          </a:ln>
          <a:effectLst/>
        </c:spPr>
      </c:pivotFmt>
      <c:pivotFmt>
        <c:idx val="2859"/>
        <c:spPr>
          <a:solidFill>
            <a:schemeClr val="accent1"/>
          </a:solidFill>
          <a:ln w="19050">
            <a:solidFill>
              <a:schemeClr val="lt1"/>
            </a:solidFill>
          </a:ln>
          <a:effectLst/>
        </c:spPr>
      </c:pivotFmt>
      <c:pivotFmt>
        <c:idx val="2860"/>
        <c:spPr>
          <a:solidFill>
            <a:schemeClr val="accent1"/>
          </a:solidFill>
          <a:ln w="19050">
            <a:solidFill>
              <a:schemeClr val="lt1"/>
            </a:solidFill>
          </a:ln>
          <a:effectLst/>
        </c:spPr>
      </c:pivotFmt>
      <c:pivotFmt>
        <c:idx val="2861"/>
        <c:spPr>
          <a:solidFill>
            <a:schemeClr val="accent1"/>
          </a:solidFill>
          <a:ln w="19050">
            <a:solidFill>
              <a:schemeClr val="lt1"/>
            </a:solidFill>
          </a:ln>
          <a:effectLst/>
        </c:spPr>
        <c:marker>
          <c:symbol val="none"/>
        </c:marker>
      </c:pivotFmt>
      <c:pivotFmt>
        <c:idx val="2862"/>
        <c:spPr>
          <a:solidFill>
            <a:schemeClr val="accent1"/>
          </a:solidFill>
          <a:ln w="19050">
            <a:solidFill>
              <a:schemeClr val="lt1"/>
            </a:solidFill>
          </a:ln>
          <a:effectLst/>
        </c:spPr>
      </c:pivotFmt>
      <c:pivotFmt>
        <c:idx val="2863"/>
        <c:spPr>
          <a:solidFill>
            <a:schemeClr val="accent1"/>
          </a:solidFill>
          <a:ln w="19050">
            <a:solidFill>
              <a:schemeClr val="lt1"/>
            </a:solidFill>
          </a:ln>
          <a:effectLst/>
        </c:spPr>
      </c:pivotFmt>
      <c:pivotFmt>
        <c:idx val="2864"/>
        <c:spPr>
          <a:solidFill>
            <a:schemeClr val="accent1"/>
          </a:solidFill>
          <a:ln w="19050">
            <a:solidFill>
              <a:schemeClr val="lt1"/>
            </a:solidFill>
          </a:ln>
          <a:effectLst/>
        </c:spPr>
      </c:pivotFmt>
      <c:pivotFmt>
        <c:idx val="2865"/>
        <c:spPr>
          <a:solidFill>
            <a:schemeClr val="accent1"/>
          </a:solidFill>
          <a:ln w="19050">
            <a:solidFill>
              <a:schemeClr val="lt1"/>
            </a:solidFill>
          </a:ln>
          <a:effectLst/>
        </c:spPr>
      </c:pivotFmt>
      <c:pivotFmt>
        <c:idx val="2866"/>
        <c:spPr>
          <a:solidFill>
            <a:schemeClr val="accent1"/>
          </a:solidFill>
          <a:ln w="19050">
            <a:solidFill>
              <a:schemeClr val="lt1"/>
            </a:solidFill>
          </a:ln>
          <a:effectLst/>
        </c:spPr>
      </c:pivotFmt>
      <c:pivotFmt>
        <c:idx val="2867"/>
        <c:spPr>
          <a:solidFill>
            <a:schemeClr val="accent1"/>
          </a:solidFill>
          <a:ln w="19050">
            <a:solidFill>
              <a:schemeClr val="lt1"/>
            </a:solidFill>
          </a:ln>
          <a:effectLst/>
        </c:spPr>
      </c:pivotFmt>
      <c:pivotFmt>
        <c:idx val="2868"/>
        <c:spPr>
          <a:solidFill>
            <a:schemeClr val="accent1"/>
          </a:solidFill>
          <a:ln w="19050">
            <a:solidFill>
              <a:schemeClr val="lt1"/>
            </a:solidFill>
          </a:ln>
          <a:effectLst/>
        </c:spPr>
      </c:pivotFmt>
      <c:pivotFmt>
        <c:idx val="2869"/>
        <c:spPr>
          <a:solidFill>
            <a:schemeClr val="accent1"/>
          </a:solidFill>
          <a:ln w="19050">
            <a:solidFill>
              <a:schemeClr val="lt1"/>
            </a:solidFill>
          </a:ln>
          <a:effectLst/>
        </c:spPr>
      </c:pivotFmt>
      <c:pivotFmt>
        <c:idx val="2870"/>
        <c:spPr>
          <a:solidFill>
            <a:schemeClr val="accent1"/>
          </a:solidFill>
          <a:ln w="19050">
            <a:solidFill>
              <a:schemeClr val="lt1"/>
            </a:solidFill>
          </a:ln>
          <a:effectLst/>
        </c:spPr>
      </c:pivotFmt>
      <c:pivotFmt>
        <c:idx val="2871"/>
        <c:spPr>
          <a:solidFill>
            <a:schemeClr val="accent1"/>
          </a:solidFill>
          <a:ln w="19050">
            <a:solidFill>
              <a:schemeClr val="lt1"/>
            </a:solidFill>
          </a:ln>
          <a:effectLst/>
        </c:spPr>
      </c:pivotFmt>
      <c:pivotFmt>
        <c:idx val="2872"/>
        <c:spPr>
          <a:solidFill>
            <a:schemeClr val="accent1"/>
          </a:solidFill>
          <a:ln w="19050">
            <a:solidFill>
              <a:schemeClr val="lt1"/>
            </a:solidFill>
          </a:ln>
          <a:effectLst/>
        </c:spPr>
      </c:pivotFmt>
      <c:pivotFmt>
        <c:idx val="2873"/>
        <c:spPr>
          <a:solidFill>
            <a:schemeClr val="accent1"/>
          </a:solidFill>
          <a:ln w="19050">
            <a:solidFill>
              <a:schemeClr val="lt1"/>
            </a:solidFill>
          </a:ln>
          <a:effectLst/>
        </c:spPr>
      </c:pivotFmt>
      <c:pivotFmt>
        <c:idx val="2874"/>
        <c:spPr>
          <a:solidFill>
            <a:schemeClr val="accent1"/>
          </a:solidFill>
          <a:ln w="19050">
            <a:solidFill>
              <a:schemeClr val="lt1"/>
            </a:solidFill>
          </a:ln>
          <a:effectLst/>
        </c:spPr>
      </c:pivotFmt>
      <c:pivotFmt>
        <c:idx val="2875"/>
        <c:spPr>
          <a:solidFill>
            <a:schemeClr val="accent1"/>
          </a:solidFill>
          <a:ln w="19050">
            <a:solidFill>
              <a:schemeClr val="lt1"/>
            </a:solidFill>
          </a:ln>
          <a:effectLst/>
        </c:spPr>
      </c:pivotFmt>
      <c:pivotFmt>
        <c:idx val="2876"/>
        <c:spPr>
          <a:solidFill>
            <a:schemeClr val="accent1"/>
          </a:solidFill>
          <a:ln w="19050">
            <a:solidFill>
              <a:schemeClr val="lt1"/>
            </a:solidFill>
          </a:ln>
          <a:effectLst/>
        </c:spPr>
      </c:pivotFmt>
      <c:pivotFmt>
        <c:idx val="2877"/>
        <c:spPr>
          <a:solidFill>
            <a:schemeClr val="accent1"/>
          </a:solidFill>
          <a:ln w="19050">
            <a:solidFill>
              <a:schemeClr val="lt1"/>
            </a:solidFill>
          </a:ln>
          <a:effectLst/>
        </c:spPr>
      </c:pivotFmt>
      <c:pivotFmt>
        <c:idx val="2878"/>
        <c:spPr>
          <a:solidFill>
            <a:schemeClr val="accent1"/>
          </a:solidFill>
          <a:ln w="19050">
            <a:solidFill>
              <a:schemeClr val="lt1"/>
            </a:solidFill>
          </a:ln>
          <a:effectLst/>
        </c:spPr>
      </c:pivotFmt>
      <c:pivotFmt>
        <c:idx val="2879"/>
        <c:spPr>
          <a:solidFill>
            <a:schemeClr val="accent1"/>
          </a:solidFill>
          <a:ln w="19050">
            <a:solidFill>
              <a:schemeClr val="lt1"/>
            </a:solidFill>
          </a:ln>
          <a:effectLst/>
        </c:spPr>
      </c:pivotFmt>
      <c:pivotFmt>
        <c:idx val="2880"/>
        <c:spPr>
          <a:solidFill>
            <a:schemeClr val="accent1"/>
          </a:solidFill>
          <a:ln w="19050">
            <a:solidFill>
              <a:schemeClr val="lt1"/>
            </a:solidFill>
          </a:ln>
          <a:effectLst/>
        </c:spPr>
      </c:pivotFmt>
      <c:pivotFmt>
        <c:idx val="2881"/>
        <c:spPr>
          <a:solidFill>
            <a:schemeClr val="accent1"/>
          </a:solidFill>
          <a:ln w="19050">
            <a:solidFill>
              <a:schemeClr val="lt1"/>
            </a:solidFill>
          </a:ln>
          <a:effectLst/>
        </c:spPr>
      </c:pivotFmt>
      <c:pivotFmt>
        <c:idx val="2882"/>
        <c:spPr>
          <a:solidFill>
            <a:schemeClr val="accent1"/>
          </a:solidFill>
          <a:ln w="19050">
            <a:solidFill>
              <a:schemeClr val="lt1"/>
            </a:solidFill>
          </a:ln>
          <a:effectLst/>
        </c:spPr>
      </c:pivotFmt>
      <c:pivotFmt>
        <c:idx val="2883"/>
        <c:spPr>
          <a:solidFill>
            <a:schemeClr val="accent1"/>
          </a:solidFill>
          <a:ln w="19050">
            <a:solidFill>
              <a:schemeClr val="lt1"/>
            </a:solidFill>
          </a:ln>
          <a:effectLst/>
        </c:spPr>
      </c:pivotFmt>
      <c:pivotFmt>
        <c:idx val="2884"/>
        <c:spPr>
          <a:solidFill>
            <a:schemeClr val="accent1"/>
          </a:solidFill>
          <a:ln w="19050">
            <a:solidFill>
              <a:schemeClr val="lt1"/>
            </a:solidFill>
          </a:ln>
          <a:effectLst/>
        </c:spPr>
      </c:pivotFmt>
      <c:pivotFmt>
        <c:idx val="2885"/>
        <c:spPr>
          <a:solidFill>
            <a:schemeClr val="accent1"/>
          </a:solidFill>
          <a:ln w="19050">
            <a:solidFill>
              <a:schemeClr val="lt1"/>
            </a:solidFill>
          </a:ln>
          <a:effectLst/>
        </c:spPr>
      </c:pivotFmt>
      <c:pivotFmt>
        <c:idx val="2886"/>
        <c:spPr>
          <a:solidFill>
            <a:schemeClr val="accent1"/>
          </a:solidFill>
          <a:ln w="19050">
            <a:solidFill>
              <a:schemeClr val="lt1"/>
            </a:solidFill>
          </a:ln>
          <a:effectLst/>
        </c:spPr>
      </c:pivotFmt>
      <c:pivotFmt>
        <c:idx val="2887"/>
        <c:spPr>
          <a:solidFill>
            <a:schemeClr val="accent1"/>
          </a:solidFill>
          <a:ln w="19050">
            <a:solidFill>
              <a:schemeClr val="lt1"/>
            </a:solidFill>
          </a:ln>
          <a:effectLst/>
        </c:spPr>
      </c:pivotFmt>
      <c:pivotFmt>
        <c:idx val="2888"/>
        <c:spPr>
          <a:solidFill>
            <a:schemeClr val="accent1"/>
          </a:solidFill>
          <a:ln w="19050">
            <a:solidFill>
              <a:schemeClr val="lt1"/>
            </a:solidFill>
          </a:ln>
          <a:effectLst/>
        </c:spPr>
      </c:pivotFmt>
      <c:pivotFmt>
        <c:idx val="2889"/>
        <c:spPr>
          <a:solidFill>
            <a:schemeClr val="accent1"/>
          </a:solidFill>
          <a:ln w="19050">
            <a:solidFill>
              <a:schemeClr val="lt1"/>
            </a:solidFill>
          </a:ln>
          <a:effectLst/>
        </c:spPr>
      </c:pivotFmt>
      <c:pivotFmt>
        <c:idx val="2890"/>
        <c:spPr>
          <a:solidFill>
            <a:schemeClr val="accent1"/>
          </a:solidFill>
          <a:ln w="19050">
            <a:solidFill>
              <a:schemeClr val="lt1"/>
            </a:solidFill>
          </a:ln>
          <a:effectLst/>
        </c:spPr>
      </c:pivotFmt>
      <c:pivotFmt>
        <c:idx val="2891"/>
        <c:spPr>
          <a:solidFill>
            <a:schemeClr val="accent1"/>
          </a:solidFill>
          <a:ln w="19050">
            <a:solidFill>
              <a:schemeClr val="lt1"/>
            </a:solidFill>
          </a:ln>
          <a:effectLst/>
        </c:spPr>
      </c:pivotFmt>
      <c:pivotFmt>
        <c:idx val="2892"/>
        <c:spPr>
          <a:solidFill>
            <a:schemeClr val="accent1"/>
          </a:solidFill>
          <a:ln w="19050">
            <a:solidFill>
              <a:schemeClr val="lt1"/>
            </a:solidFill>
          </a:ln>
          <a:effectLst/>
        </c:spPr>
      </c:pivotFmt>
      <c:pivotFmt>
        <c:idx val="2893"/>
        <c:spPr>
          <a:solidFill>
            <a:schemeClr val="accent1"/>
          </a:solidFill>
          <a:ln w="19050">
            <a:solidFill>
              <a:schemeClr val="lt1"/>
            </a:solidFill>
          </a:ln>
          <a:effectLst/>
        </c:spPr>
      </c:pivotFmt>
      <c:pivotFmt>
        <c:idx val="2894"/>
        <c:spPr>
          <a:solidFill>
            <a:schemeClr val="accent1"/>
          </a:solidFill>
          <a:ln w="19050">
            <a:solidFill>
              <a:schemeClr val="lt1"/>
            </a:solidFill>
          </a:ln>
          <a:effectLst/>
        </c:spPr>
      </c:pivotFmt>
      <c:pivotFmt>
        <c:idx val="2895"/>
        <c:spPr>
          <a:solidFill>
            <a:schemeClr val="accent1"/>
          </a:solidFill>
          <a:ln w="19050">
            <a:solidFill>
              <a:schemeClr val="lt1"/>
            </a:solidFill>
          </a:ln>
          <a:effectLst/>
        </c:spPr>
      </c:pivotFmt>
      <c:pivotFmt>
        <c:idx val="2896"/>
        <c:spPr>
          <a:solidFill>
            <a:schemeClr val="accent1"/>
          </a:solidFill>
          <a:ln w="19050">
            <a:solidFill>
              <a:schemeClr val="lt1"/>
            </a:solidFill>
          </a:ln>
          <a:effectLst/>
        </c:spPr>
      </c:pivotFmt>
      <c:pivotFmt>
        <c:idx val="2897"/>
        <c:spPr>
          <a:solidFill>
            <a:schemeClr val="accent1"/>
          </a:solidFill>
          <a:ln w="19050">
            <a:solidFill>
              <a:schemeClr val="lt1"/>
            </a:solidFill>
          </a:ln>
          <a:effectLst/>
        </c:spPr>
      </c:pivotFmt>
      <c:pivotFmt>
        <c:idx val="2898"/>
        <c:spPr>
          <a:solidFill>
            <a:schemeClr val="accent1"/>
          </a:solidFill>
          <a:ln w="19050">
            <a:solidFill>
              <a:schemeClr val="lt1"/>
            </a:solidFill>
          </a:ln>
          <a:effectLst/>
        </c:spPr>
      </c:pivotFmt>
      <c:pivotFmt>
        <c:idx val="2899"/>
        <c:spPr>
          <a:solidFill>
            <a:schemeClr val="accent1"/>
          </a:solidFill>
          <a:ln w="19050">
            <a:solidFill>
              <a:schemeClr val="lt1"/>
            </a:solidFill>
          </a:ln>
          <a:effectLst/>
        </c:spPr>
      </c:pivotFmt>
      <c:pivotFmt>
        <c:idx val="2900"/>
        <c:spPr>
          <a:solidFill>
            <a:schemeClr val="accent1"/>
          </a:solidFill>
          <a:ln w="19050">
            <a:solidFill>
              <a:schemeClr val="lt1"/>
            </a:solidFill>
          </a:ln>
          <a:effectLst/>
        </c:spPr>
      </c:pivotFmt>
      <c:pivotFmt>
        <c:idx val="2901"/>
        <c:spPr>
          <a:solidFill>
            <a:schemeClr val="accent1"/>
          </a:solidFill>
          <a:ln w="19050">
            <a:solidFill>
              <a:schemeClr val="lt1"/>
            </a:solidFill>
          </a:ln>
          <a:effectLst/>
        </c:spPr>
      </c:pivotFmt>
      <c:pivotFmt>
        <c:idx val="2902"/>
        <c:spPr>
          <a:solidFill>
            <a:schemeClr val="accent1"/>
          </a:solidFill>
          <a:ln w="19050">
            <a:solidFill>
              <a:schemeClr val="lt1"/>
            </a:solidFill>
          </a:ln>
          <a:effectLst/>
        </c:spPr>
      </c:pivotFmt>
      <c:pivotFmt>
        <c:idx val="2903"/>
        <c:spPr>
          <a:solidFill>
            <a:schemeClr val="accent1"/>
          </a:solidFill>
          <a:ln w="19050">
            <a:solidFill>
              <a:schemeClr val="lt1"/>
            </a:solidFill>
          </a:ln>
          <a:effectLst/>
        </c:spPr>
      </c:pivotFmt>
      <c:pivotFmt>
        <c:idx val="2904"/>
        <c:spPr>
          <a:solidFill>
            <a:schemeClr val="accent1"/>
          </a:solidFill>
          <a:ln w="19050">
            <a:solidFill>
              <a:schemeClr val="lt1"/>
            </a:solidFill>
          </a:ln>
          <a:effectLst/>
        </c:spPr>
      </c:pivotFmt>
      <c:pivotFmt>
        <c:idx val="2905"/>
        <c:spPr>
          <a:solidFill>
            <a:schemeClr val="accent1"/>
          </a:solidFill>
          <a:ln w="19050">
            <a:solidFill>
              <a:schemeClr val="lt1"/>
            </a:solidFill>
          </a:ln>
          <a:effectLst/>
        </c:spPr>
      </c:pivotFmt>
      <c:pivotFmt>
        <c:idx val="2906"/>
        <c:spPr>
          <a:solidFill>
            <a:schemeClr val="accent1"/>
          </a:solidFill>
          <a:ln w="19050">
            <a:solidFill>
              <a:schemeClr val="lt1"/>
            </a:solidFill>
          </a:ln>
          <a:effectLst/>
        </c:spPr>
      </c:pivotFmt>
      <c:pivotFmt>
        <c:idx val="2907"/>
        <c:spPr>
          <a:solidFill>
            <a:schemeClr val="accent1"/>
          </a:solidFill>
          <a:ln w="19050">
            <a:solidFill>
              <a:schemeClr val="lt1"/>
            </a:solidFill>
          </a:ln>
          <a:effectLst/>
        </c:spPr>
      </c:pivotFmt>
      <c:pivotFmt>
        <c:idx val="2908"/>
        <c:spPr>
          <a:solidFill>
            <a:schemeClr val="accent1"/>
          </a:solidFill>
          <a:ln w="19050">
            <a:solidFill>
              <a:schemeClr val="lt1"/>
            </a:solidFill>
          </a:ln>
          <a:effectLst/>
        </c:spPr>
      </c:pivotFmt>
      <c:pivotFmt>
        <c:idx val="2909"/>
        <c:spPr>
          <a:solidFill>
            <a:schemeClr val="accent1"/>
          </a:solidFill>
          <a:ln w="19050">
            <a:solidFill>
              <a:schemeClr val="lt1"/>
            </a:solidFill>
          </a:ln>
          <a:effectLst/>
        </c:spPr>
      </c:pivotFmt>
      <c:pivotFmt>
        <c:idx val="2910"/>
        <c:spPr>
          <a:solidFill>
            <a:schemeClr val="accent1"/>
          </a:solidFill>
          <a:ln w="19050">
            <a:solidFill>
              <a:schemeClr val="lt1"/>
            </a:solidFill>
          </a:ln>
          <a:effectLst/>
        </c:spPr>
      </c:pivotFmt>
      <c:pivotFmt>
        <c:idx val="2911"/>
        <c:spPr>
          <a:solidFill>
            <a:schemeClr val="accent1"/>
          </a:solidFill>
          <a:ln w="19050">
            <a:solidFill>
              <a:schemeClr val="lt1"/>
            </a:solidFill>
          </a:ln>
          <a:effectLst/>
        </c:spPr>
      </c:pivotFmt>
      <c:pivotFmt>
        <c:idx val="2912"/>
        <c:spPr>
          <a:solidFill>
            <a:schemeClr val="accent1"/>
          </a:solidFill>
          <a:ln w="19050">
            <a:solidFill>
              <a:schemeClr val="lt1"/>
            </a:solidFill>
          </a:ln>
          <a:effectLst/>
        </c:spPr>
      </c:pivotFmt>
      <c:pivotFmt>
        <c:idx val="2913"/>
        <c:spPr>
          <a:solidFill>
            <a:schemeClr val="accent1"/>
          </a:solidFill>
          <a:ln w="19050">
            <a:solidFill>
              <a:schemeClr val="lt1"/>
            </a:solidFill>
          </a:ln>
          <a:effectLst/>
        </c:spPr>
      </c:pivotFmt>
      <c:pivotFmt>
        <c:idx val="2914"/>
        <c:spPr>
          <a:solidFill>
            <a:schemeClr val="accent1"/>
          </a:solidFill>
          <a:ln w="19050">
            <a:solidFill>
              <a:schemeClr val="lt1"/>
            </a:solidFill>
          </a:ln>
          <a:effectLst/>
        </c:spPr>
      </c:pivotFmt>
      <c:pivotFmt>
        <c:idx val="2915"/>
        <c:spPr>
          <a:solidFill>
            <a:schemeClr val="accent1"/>
          </a:solidFill>
          <a:ln w="19050">
            <a:solidFill>
              <a:schemeClr val="lt1"/>
            </a:solidFill>
          </a:ln>
          <a:effectLst/>
        </c:spPr>
      </c:pivotFmt>
      <c:pivotFmt>
        <c:idx val="2916"/>
        <c:spPr>
          <a:solidFill>
            <a:schemeClr val="accent1"/>
          </a:solidFill>
          <a:ln w="19050">
            <a:solidFill>
              <a:schemeClr val="lt1"/>
            </a:solidFill>
          </a:ln>
          <a:effectLst/>
        </c:spPr>
      </c:pivotFmt>
      <c:pivotFmt>
        <c:idx val="2917"/>
        <c:spPr>
          <a:solidFill>
            <a:schemeClr val="accent1"/>
          </a:solidFill>
          <a:ln w="19050">
            <a:solidFill>
              <a:schemeClr val="lt1"/>
            </a:solidFill>
          </a:ln>
          <a:effectLst/>
        </c:spPr>
      </c:pivotFmt>
      <c:pivotFmt>
        <c:idx val="2918"/>
        <c:spPr>
          <a:solidFill>
            <a:schemeClr val="accent1"/>
          </a:solidFill>
          <a:ln w="19050">
            <a:solidFill>
              <a:schemeClr val="lt1"/>
            </a:solidFill>
          </a:ln>
          <a:effectLst/>
        </c:spPr>
      </c:pivotFmt>
      <c:pivotFmt>
        <c:idx val="2919"/>
        <c:spPr>
          <a:solidFill>
            <a:schemeClr val="accent1"/>
          </a:solidFill>
          <a:ln w="19050">
            <a:solidFill>
              <a:schemeClr val="lt1"/>
            </a:solidFill>
          </a:ln>
          <a:effectLst/>
        </c:spPr>
      </c:pivotFmt>
      <c:pivotFmt>
        <c:idx val="2920"/>
        <c:spPr>
          <a:solidFill>
            <a:schemeClr val="accent1"/>
          </a:solidFill>
          <a:ln w="19050">
            <a:solidFill>
              <a:schemeClr val="lt1"/>
            </a:solidFill>
          </a:ln>
          <a:effectLst/>
        </c:spPr>
      </c:pivotFmt>
      <c:pivotFmt>
        <c:idx val="2921"/>
        <c:spPr>
          <a:solidFill>
            <a:schemeClr val="accent1"/>
          </a:solidFill>
          <a:ln w="19050">
            <a:solidFill>
              <a:schemeClr val="lt1"/>
            </a:solidFill>
          </a:ln>
          <a:effectLst/>
        </c:spPr>
      </c:pivotFmt>
      <c:pivotFmt>
        <c:idx val="2922"/>
        <c:spPr>
          <a:solidFill>
            <a:schemeClr val="accent1"/>
          </a:solidFill>
          <a:ln w="19050">
            <a:solidFill>
              <a:schemeClr val="lt1"/>
            </a:solidFill>
          </a:ln>
          <a:effectLst/>
        </c:spPr>
      </c:pivotFmt>
      <c:pivotFmt>
        <c:idx val="2923"/>
        <c:spPr>
          <a:solidFill>
            <a:schemeClr val="accent1"/>
          </a:solidFill>
          <a:ln w="19050">
            <a:solidFill>
              <a:schemeClr val="lt1"/>
            </a:solidFill>
          </a:ln>
          <a:effectLst/>
        </c:spPr>
      </c:pivotFmt>
      <c:pivotFmt>
        <c:idx val="2924"/>
        <c:spPr>
          <a:solidFill>
            <a:schemeClr val="accent1"/>
          </a:solidFill>
          <a:ln w="19050">
            <a:solidFill>
              <a:schemeClr val="lt1"/>
            </a:solidFill>
          </a:ln>
          <a:effectLst/>
        </c:spPr>
      </c:pivotFmt>
      <c:pivotFmt>
        <c:idx val="2925"/>
        <c:spPr>
          <a:solidFill>
            <a:schemeClr val="accent1"/>
          </a:solidFill>
          <a:ln w="19050">
            <a:solidFill>
              <a:schemeClr val="lt1"/>
            </a:solidFill>
          </a:ln>
          <a:effectLst/>
        </c:spPr>
      </c:pivotFmt>
      <c:pivotFmt>
        <c:idx val="2926"/>
        <c:spPr>
          <a:solidFill>
            <a:schemeClr val="accent1"/>
          </a:solidFill>
          <a:ln w="19050">
            <a:solidFill>
              <a:schemeClr val="lt1"/>
            </a:solidFill>
          </a:ln>
          <a:effectLst/>
        </c:spPr>
      </c:pivotFmt>
      <c:pivotFmt>
        <c:idx val="2927"/>
        <c:spPr>
          <a:solidFill>
            <a:schemeClr val="accent1"/>
          </a:solidFill>
          <a:ln w="19050">
            <a:solidFill>
              <a:schemeClr val="lt1"/>
            </a:solidFill>
          </a:ln>
          <a:effectLst/>
        </c:spPr>
      </c:pivotFmt>
      <c:pivotFmt>
        <c:idx val="2928"/>
        <c:spPr>
          <a:solidFill>
            <a:schemeClr val="accent1"/>
          </a:solidFill>
          <a:ln w="19050">
            <a:solidFill>
              <a:schemeClr val="lt1"/>
            </a:solidFill>
          </a:ln>
          <a:effectLst/>
        </c:spPr>
      </c:pivotFmt>
      <c:pivotFmt>
        <c:idx val="2929"/>
        <c:spPr>
          <a:solidFill>
            <a:schemeClr val="accent1"/>
          </a:solidFill>
          <a:ln w="19050">
            <a:solidFill>
              <a:schemeClr val="lt1"/>
            </a:solidFill>
          </a:ln>
          <a:effectLst/>
        </c:spPr>
      </c:pivotFmt>
      <c:pivotFmt>
        <c:idx val="2930"/>
        <c:spPr>
          <a:solidFill>
            <a:schemeClr val="accent1"/>
          </a:solidFill>
          <a:ln w="19050">
            <a:solidFill>
              <a:schemeClr val="lt1"/>
            </a:solidFill>
          </a:ln>
          <a:effectLst/>
        </c:spPr>
      </c:pivotFmt>
      <c:pivotFmt>
        <c:idx val="2931"/>
        <c:spPr>
          <a:solidFill>
            <a:schemeClr val="accent1"/>
          </a:solidFill>
          <a:ln w="19050">
            <a:solidFill>
              <a:schemeClr val="lt1"/>
            </a:solidFill>
          </a:ln>
          <a:effectLst/>
        </c:spPr>
      </c:pivotFmt>
      <c:pivotFmt>
        <c:idx val="2932"/>
        <c:spPr>
          <a:solidFill>
            <a:schemeClr val="accent1"/>
          </a:solidFill>
          <a:ln w="19050">
            <a:solidFill>
              <a:schemeClr val="lt1"/>
            </a:solidFill>
          </a:ln>
          <a:effectLst/>
        </c:spPr>
      </c:pivotFmt>
      <c:pivotFmt>
        <c:idx val="2933"/>
        <c:spPr>
          <a:solidFill>
            <a:schemeClr val="accent1"/>
          </a:solidFill>
          <a:ln w="19050">
            <a:solidFill>
              <a:schemeClr val="lt1"/>
            </a:solidFill>
          </a:ln>
          <a:effectLst/>
        </c:spPr>
      </c:pivotFmt>
      <c:pivotFmt>
        <c:idx val="2934"/>
        <c:spPr>
          <a:solidFill>
            <a:schemeClr val="accent1"/>
          </a:solidFill>
          <a:ln w="19050">
            <a:solidFill>
              <a:schemeClr val="lt1"/>
            </a:solidFill>
          </a:ln>
          <a:effectLst/>
        </c:spPr>
      </c:pivotFmt>
      <c:pivotFmt>
        <c:idx val="2935"/>
        <c:spPr>
          <a:solidFill>
            <a:schemeClr val="accent1"/>
          </a:solidFill>
          <a:ln w="19050">
            <a:solidFill>
              <a:schemeClr val="lt1"/>
            </a:solidFill>
          </a:ln>
          <a:effectLst/>
        </c:spPr>
      </c:pivotFmt>
      <c:pivotFmt>
        <c:idx val="2936"/>
        <c:spPr>
          <a:solidFill>
            <a:schemeClr val="accent1"/>
          </a:solidFill>
          <a:ln w="19050">
            <a:solidFill>
              <a:schemeClr val="lt1"/>
            </a:solidFill>
          </a:ln>
          <a:effectLst/>
        </c:spPr>
      </c:pivotFmt>
      <c:pivotFmt>
        <c:idx val="2937"/>
        <c:spPr>
          <a:solidFill>
            <a:schemeClr val="accent1"/>
          </a:solidFill>
          <a:ln w="19050">
            <a:solidFill>
              <a:schemeClr val="lt1"/>
            </a:solidFill>
          </a:ln>
          <a:effectLst/>
        </c:spPr>
      </c:pivotFmt>
      <c:pivotFmt>
        <c:idx val="2938"/>
        <c:spPr>
          <a:solidFill>
            <a:schemeClr val="accent1"/>
          </a:solidFill>
          <a:ln w="19050">
            <a:solidFill>
              <a:schemeClr val="lt1"/>
            </a:solidFill>
          </a:ln>
          <a:effectLst/>
        </c:spPr>
      </c:pivotFmt>
      <c:pivotFmt>
        <c:idx val="2939"/>
        <c:spPr>
          <a:solidFill>
            <a:schemeClr val="accent1"/>
          </a:solidFill>
          <a:ln w="19050">
            <a:solidFill>
              <a:schemeClr val="lt1"/>
            </a:solidFill>
          </a:ln>
          <a:effectLst/>
        </c:spPr>
      </c:pivotFmt>
      <c:pivotFmt>
        <c:idx val="2940"/>
        <c:spPr>
          <a:solidFill>
            <a:schemeClr val="accent1"/>
          </a:solidFill>
          <a:ln w="19050">
            <a:solidFill>
              <a:schemeClr val="lt1"/>
            </a:solidFill>
          </a:ln>
          <a:effectLst/>
        </c:spPr>
      </c:pivotFmt>
      <c:pivotFmt>
        <c:idx val="2941"/>
        <c:spPr>
          <a:solidFill>
            <a:schemeClr val="accent1"/>
          </a:solidFill>
          <a:ln w="19050">
            <a:solidFill>
              <a:schemeClr val="lt1"/>
            </a:solidFill>
          </a:ln>
          <a:effectLst/>
        </c:spPr>
      </c:pivotFmt>
      <c:pivotFmt>
        <c:idx val="2942"/>
        <c:spPr>
          <a:solidFill>
            <a:schemeClr val="accent1"/>
          </a:solidFill>
          <a:ln w="19050">
            <a:solidFill>
              <a:schemeClr val="lt1"/>
            </a:solidFill>
          </a:ln>
          <a:effectLst/>
        </c:spPr>
      </c:pivotFmt>
      <c:pivotFmt>
        <c:idx val="2943"/>
        <c:spPr>
          <a:solidFill>
            <a:schemeClr val="accent1"/>
          </a:solidFill>
          <a:ln w="19050">
            <a:solidFill>
              <a:schemeClr val="lt1"/>
            </a:solidFill>
          </a:ln>
          <a:effectLst/>
        </c:spPr>
      </c:pivotFmt>
      <c:pivotFmt>
        <c:idx val="2944"/>
        <c:spPr>
          <a:solidFill>
            <a:schemeClr val="accent1"/>
          </a:solidFill>
          <a:ln w="19050">
            <a:solidFill>
              <a:schemeClr val="lt1"/>
            </a:solidFill>
          </a:ln>
          <a:effectLst/>
        </c:spPr>
      </c:pivotFmt>
      <c:pivotFmt>
        <c:idx val="2945"/>
        <c:spPr>
          <a:solidFill>
            <a:schemeClr val="accent1"/>
          </a:solidFill>
          <a:ln w="19050">
            <a:solidFill>
              <a:schemeClr val="lt1"/>
            </a:solidFill>
          </a:ln>
          <a:effectLst/>
        </c:spPr>
      </c:pivotFmt>
      <c:pivotFmt>
        <c:idx val="2946"/>
        <c:spPr>
          <a:solidFill>
            <a:schemeClr val="accent1"/>
          </a:solidFill>
          <a:ln w="19050">
            <a:solidFill>
              <a:schemeClr val="lt1"/>
            </a:solidFill>
          </a:ln>
          <a:effectLst/>
        </c:spPr>
      </c:pivotFmt>
      <c:pivotFmt>
        <c:idx val="2947"/>
        <c:spPr>
          <a:solidFill>
            <a:schemeClr val="accent1"/>
          </a:solidFill>
          <a:ln w="19050">
            <a:solidFill>
              <a:schemeClr val="lt1"/>
            </a:solidFill>
          </a:ln>
          <a:effectLst/>
        </c:spPr>
      </c:pivotFmt>
      <c:pivotFmt>
        <c:idx val="2948"/>
        <c:spPr>
          <a:solidFill>
            <a:schemeClr val="accent1"/>
          </a:solidFill>
          <a:ln w="19050">
            <a:solidFill>
              <a:schemeClr val="lt1"/>
            </a:solidFill>
          </a:ln>
          <a:effectLst/>
        </c:spPr>
      </c:pivotFmt>
      <c:pivotFmt>
        <c:idx val="2949"/>
        <c:spPr>
          <a:solidFill>
            <a:schemeClr val="accent1"/>
          </a:solidFill>
          <a:ln w="19050">
            <a:solidFill>
              <a:schemeClr val="lt1"/>
            </a:solidFill>
          </a:ln>
          <a:effectLst/>
        </c:spPr>
      </c:pivotFmt>
      <c:pivotFmt>
        <c:idx val="2950"/>
        <c:spPr>
          <a:solidFill>
            <a:schemeClr val="accent1"/>
          </a:solidFill>
          <a:ln w="19050">
            <a:solidFill>
              <a:schemeClr val="lt1"/>
            </a:solidFill>
          </a:ln>
          <a:effectLst/>
        </c:spPr>
      </c:pivotFmt>
      <c:pivotFmt>
        <c:idx val="2951"/>
        <c:spPr>
          <a:solidFill>
            <a:schemeClr val="accent1"/>
          </a:solidFill>
          <a:ln w="19050">
            <a:solidFill>
              <a:schemeClr val="lt1"/>
            </a:solidFill>
          </a:ln>
          <a:effectLst/>
        </c:spPr>
      </c:pivotFmt>
      <c:pivotFmt>
        <c:idx val="2952"/>
        <c:spPr>
          <a:solidFill>
            <a:schemeClr val="accent1"/>
          </a:solidFill>
          <a:ln w="19050">
            <a:solidFill>
              <a:schemeClr val="lt1"/>
            </a:solidFill>
          </a:ln>
          <a:effectLst/>
        </c:spPr>
      </c:pivotFmt>
      <c:pivotFmt>
        <c:idx val="2953"/>
        <c:spPr>
          <a:solidFill>
            <a:schemeClr val="accent1"/>
          </a:solidFill>
          <a:ln w="19050">
            <a:solidFill>
              <a:schemeClr val="lt1"/>
            </a:solidFill>
          </a:ln>
          <a:effectLst/>
        </c:spPr>
      </c:pivotFmt>
      <c:pivotFmt>
        <c:idx val="2954"/>
        <c:spPr>
          <a:solidFill>
            <a:schemeClr val="accent1"/>
          </a:solidFill>
          <a:ln w="19050">
            <a:solidFill>
              <a:schemeClr val="lt1"/>
            </a:solidFill>
          </a:ln>
          <a:effectLst/>
        </c:spPr>
      </c:pivotFmt>
      <c:pivotFmt>
        <c:idx val="2955"/>
        <c:spPr>
          <a:solidFill>
            <a:schemeClr val="accent1"/>
          </a:solidFill>
          <a:ln w="19050">
            <a:solidFill>
              <a:schemeClr val="lt1"/>
            </a:solidFill>
          </a:ln>
          <a:effectLst/>
        </c:spPr>
      </c:pivotFmt>
      <c:pivotFmt>
        <c:idx val="2956"/>
        <c:spPr>
          <a:solidFill>
            <a:schemeClr val="accent1"/>
          </a:solidFill>
          <a:ln w="19050">
            <a:solidFill>
              <a:schemeClr val="lt1"/>
            </a:solidFill>
          </a:ln>
          <a:effectLst/>
        </c:spPr>
      </c:pivotFmt>
      <c:pivotFmt>
        <c:idx val="2957"/>
        <c:spPr>
          <a:solidFill>
            <a:schemeClr val="accent1"/>
          </a:solidFill>
          <a:ln w="19050">
            <a:solidFill>
              <a:schemeClr val="lt1"/>
            </a:solidFill>
          </a:ln>
          <a:effectLst/>
        </c:spPr>
      </c:pivotFmt>
      <c:pivotFmt>
        <c:idx val="2958"/>
        <c:spPr>
          <a:solidFill>
            <a:schemeClr val="accent1"/>
          </a:solidFill>
          <a:ln w="19050">
            <a:solidFill>
              <a:schemeClr val="lt1"/>
            </a:solidFill>
          </a:ln>
          <a:effectLst/>
        </c:spPr>
      </c:pivotFmt>
      <c:pivotFmt>
        <c:idx val="2959"/>
        <c:spPr>
          <a:solidFill>
            <a:schemeClr val="accent1"/>
          </a:solidFill>
          <a:ln w="19050">
            <a:solidFill>
              <a:schemeClr val="lt1"/>
            </a:solidFill>
          </a:ln>
          <a:effectLst/>
        </c:spPr>
      </c:pivotFmt>
      <c:pivotFmt>
        <c:idx val="2960"/>
        <c:spPr>
          <a:solidFill>
            <a:schemeClr val="accent1"/>
          </a:solidFill>
          <a:ln w="19050">
            <a:solidFill>
              <a:schemeClr val="lt1"/>
            </a:solidFill>
          </a:ln>
          <a:effectLst/>
        </c:spPr>
      </c:pivotFmt>
      <c:pivotFmt>
        <c:idx val="2961"/>
        <c:spPr>
          <a:solidFill>
            <a:schemeClr val="accent1"/>
          </a:solidFill>
          <a:ln w="19050">
            <a:solidFill>
              <a:schemeClr val="lt1"/>
            </a:solidFill>
          </a:ln>
          <a:effectLst/>
        </c:spPr>
      </c:pivotFmt>
      <c:pivotFmt>
        <c:idx val="2962"/>
        <c:spPr>
          <a:solidFill>
            <a:schemeClr val="accent1"/>
          </a:solidFill>
          <a:ln w="19050">
            <a:solidFill>
              <a:schemeClr val="lt1"/>
            </a:solidFill>
          </a:ln>
          <a:effectLst/>
        </c:spPr>
      </c:pivotFmt>
      <c:pivotFmt>
        <c:idx val="2963"/>
        <c:spPr>
          <a:solidFill>
            <a:schemeClr val="accent1"/>
          </a:solidFill>
          <a:ln w="19050">
            <a:solidFill>
              <a:schemeClr val="lt1"/>
            </a:solidFill>
          </a:ln>
          <a:effectLst/>
        </c:spPr>
      </c:pivotFmt>
      <c:pivotFmt>
        <c:idx val="2964"/>
        <c:spPr>
          <a:solidFill>
            <a:schemeClr val="accent1"/>
          </a:solidFill>
          <a:ln w="19050">
            <a:solidFill>
              <a:schemeClr val="lt1"/>
            </a:solidFill>
          </a:ln>
          <a:effectLst/>
        </c:spPr>
      </c:pivotFmt>
      <c:pivotFmt>
        <c:idx val="2965"/>
        <c:spPr>
          <a:solidFill>
            <a:schemeClr val="accent1"/>
          </a:solidFill>
          <a:ln w="19050">
            <a:solidFill>
              <a:schemeClr val="lt1"/>
            </a:solidFill>
          </a:ln>
          <a:effectLst/>
        </c:spPr>
      </c:pivotFmt>
      <c:pivotFmt>
        <c:idx val="2966"/>
        <c:spPr>
          <a:solidFill>
            <a:schemeClr val="accent1"/>
          </a:solidFill>
          <a:ln w="19050">
            <a:solidFill>
              <a:schemeClr val="lt1"/>
            </a:solidFill>
          </a:ln>
          <a:effectLst/>
        </c:spPr>
      </c:pivotFmt>
      <c:pivotFmt>
        <c:idx val="2967"/>
        <c:spPr>
          <a:solidFill>
            <a:schemeClr val="accent1"/>
          </a:solidFill>
          <a:ln w="19050">
            <a:solidFill>
              <a:schemeClr val="lt1"/>
            </a:solidFill>
          </a:ln>
          <a:effectLst/>
        </c:spPr>
      </c:pivotFmt>
      <c:pivotFmt>
        <c:idx val="2968"/>
        <c:spPr>
          <a:solidFill>
            <a:schemeClr val="accent1"/>
          </a:solidFill>
          <a:ln w="19050">
            <a:solidFill>
              <a:schemeClr val="lt1"/>
            </a:solidFill>
          </a:ln>
          <a:effectLst/>
        </c:spPr>
      </c:pivotFmt>
      <c:pivotFmt>
        <c:idx val="2969"/>
        <c:spPr>
          <a:solidFill>
            <a:schemeClr val="accent1"/>
          </a:solidFill>
          <a:ln w="19050">
            <a:solidFill>
              <a:schemeClr val="lt1"/>
            </a:solidFill>
          </a:ln>
          <a:effectLst/>
        </c:spPr>
      </c:pivotFmt>
      <c:pivotFmt>
        <c:idx val="2970"/>
        <c:spPr>
          <a:solidFill>
            <a:schemeClr val="accent1"/>
          </a:solidFill>
          <a:ln w="19050">
            <a:solidFill>
              <a:schemeClr val="lt1"/>
            </a:solidFill>
          </a:ln>
          <a:effectLst/>
        </c:spPr>
      </c:pivotFmt>
      <c:pivotFmt>
        <c:idx val="2971"/>
        <c:spPr>
          <a:solidFill>
            <a:schemeClr val="accent1"/>
          </a:solidFill>
          <a:ln w="19050">
            <a:solidFill>
              <a:schemeClr val="lt1"/>
            </a:solidFill>
          </a:ln>
          <a:effectLst/>
        </c:spPr>
      </c:pivotFmt>
      <c:pivotFmt>
        <c:idx val="2972"/>
        <c:spPr>
          <a:solidFill>
            <a:schemeClr val="accent1"/>
          </a:solidFill>
          <a:ln w="19050">
            <a:solidFill>
              <a:schemeClr val="lt1"/>
            </a:solidFill>
          </a:ln>
          <a:effectLst/>
        </c:spPr>
      </c:pivotFmt>
      <c:pivotFmt>
        <c:idx val="2973"/>
        <c:spPr>
          <a:solidFill>
            <a:schemeClr val="accent1"/>
          </a:solidFill>
          <a:ln w="19050">
            <a:solidFill>
              <a:schemeClr val="lt1"/>
            </a:solidFill>
          </a:ln>
          <a:effectLst/>
        </c:spPr>
      </c:pivotFmt>
      <c:pivotFmt>
        <c:idx val="2974"/>
        <c:spPr>
          <a:solidFill>
            <a:schemeClr val="accent1"/>
          </a:solidFill>
          <a:ln w="19050">
            <a:solidFill>
              <a:schemeClr val="lt1"/>
            </a:solidFill>
          </a:ln>
          <a:effectLst/>
        </c:spPr>
      </c:pivotFmt>
      <c:pivotFmt>
        <c:idx val="2975"/>
        <c:spPr>
          <a:solidFill>
            <a:schemeClr val="accent1"/>
          </a:solidFill>
          <a:ln w="19050">
            <a:solidFill>
              <a:schemeClr val="lt1"/>
            </a:solidFill>
          </a:ln>
          <a:effectLst/>
        </c:spPr>
      </c:pivotFmt>
      <c:pivotFmt>
        <c:idx val="2976"/>
        <c:spPr>
          <a:solidFill>
            <a:schemeClr val="accent1"/>
          </a:solidFill>
          <a:ln w="19050">
            <a:solidFill>
              <a:schemeClr val="lt1"/>
            </a:solidFill>
          </a:ln>
          <a:effectLst/>
        </c:spPr>
      </c:pivotFmt>
      <c:pivotFmt>
        <c:idx val="2977"/>
        <c:spPr>
          <a:solidFill>
            <a:schemeClr val="accent1"/>
          </a:solidFill>
          <a:ln w="19050">
            <a:solidFill>
              <a:schemeClr val="lt1"/>
            </a:solidFill>
          </a:ln>
          <a:effectLst/>
        </c:spPr>
      </c:pivotFmt>
      <c:pivotFmt>
        <c:idx val="2978"/>
        <c:spPr>
          <a:solidFill>
            <a:schemeClr val="accent1"/>
          </a:solidFill>
          <a:ln w="19050">
            <a:solidFill>
              <a:schemeClr val="lt1"/>
            </a:solidFill>
          </a:ln>
          <a:effectLst/>
        </c:spPr>
      </c:pivotFmt>
      <c:pivotFmt>
        <c:idx val="2979"/>
        <c:spPr>
          <a:solidFill>
            <a:schemeClr val="accent1"/>
          </a:solidFill>
          <a:ln w="19050">
            <a:solidFill>
              <a:schemeClr val="lt1"/>
            </a:solidFill>
          </a:ln>
          <a:effectLst/>
        </c:spPr>
      </c:pivotFmt>
      <c:pivotFmt>
        <c:idx val="2980"/>
        <c:spPr>
          <a:solidFill>
            <a:schemeClr val="accent1"/>
          </a:solidFill>
          <a:ln w="19050">
            <a:solidFill>
              <a:schemeClr val="lt1"/>
            </a:solidFill>
          </a:ln>
          <a:effectLst/>
        </c:spPr>
      </c:pivotFmt>
      <c:pivotFmt>
        <c:idx val="2981"/>
        <c:spPr>
          <a:solidFill>
            <a:schemeClr val="accent1"/>
          </a:solidFill>
          <a:ln w="19050">
            <a:solidFill>
              <a:schemeClr val="lt1"/>
            </a:solidFill>
          </a:ln>
          <a:effectLst/>
        </c:spPr>
      </c:pivotFmt>
      <c:pivotFmt>
        <c:idx val="2982"/>
        <c:spPr>
          <a:solidFill>
            <a:schemeClr val="accent1"/>
          </a:solidFill>
          <a:ln w="19050">
            <a:solidFill>
              <a:schemeClr val="lt1"/>
            </a:solidFill>
          </a:ln>
          <a:effectLst/>
        </c:spPr>
      </c:pivotFmt>
      <c:pivotFmt>
        <c:idx val="2983"/>
        <c:spPr>
          <a:solidFill>
            <a:schemeClr val="accent1"/>
          </a:solidFill>
          <a:ln w="19050">
            <a:solidFill>
              <a:schemeClr val="lt1"/>
            </a:solidFill>
          </a:ln>
          <a:effectLst/>
        </c:spPr>
      </c:pivotFmt>
      <c:pivotFmt>
        <c:idx val="2984"/>
        <c:spPr>
          <a:solidFill>
            <a:schemeClr val="accent1"/>
          </a:solidFill>
          <a:ln w="19050">
            <a:solidFill>
              <a:schemeClr val="lt1"/>
            </a:solidFill>
          </a:ln>
          <a:effectLst/>
        </c:spPr>
      </c:pivotFmt>
      <c:pivotFmt>
        <c:idx val="2985"/>
        <c:spPr>
          <a:solidFill>
            <a:schemeClr val="accent1"/>
          </a:solidFill>
          <a:ln w="19050">
            <a:solidFill>
              <a:schemeClr val="lt1"/>
            </a:solidFill>
          </a:ln>
          <a:effectLst/>
        </c:spPr>
      </c:pivotFmt>
      <c:pivotFmt>
        <c:idx val="2986"/>
        <c:spPr>
          <a:solidFill>
            <a:schemeClr val="accent1"/>
          </a:solidFill>
          <a:ln w="19050">
            <a:solidFill>
              <a:schemeClr val="lt1"/>
            </a:solidFill>
          </a:ln>
          <a:effectLst/>
        </c:spPr>
      </c:pivotFmt>
      <c:pivotFmt>
        <c:idx val="2987"/>
        <c:spPr>
          <a:solidFill>
            <a:schemeClr val="accent1"/>
          </a:solidFill>
          <a:ln w="19050">
            <a:solidFill>
              <a:schemeClr val="lt1"/>
            </a:solidFill>
          </a:ln>
          <a:effectLst/>
        </c:spPr>
      </c:pivotFmt>
      <c:pivotFmt>
        <c:idx val="2988"/>
        <c:spPr>
          <a:solidFill>
            <a:schemeClr val="accent1"/>
          </a:solidFill>
          <a:ln w="19050">
            <a:solidFill>
              <a:schemeClr val="lt1"/>
            </a:solidFill>
          </a:ln>
          <a:effectLst/>
        </c:spPr>
      </c:pivotFmt>
      <c:pivotFmt>
        <c:idx val="2989"/>
        <c:spPr>
          <a:solidFill>
            <a:schemeClr val="accent1"/>
          </a:solidFill>
          <a:ln w="19050">
            <a:solidFill>
              <a:schemeClr val="lt1"/>
            </a:solidFill>
          </a:ln>
          <a:effectLst/>
        </c:spPr>
      </c:pivotFmt>
      <c:pivotFmt>
        <c:idx val="2990"/>
        <c:spPr>
          <a:solidFill>
            <a:schemeClr val="accent1"/>
          </a:solidFill>
          <a:ln w="19050">
            <a:solidFill>
              <a:schemeClr val="lt1"/>
            </a:solidFill>
          </a:ln>
          <a:effectLst/>
        </c:spPr>
      </c:pivotFmt>
      <c:pivotFmt>
        <c:idx val="2991"/>
        <c:spPr>
          <a:solidFill>
            <a:schemeClr val="accent1"/>
          </a:solidFill>
          <a:ln w="19050">
            <a:solidFill>
              <a:schemeClr val="lt1"/>
            </a:solidFill>
          </a:ln>
          <a:effectLst/>
        </c:spPr>
      </c:pivotFmt>
      <c:pivotFmt>
        <c:idx val="2992"/>
        <c:spPr>
          <a:solidFill>
            <a:schemeClr val="accent1"/>
          </a:solidFill>
          <a:ln w="19050">
            <a:solidFill>
              <a:schemeClr val="lt1"/>
            </a:solidFill>
          </a:ln>
          <a:effectLst/>
        </c:spPr>
      </c:pivotFmt>
      <c:pivotFmt>
        <c:idx val="2993"/>
        <c:spPr>
          <a:solidFill>
            <a:schemeClr val="accent1"/>
          </a:solidFill>
          <a:ln w="19050">
            <a:solidFill>
              <a:schemeClr val="lt1"/>
            </a:solidFill>
          </a:ln>
          <a:effectLst/>
        </c:spPr>
      </c:pivotFmt>
      <c:pivotFmt>
        <c:idx val="2994"/>
        <c:spPr>
          <a:solidFill>
            <a:schemeClr val="accent1"/>
          </a:solidFill>
          <a:ln w="19050">
            <a:solidFill>
              <a:schemeClr val="lt1"/>
            </a:solidFill>
          </a:ln>
          <a:effectLst/>
        </c:spPr>
      </c:pivotFmt>
      <c:pivotFmt>
        <c:idx val="2995"/>
        <c:spPr>
          <a:solidFill>
            <a:schemeClr val="accent1"/>
          </a:solidFill>
          <a:ln w="19050">
            <a:solidFill>
              <a:schemeClr val="lt1"/>
            </a:solidFill>
          </a:ln>
          <a:effectLst/>
        </c:spPr>
      </c:pivotFmt>
      <c:pivotFmt>
        <c:idx val="2996"/>
        <c:spPr>
          <a:solidFill>
            <a:schemeClr val="accent1"/>
          </a:solidFill>
          <a:ln w="19050">
            <a:solidFill>
              <a:schemeClr val="lt1"/>
            </a:solidFill>
          </a:ln>
          <a:effectLst/>
        </c:spPr>
      </c:pivotFmt>
      <c:pivotFmt>
        <c:idx val="2997"/>
        <c:spPr>
          <a:solidFill>
            <a:schemeClr val="accent1"/>
          </a:solidFill>
          <a:ln w="19050">
            <a:solidFill>
              <a:schemeClr val="lt1"/>
            </a:solidFill>
          </a:ln>
          <a:effectLst/>
        </c:spPr>
      </c:pivotFmt>
      <c:pivotFmt>
        <c:idx val="2998"/>
        <c:spPr>
          <a:solidFill>
            <a:schemeClr val="accent1"/>
          </a:solidFill>
          <a:ln w="19050">
            <a:solidFill>
              <a:schemeClr val="lt1"/>
            </a:solidFill>
          </a:ln>
          <a:effectLst/>
        </c:spPr>
      </c:pivotFmt>
      <c:pivotFmt>
        <c:idx val="2999"/>
        <c:spPr>
          <a:solidFill>
            <a:schemeClr val="accent1"/>
          </a:solidFill>
          <a:ln w="19050">
            <a:solidFill>
              <a:schemeClr val="lt1"/>
            </a:solidFill>
          </a:ln>
          <a:effectLst/>
        </c:spPr>
      </c:pivotFmt>
      <c:pivotFmt>
        <c:idx val="3000"/>
        <c:spPr>
          <a:solidFill>
            <a:schemeClr val="accent1"/>
          </a:solidFill>
          <a:ln w="19050">
            <a:solidFill>
              <a:schemeClr val="lt1"/>
            </a:solidFill>
          </a:ln>
          <a:effectLst/>
        </c:spPr>
      </c:pivotFmt>
      <c:pivotFmt>
        <c:idx val="3001"/>
        <c:spPr>
          <a:solidFill>
            <a:schemeClr val="accent1"/>
          </a:solidFill>
          <a:ln w="19050">
            <a:solidFill>
              <a:schemeClr val="lt1"/>
            </a:solidFill>
          </a:ln>
          <a:effectLst/>
        </c:spPr>
      </c:pivotFmt>
      <c:pivotFmt>
        <c:idx val="3002"/>
        <c:spPr>
          <a:solidFill>
            <a:schemeClr val="accent1"/>
          </a:solidFill>
          <a:ln w="19050">
            <a:solidFill>
              <a:schemeClr val="lt1"/>
            </a:solidFill>
          </a:ln>
          <a:effectLst/>
        </c:spPr>
      </c:pivotFmt>
      <c:pivotFmt>
        <c:idx val="3003"/>
        <c:spPr>
          <a:solidFill>
            <a:schemeClr val="accent1"/>
          </a:solidFill>
          <a:ln w="19050">
            <a:solidFill>
              <a:schemeClr val="lt1"/>
            </a:solidFill>
          </a:ln>
          <a:effectLst/>
        </c:spPr>
      </c:pivotFmt>
      <c:pivotFmt>
        <c:idx val="3004"/>
        <c:spPr>
          <a:solidFill>
            <a:schemeClr val="accent1"/>
          </a:solidFill>
          <a:ln w="19050">
            <a:solidFill>
              <a:schemeClr val="lt1"/>
            </a:solidFill>
          </a:ln>
          <a:effectLst/>
        </c:spPr>
      </c:pivotFmt>
      <c:pivotFmt>
        <c:idx val="3005"/>
        <c:spPr>
          <a:solidFill>
            <a:schemeClr val="accent1"/>
          </a:solidFill>
          <a:ln w="19050">
            <a:solidFill>
              <a:schemeClr val="lt1"/>
            </a:solidFill>
          </a:ln>
          <a:effectLst/>
        </c:spPr>
      </c:pivotFmt>
      <c:pivotFmt>
        <c:idx val="3006"/>
        <c:spPr>
          <a:solidFill>
            <a:schemeClr val="accent1"/>
          </a:solidFill>
          <a:ln w="19050">
            <a:solidFill>
              <a:schemeClr val="lt1"/>
            </a:solidFill>
          </a:ln>
          <a:effectLst/>
        </c:spPr>
      </c:pivotFmt>
      <c:pivotFmt>
        <c:idx val="3007"/>
        <c:spPr>
          <a:solidFill>
            <a:schemeClr val="accent1"/>
          </a:solidFill>
          <a:ln w="19050">
            <a:solidFill>
              <a:schemeClr val="lt1"/>
            </a:solidFill>
          </a:ln>
          <a:effectLst/>
        </c:spPr>
      </c:pivotFmt>
      <c:pivotFmt>
        <c:idx val="3008"/>
        <c:spPr>
          <a:solidFill>
            <a:schemeClr val="accent1"/>
          </a:solidFill>
          <a:ln w="19050">
            <a:solidFill>
              <a:schemeClr val="lt1"/>
            </a:solidFill>
          </a:ln>
          <a:effectLst/>
        </c:spPr>
      </c:pivotFmt>
      <c:pivotFmt>
        <c:idx val="3009"/>
        <c:spPr>
          <a:solidFill>
            <a:schemeClr val="accent1"/>
          </a:solidFill>
          <a:ln w="19050">
            <a:solidFill>
              <a:schemeClr val="lt1"/>
            </a:solidFill>
          </a:ln>
          <a:effectLst/>
        </c:spPr>
      </c:pivotFmt>
      <c:pivotFmt>
        <c:idx val="3010"/>
        <c:spPr>
          <a:solidFill>
            <a:schemeClr val="accent1"/>
          </a:solidFill>
          <a:ln w="19050">
            <a:solidFill>
              <a:schemeClr val="lt1"/>
            </a:solidFill>
          </a:ln>
          <a:effectLst/>
        </c:spPr>
      </c:pivotFmt>
      <c:pivotFmt>
        <c:idx val="3011"/>
        <c:spPr>
          <a:solidFill>
            <a:schemeClr val="accent1"/>
          </a:solidFill>
          <a:ln w="19050">
            <a:solidFill>
              <a:schemeClr val="lt1"/>
            </a:solidFill>
          </a:ln>
          <a:effectLst/>
        </c:spPr>
      </c:pivotFmt>
      <c:pivotFmt>
        <c:idx val="3012"/>
        <c:spPr>
          <a:solidFill>
            <a:schemeClr val="accent1"/>
          </a:solidFill>
          <a:ln w="19050">
            <a:solidFill>
              <a:schemeClr val="lt1"/>
            </a:solidFill>
          </a:ln>
          <a:effectLst/>
        </c:spPr>
      </c:pivotFmt>
      <c:pivotFmt>
        <c:idx val="3013"/>
        <c:spPr>
          <a:solidFill>
            <a:schemeClr val="accent1"/>
          </a:solidFill>
          <a:ln w="19050">
            <a:solidFill>
              <a:schemeClr val="lt1"/>
            </a:solidFill>
          </a:ln>
          <a:effectLst/>
        </c:spPr>
      </c:pivotFmt>
      <c:pivotFmt>
        <c:idx val="3014"/>
        <c:spPr>
          <a:solidFill>
            <a:schemeClr val="accent1"/>
          </a:solidFill>
          <a:ln w="19050">
            <a:solidFill>
              <a:schemeClr val="lt1"/>
            </a:solidFill>
          </a:ln>
          <a:effectLst/>
        </c:spPr>
      </c:pivotFmt>
      <c:pivotFmt>
        <c:idx val="3015"/>
        <c:spPr>
          <a:solidFill>
            <a:schemeClr val="accent1"/>
          </a:solidFill>
          <a:ln w="19050">
            <a:solidFill>
              <a:schemeClr val="lt1"/>
            </a:solidFill>
          </a:ln>
          <a:effectLst/>
        </c:spPr>
      </c:pivotFmt>
      <c:pivotFmt>
        <c:idx val="3016"/>
        <c:spPr>
          <a:solidFill>
            <a:schemeClr val="accent1"/>
          </a:solidFill>
          <a:ln w="19050">
            <a:solidFill>
              <a:schemeClr val="lt1"/>
            </a:solidFill>
          </a:ln>
          <a:effectLst/>
        </c:spPr>
      </c:pivotFmt>
      <c:pivotFmt>
        <c:idx val="3017"/>
        <c:spPr>
          <a:solidFill>
            <a:schemeClr val="accent1"/>
          </a:solidFill>
          <a:ln w="19050">
            <a:solidFill>
              <a:schemeClr val="lt1"/>
            </a:solidFill>
          </a:ln>
          <a:effectLst/>
        </c:spPr>
      </c:pivotFmt>
      <c:pivotFmt>
        <c:idx val="3018"/>
        <c:spPr>
          <a:solidFill>
            <a:schemeClr val="accent1"/>
          </a:solidFill>
          <a:ln w="19050">
            <a:solidFill>
              <a:schemeClr val="lt1"/>
            </a:solidFill>
          </a:ln>
          <a:effectLst/>
        </c:spPr>
      </c:pivotFmt>
      <c:pivotFmt>
        <c:idx val="3019"/>
        <c:spPr>
          <a:solidFill>
            <a:schemeClr val="accent1"/>
          </a:solidFill>
          <a:ln w="19050">
            <a:solidFill>
              <a:schemeClr val="lt1"/>
            </a:solidFill>
          </a:ln>
          <a:effectLst/>
        </c:spPr>
      </c:pivotFmt>
      <c:pivotFmt>
        <c:idx val="3020"/>
        <c:spPr>
          <a:solidFill>
            <a:schemeClr val="accent1"/>
          </a:solidFill>
          <a:ln w="19050">
            <a:solidFill>
              <a:schemeClr val="lt1"/>
            </a:solidFill>
          </a:ln>
          <a:effectLst/>
        </c:spPr>
      </c:pivotFmt>
      <c:pivotFmt>
        <c:idx val="3021"/>
        <c:spPr>
          <a:solidFill>
            <a:schemeClr val="accent1"/>
          </a:solidFill>
          <a:ln w="19050">
            <a:solidFill>
              <a:schemeClr val="lt1"/>
            </a:solidFill>
          </a:ln>
          <a:effectLst/>
        </c:spPr>
      </c:pivotFmt>
      <c:pivotFmt>
        <c:idx val="3022"/>
        <c:spPr>
          <a:solidFill>
            <a:schemeClr val="accent1"/>
          </a:solidFill>
          <a:ln w="19050">
            <a:solidFill>
              <a:schemeClr val="lt1"/>
            </a:solidFill>
          </a:ln>
          <a:effectLst/>
        </c:spPr>
      </c:pivotFmt>
      <c:pivotFmt>
        <c:idx val="3023"/>
        <c:spPr>
          <a:solidFill>
            <a:schemeClr val="accent1"/>
          </a:solidFill>
          <a:ln w="19050">
            <a:solidFill>
              <a:schemeClr val="lt1"/>
            </a:solidFill>
          </a:ln>
          <a:effectLst/>
        </c:spPr>
      </c:pivotFmt>
      <c:pivotFmt>
        <c:idx val="3024"/>
        <c:spPr>
          <a:solidFill>
            <a:schemeClr val="accent1"/>
          </a:solidFill>
          <a:ln w="19050">
            <a:solidFill>
              <a:schemeClr val="lt1"/>
            </a:solidFill>
          </a:ln>
          <a:effectLst/>
        </c:spPr>
      </c:pivotFmt>
      <c:pivotFmt>
        <c:idx val="3025"/>
        <c:spPr>
          <a:solidFill>
            <a:schemeClr val="accent1"/>
          </a:solidFill>
          <a:ln w="19050">
            <a:solidFill>
              <a:schemeClr val="lt1"/>
            </a:solidFill>
          </a:ln>
          <a:effectLst/>
        </c:spPr>
      </c:pivotFmt>
      <c:pivotFmt>
        <c:idx val="3026"/>
        <c:spPr>
          <a:solidFill>
            <a:schemeClr val="accent1"/>
          </a:solidFill>
          <a:ln w="19050">
            <a:solidFill>
              <a:schemeClr val="lt1"/>
            </a:solidFill>
          </a:ln>
          <a:effectLst/>
        </c:spPr>
      </c:pivotFmt>
      <c:pivotFmt>
        <c:idx val="3027"/>
        <c:spPr>
          <a:solidFill>
            <a:schemeClr val="accent1"/>
          </a:solidFill>
          <a:ln w="19050">
            <a:solidFill>
              <a:schemeClr val="lt1"/>
            </a:solidFill>
          </a:ln>
          <a:effectLst/>
        </c:spPr>
      </c:pivotFmt>
      <c:pivotFmt>
        <c:idx val="3028"/>
        <c:spPr>
          <a:solidFill>
            <a:schemeClr val="accent1"/>
          </a:solidFill>
          <a:ln w="19050">
            <a:solidFill>
              <a:schemeClr val="lt1"/>
            </a:solidFill>
          </a:ln>
          <a:effectLst/>
        </c:spPr>
      </c:pivotFmt>
      <c:pivotFmt>
        <c:idx val="3029"/>
        <c:spPr>
          <a:solidFill>
            <a:schemeClr val="accent1"/>
          </a:solidFill>
          <a:ln w="19050">
            <a:solidFill>
              <a:schemeClr val="lt1"/>
            </a:solidFill>
          </a:ln>
          <a:effectLst/>
        </c:spPr>
      </c:pivotFmt>
      <c:pivotFmt>
        <c:idx val="3030"/>
        <c:spPr>
          <a:solidFill>
            <a:schemeClr val="accent1"/>
          </a:solidFill>
          <a:ln w="19050">
            <a:solidFill>
              <a:schemeClr val="lt1"/>
            </a:solidFill>
          </a:ln>
          <a:effectLst/>
        </c:spPr>
      </c:pivotFmt>
      <c:pivotFmt>
        <c:idx val="3031"/>
        <c:spPr>
          <a:solidFill>
            <a:schemeClr val="accent1"/>
          </a:solidFill>
          <a:ln w="19050">
            <a:solidFill>
              <a:schemeClr val="lt1"/>
            </a:solidFill>
          </a:ln>
          <a:effectLst/>
        </c:spPr>
      </c:pivotFmt>
      <c:pivotFmt>
        <c:idx val="3032"/>
        <c:spPr>
          <a:solidFill>
            <a:schemeClr val="accent1"/>
          </a:solidFill>
          <a:ln w="19050">
            <a:solidFill>
              <a:schemeClr val="lt1"/>
            </a:solidFill>
          </a:ln>
          <a:effectLst/>
        </c:spPr>
      </c:pivotFmt>
      <c:pivotFmt>
        <c:idx val="3033"/>
        <c:spPr>
          <a:solidFill>
            <a:schemeClr val="accent1"/>
          </a:solidFill>
          <a:ln w="19050">
            <a:solidFill>
              <a:schemeClr val="lt1"/>
            </a:solidFill>
          </a:ln>
          <a:effectLst/>
        </c:spPr>
      </c:pivotFmt>
      <c:pivotFmt>
        <c:idx val="3034"/>
        <c:spPr>
          <a:solidFill>
            <a:schemeClr val="accent1"/>
          </a:solidFill>
          <a:ln w="19050">
            <a:solidFill>
              <a:schemeClr val="lt1"/>
            </a:solidFill>
          </a:ln>
          <a:effectLst/>
        </c:spPr>
      </c:pivotFmt>
      <c:pivotFmt>
        <c:idx val="3035"/>
        <c:spPr>
          <a:solidFill>
            <a:schemeClr val="accent1"/>
          </a:solidFill>
          <a:ln w="19050">
            <a:solidFill>
              <a:schemeClr val="lt1"/>
            </a:solidFill>
          </a:ln>
          <a:effectLst/>
        </c:spPr>
      </c:pivotFmt>
      <c:pivotFmt>
        <c:idx val="3036"/>
        <c:spPr>
          <a:solidFill>
            <a:schemeClr val="accent1"/>
          </a:solidFill>
          <a:ln w="19050">
            <a:solidFill>
              <a:schemeClr val="lt1"/>
            </a:solidFill>
          </a:ln>
          <a:effectLst/>
        </c:spPr>
      </c:pivotFmt>
      <c:pivotFmt>
        <c:idx val="3037"/>
        <c:spPr>
          <a:solidFill>
            <a:schemeClr val="accent1"/>
          </a:solidFill>
          <a:ln w="19050">
            <a:solidFill>
              <a:schemeClr val="lt1"/>
            </a:solidFill>
          </a:ln>
          <a:effectLst/>
        </c:spPr>
      </c:pivotFmt>
      <c:pivotFmt>
        <c:idx val="3038"/>
        <c:spPr>
          <a:solidFill>
            <a:schemeClr val="accent1"/>
          </a:solidFill>
          <a:ln w="19050">
            <a:solidFill>
              <a:schemeClr val="lt1"/>
            </a:solidFill>
          </a:ln>
          <a:effectLst/>
        </c:spPr>
      </c:pivotFmt>
      <c:pivotFmt>
        <c:idx val="3039"/>
        <c:spPr>
          <a:solidFill>
            <a:schemeClr val="accent1"/>
          </a:solidFill>
          <a:ln w="19050">
            <a:solidFill>
              <a:schemeClr val="lt1"/>
            </a:solidFill>
          </a:ln>
          <a:effectLst/>
        </c:spPr>
        <c:marker>
          <c:symbol val="none"/>
        </c:marker>
      </c:pivotFmt>
      <c:pivotFmt>
        <c:idx val="3040"/>
        <c:spPr>
          <a:solidFill>
            <a:schemeClr val="accent1"/>
          </a:solidFill>
          <a:ln w="19050">
            <a:solidFill>
              <a:schemeClr val="lt1"/>
            </a:solidFill>
          </a:ln>
          <a:effectLst/>
        </c:spPr>
      </c:pivotFmt>
      <c:pivotFmt>
        <c:idx val="3041"/>
        <c:spPr>
          <a:solidFill>
            <a:schemeClr val="accent1"/>
          </a:solidFill>
          <a:ln w="19050">
            <a:solidFill>
              <a:schemeClr val="lt1"/>
            </a:solidFill>
          </a:ln>
          <a:effectLst/>
        </c:spPr>
      </c:pivotFmt>
      <c:pivotFmt>
        <c:idx val="3042"/>
        <c:spPr>
          <a:solidFill>
            <a:schemeClr val="accent1"/>
          </a:solidFill>
          <a:ln w="19050">
            <a:solidFill>
              <a:schemeClr val="lt1"/>
            </a:solidFill>
          </a:ln>
          <a:effectLst/>
        </c:spPr>
      </c:pivotFmt>
      <c:pivotFmt>
        <c:idx val="3043"/>
        <c:spPr>
          <a:solidFill>
            <a:schemeClr val="accent1"/>
          </a:solidFill>
          <a:ln w="19050">
            <a:solidFill>
              <a:schemeClr val="lt1"/>
            </a:solidFill>
          </a:ln>
          <a:effectLst/>
        </c:spPr>
      </c:pivotFmt>
      <c:pivotFmt>
        <c:idx val="3044"/>
        <c:spPr>
          <a:solidFill>
            <a:schemeClr val="accent1"/>
          </a:solidFill>
          <a:ln w="19050">
            <a:solidFill>
              <a:schemeClr val="lt1"/>
            </a:solidFill>
          </a:ln>
          <a:effectLst/>
        </c:spPr>
      </c:pivotFmt>
      <c:pivotFmt>
        <c:idx val="3045"/>
        <c:spPr>
          <a:solidFill>
            <a:schemeClr val="accent1"/>
          </a:solidFill>
          <a:ln w="19050">
            <a:solidFill>
              <a:schemeClr val="lt1"/>
            </a:solidFill>
          </a:ln>
          <a:effectLst/>
        </c:spPr>
      </c:pivotFmt>
      <c:pivotFmt>
        <c:idx val="3046"/>
        <c:spPr>
          <a:solidFill>
            <a:schemeClr val="accent1"/>
          </a:solidFill>
          <a:ln w="19050">
            <a:solidFill>
              <a:schemeClr val="lt1"/>
            </a:solidFill>
          </a:ln>
          <a:effectLst/>
        </c:spPr>
      </c:pivotFmt>
      <c:pivotFmt>
        <c:idx val="3047"/>
        <c:spPr>
          <a:solidFill>
            <a:schemeClr val="accent1"/>
          </a:solidFill>
          <a:ln w="19050">
            <a:solidFill>
              <a:schemeClr val="lt1"/>
            </a:solidFill>
          </a:ln>
          <a:effectLst/>
        </c:spPr>
      </c:pivotFmt>
      <c:pivotFmt>
        <c:idx val="3048"/>
        <c:spPr>
          <a:solidFill>
            <a:schemeClr val="accent1"/>
          </a:solidFill>
          <a:ln w="19050">
            <a:solidFill>
              <a:schemeClr val="lt1"/>
            </a:solidFill>
          </a:ln>
          <a:effectLst/>
        </c:spPr>
      </c:pivotFmt>
      <c:pivotFmt>
        <c:idx val="3049"/>
        <c:spPr>
          <a:solidFill>
            <a:schemeClr val="accent1"/>
          </a:solidFill>
          <a:ln w="19050">
            <a:solidFill>
              <a:schemeClr val="lt1"/>
            </a:solidFill>
          </a:ln>
          <a:effectLst/>
        </c:spPr>
      </c:pivotFmt>
      <c:pivotFmt>
        <c:idx val="3050"/>
        <c:spPr>
          <a:solidFill>
            <a:schemeClr val="accent1"/>
          </a:solidFill>
          <a:ln w="19050">
            <a:solidFill>
              <a:schemeClr val="lt1"/>
            </a:solidFill>
          </a:ln>
          <a:effectLst/>
        </c:spPr>
      </c:pivotFmt>
      <c:pivotFmt>
        <c:idx val="3051"/>
        <c:spPr>
          <a:solidFill>
            <a:schemeClr val="accent1"/>
          </a:solidFill>
          <a:ln w="19050">
            <a:solidFill>
              <a:schemeClr val="lt1"/>
            </a:solidFill>
          </a:ln>
          <a:effectLst/>
        </c:spPr>
      </c:pivotFmt>
      <c:pivotFmt>
        <c:idx val="3052"/>
        <c:spPr>
          <a:solidFill>
            <a:schemeClr val="accent1"/>
          </a:solidFill>
          <a:ln w="19050">
            <a:solidFill>
              <a:schemeClr val="lt1"/>
            </a:solidFill>
          </a:ln>
          <a:effectLst/>
        </c:spPr>
      </c:pivotFmt>
      <c:pivotFmt>
        <c:idx val="3053"/>
        <c:spPr>
          <a:solidFill>
            <a:schemeClr val="accent1"/>
          </a:solidFill>
          <a:ln w="19050">
            <a:solidFill>
              <a:schemeClr val="lt1"/>
            </a:solidFill>
          </a:ln>
          <a:effectLst/>
        </c:spPr>
      </c:pivotFmt>
      <c:pivotFmt>
        <c:idx val="3054"/>
        <c:spPr>
          <a:solidFill>
            <a:schemeClr val="accent1"/>
          </a:solidFill>
          <a:ln w="19050">
            <a:solidFill>
              <a:schemeClr val="lt1"/>
            </a:solidFill>
          </a:ln>
          <a:effectLst/>
        </c:spPr>
      </c:pivotFmt>
      <c:pivotFmt>
        <c:idx val="3055"/>
        <c:spPr>
          <a:solidFill>
            <a:schemeClr val="accent1"/>
          </a:solidFill>
          <a:ln w="19050">
            <a:solidFill>
              <a:schemeClr val="lt1"/>
            </a:solidFill>
          </a:ln>
          <a:effectLst/>
        </c:spPr>
      </c:pivotFmt>
      <c:pivotFmt>
        <c:idx val="3056"/>
        <c:spPr>
          <a:solidFill>
            <a:schemeClr val="accent1"/>
          </a:solidFill>
          <a:ln w="19050">
            <a:solidFill>
              <a:schemeClr val="lt1"/>
            </a:solidFill>
          </a:ln>
          <a:effectLst/>
        </c:spPr>
      </c:pivotFmt>
      <c:pivotFmt>
        <c:idx val="3057"/>
        <c:spPr>
          <a:solidFill>
            <a:schemeClr val="accent1"/>
          </a:solidFill>
          <a:ln w="19050">
            <a:solidFill>
              <a:schemeClr val="lt1"/>
            </a:solidFill>
          </a:ln>
          <a:effectLst/>
        </c:spPr>
      </c:pivotFmt>
      <c:pivotFmt>
        <c:idx val="3058"/>
        <c:spPr>
          <a:solidFill>
            <a:schemeClr val="accent1"/>
          </a:solidFill>
          <a:ln w="19050">
            <a:solidFill>
              <a:schemeClr val="lt1"/>
            </a:solidFill>
          </a:ln>
          <a:effectLst/>
        </c:spPr>
      </c:pivotFmt>
      <c:pivotFmt>
        <c:idx val="3059"/>
        <c:spPr>
          <a:solidFill>
            <a:schemeClr val="accent1"/>
          </a:solidFill>
          <a:ln w="19050">
            <a:solidFill>
              <a:schemeClr val="lt1"/>
            </a:solidFill>
          </a:ln>
          <a:effectLst/>
        </c:spPr>
      </c:pivotFmt>
      <c:pivotFmt>
        <c:idx val="3060"/>
        <c:spPr>
          <a:solidFill>
            <a:schemeClr val="accent1"/>
          </a:solidFill>
          <a:ln w="19050">
            <a:solidFill>
              <a:schemeClr val="lt1"/>
            </a:solidFill>
          </a:ln>
          <a:effectLst/>
        </c:spPr>
      </c:pivotFmt>
      <c:pivotFmt>
        <c:idx val="3061"/>
        <c:spPr>
          <a:solidFill>
            <a:schemeClr val="accent1"/>
          </a:solidFill>
          <a:ln w="19050">
            <a:solidFill>
              <a:schemeClr val="lt1"/>
            </a:solidFill>
          </a:ln>
          <a:effectLst/>
        </c:spPr>
      </c:pivotFmt>
      <c:pivotFmt>
        <c:idx val="3062"/>
        <c:spPr>
          <a:solidFill>
            <a:schemeClr val="accent1"/>
          </a:solidFill>
          <a:ln w="19050">
            <a:solidFill>
              <a:schemeClr val="lt1"/>
            </a:solidFill>
          </a:ln>
          <a:effectLst/>
        </c:spPr>
      </c:pivotFmt>
      <c:pivotFmt>
        <c:idx val="3063"/>
        <c:spPr>
          <a:solidFill>
            <a:schemeClr val="accent1"/>
          </a:solidFill>
          <a:ln w="19050">
            <a:solidFill>
              <a:schemeClr val="lt1"/>
            </a:solidFill>
          </a:ln>
          <a:effectLst/>
        </c:spPr>
      </c:pivotFmt>
      <c:pivotFmt>
        <c:idx val="3064"/>
        <c:spPr>
          <a:solidFill>
            <a:schemeClr val="accent1"/>
          </a:solidFill>
          <a:ln w="19050">
            <a:solidFill>
              <a:schemeClr val="lt1"/>
            </a:solidFill>
          </a:ln>
          <a:effectLst/>
        </c:spPr>
      </c:pivotFmt>
      <c:pivotFmt>
        <c:idx val="3065"/>
        <c:spPr>
          <a:solidFill>
            <a:schemeClr val="accent1"/>
          </a:solidFill>
          <a:ln w="19050">
            <a:solidFill>
              <a:schemeClr val="lt1"/>
            </a:solidFill>
          </a:ln>
          <a:effectLst/>
        </c:spPr>
      </c:pivotFmt>
      <c:pivotFmt>
        <c:idx val="3066"/>
        <c:spPr>
          <a:solidFill>
            <a:schemeClr val="accent1"/>
          </a:solidFill>
          <a:ln w="19050">
            <a:solidFill>
              <a:schemeClr val="lt1"/>
            </a:solidFill>
          </a:ln>
          <a:effectLst/>
        </c:spPr>
      </c:pivotFmt>
      <c:pivotFmt>
        <c:idx val="3067"/>
        <c:spPr>
          <a:solidFill>
            <a:schemeClr val="accent1"/>
          </a:solidFill>
          <a:ln w="19050">
            <a:solidFill>
              <a:schemeClr val="lt1"/>
            </a:solidFill>
          </a:ln>
          <a:effectLst/>
        </c:spPr>
      </c:pivotFmt>
      <c:pivotFmt>
        <c:idx val="3068"/>
        <c:spPr>
          <a:solidFill>
            <a:schemeClr val="accent1"/>
          </a:solidFill>
          <a:ln w="19050">
            <a:solidFill>
              <a:schemeClr val="lt1"/>
            </a:solidFill>
          </a:ln>
          <a:effectLst/>
        </c:spPr>
      </c:pivotFmt>
      <c:pivotFmt>
        <c:idx val="3069"/>
        <c:spPr>
          <a:solidFill>
            <a:schemeClr val="accent1"/>
          </a:solidFill>
          <a:ln w="19050">
            <a:solidFill>
              <a:schemeClr val="lt1"/>
            </a:solidFill>
          </a:ln>
          <a:effectLst/>
        </c:spPr>
      </c:pivotFmt>
      <c:pivotFmt>
        <c:idx val="3070"/>
        <c:spPr>
          <a:solidFill>
            <a:schemeClr val="accent1"/>
          </a:solidFill>
          <a:ln w="19050">
            <a:solidFill>
              <a:schemeClr val="lt1"/>
            </a:solidFill>
          </a:ln>
          <a:effectLst/>
        </c:spPr>
      </c:pivotFmt>
      <c:pivotFmt>
        <c:idx val="3071"/>
        <c:spPr>
          <a:solidFill>
            <a:schemeClr val="accent1"/>
          </a:solidFill>
          <a:ln w="19050">
            <a:solidFill>
              <a:schemeClr val="lt1"/>
            </a:solidFill>
          </a:ln>
          <a:effectLst/>
        </c:spPr>
      </c:pivotFmt>
      <c:pivotFmt>
        <c:idx val="3072"/>
        <c:spPr>
          <a:solidFill>
            <a:schemeClr val="accent1"/>
          </a:solidFill>
          <a:ln w="19050">
            <a:solidFill>
              <a:schemeClr val="lt1"/>
            </a:solidFill>
          </a:ln>
          <a:effectLst/>
        </c:spPr>
      </c:pivotFmt>
      <c:pivotFmt>
        <c:idx val="3073"/>
        <c:spPr>
          <a:solidFill>
            <a:schemeClr val="accent1"/>
          </a:solidFill>
          <a:ln w="19050">
            <a:solidFill>
              <a:schemeClr val="lt1"/>
            </a:solidFill>
          </a:ln>
          <a:effectLst/>
        </c:spPr>
      </c:pivotFmt>
      <c:pivotFmt>
        <c:idx val="3074"/>
        <c:spPr>
          <a:solidFill>
            <a:schemeClr val="accent1"/>
          </a:solidFill>
          <a:ln w="19050">
            <a:solidFill>
              <a:schemeClr val="lt1"/>
            </a:solidFill>
          </a:ln>
          <a:effectLst/>
        </c:spPr>
      </c:pivotFmt>
      <c:pivotFmt>
        <c:idx val="3075"/>
        <c:spPr>
          <a:solidFill>
            <a:schemeClr val="accent1"/>
          </a:solidFill>
          <a:ln w="19050">
            <a:solidFill>
              <a:schemeClr val="lt1"/>
            </a:solidFill>
          </a:ln>
          <a:effectLst/>
        </c:spPr>
      </c:pivotFmt>
      <c:pivotFmt>
        <c:idx val="3076"/>
        <c:spPr>
          <a:solidFill>
            <a:schemeClr val="accent1"/>
          </a:solidFill>
          <a:ln w="19050">
            <a:solidFill>
              <a:schemeClr val="lt1"/>
            </a:solidFill>
          </a:ln>
          <a:effectLst/>
        </c:spPr>
      </c:pivotFmt>
      <c:pivotFmt>
        <c:idx val="3077"/>
        <c:spPr>
          <a:solidFill>
            <a:schemeClr val="accent1"/>
          </a:solidFill>
          <a:ln w="19050">
            <a:solidFill>
              <a:schemeClr val="lt1"/>
            </a:solidFill>
          </a:ln>
          <a:effectLst/>
        </c:spPr>
      </c:pivotFmt>
      <c:pivotFmt>
        <c:idx val="3078"/>
        <c:spPr>
          <a:solidFill>
            <a:schemeClr val="accent1"/>
          </a:solidFill>
          <a:ln w="19050">
            <a:solidFill>
              <a:schemeClr val="lt1"/>
            </a:solidFill>
          </a:ln>
          <a:effectLst/>
        </c:spPr>
      </c:pivotFmt>
      <c:pivotFmt>
        <c:idx val="3079"/>
        <c:spPr>
          <a:solidFill>
            <a:schemeClr val="accent1"/>
          </a:solidFill>
          <a:ln w="19050">
            <a:solidFill>
              <a:schemeClr val="lt1"/>
            </a:solidFill>
          </a:ln>
          <a:effectLst/>
        </c:spPr>
      </c:pivotFmt>
      <c:pivotFmt>
        <c:idx val="3080"/>
        <c:spPr>
          <a:solidFill>
            <a:schemeClr val="accent1"/>
          </a:solidFill>
          <a:ln w="19050">
            <a:solidFill>
              <a:schemeClr val="lt1"/>
            </a:solidFill>
          </a:ln>
          <a:effectLst/>
        </c:spPr>
      </c:pivotFmt>
      <c:pivotFmt>
        <c:idx val="3081"/>
        <c:spPr>
          <a:solidFill>
            <a:schemeClr val="accent1"/>
          </a:solidFill>
          <a:ln w="19050">
            <a:solidFill>
              <a:schemeClr val="lt1"/>
            </a:solidFill>
          </a:ln>
          <a:effectLst/>
        </c:spPr>
      </c:pivotFmt>
      <c:pivotFmt>
        <c:idx val="3082"/>
        <c:spPr>
          <a:solidFill>
            <a:schemeClr val="accent1"/>
          </a:solidFill>
          <a:ln w="19050">
            <a:solidFill>
              <a:schemeClr val="lt1"/>
            </a:solidFill>
          </a:ln>
          <a:effectLst/>
        </c:spPr>
      </c:pivotFmt>
      <c:pivotFmt>
        <c:idx val="3083"/>
        <c:spPr>
          <a:solidFill>
            <a:schemeClr val="accent1"/>
          </a:solidFill>
          <a:ln w="19050">
            <a:solidFill>
              <a:schemeClr val="lt1"/>
            </a:solidFill>
          </a:ln>
          <a:effectLst/>
        </c:spPr>
      </c:pivotFmt>
      <c:pivotFmt>
        <c:idx val="3084"/>
        <c:spPr>
          <a:solidFill>
            <a:schemeClr val="accent1"/>
          </a:solidFill>
          <a:ln w="19050">
            <a:solidFill>
              <a:schemeClr val="lt1"/>
            </a:solidFill>
          </a:ln>
          <a:effectLst/>
        </c:spPr>
      </c:pivotFmt>
      <c:pivotFmt>
        <c:idx val="3085"/>
        <c:spPr>
          <a:solidFill>
            <a:schemeClr val="accent1"/>
          </a:solidFill>
          <a:ln w="19050">
            <a:solidFill>
              <a:schemeClr val="lt1"/>
            </a:solidFill>
          </a:ln>
          <a:effectLst/>
        </c:spPr>
      </c:pivotFmt>
      <c:pivotFmt>
        <c:idx val="3086"/>
        <c:spPr>
          <a:solidFill>
            <a:schemeClr val="accent1"/>
          </a:solidFill>
          <a:ln w="19050">
            <a:solidFill>
              <a:schemeClr val="lt1"/>
            </a:solidFill>
          </a:ln>
          <a:effectLst/>
        </c:spPr>
      </c:pivotFmt>
      <c:pivotFmt>
        <c:idx val="3087"/>
        <c:spPr>
          <a:solidFill>
            <a:schemeClr val="accent1"/>
          </a:solidFill>
          <a:ln w="19050">
            <a:solidFill>
              <a:schemeClr val="lt1"/>
            </a:solidFill>
          </a:ln>
          <a:effectLst/>
        </c:spPr>
      </c:pivotFmt>
      <c:pivotFmt>
        <c:idx val="3088"/>
        <c:spPr>
          <a:solidFill>
            <a:schemeClr val="accent1"/>
          </a:solidFill>
          <a:ln w="19050">
            <a:solidFill>
              <a:schemeClr val="lt1"/>
            </a:solidFill>
          </a:ln>
          <a:effectLst/>
        </c:spPr>
      </c:pivotFmt>
      <c:pivotFmt>
        <c:idx val="3089"/>
        <c:spPr>
          <a:solidFill>
            <a:schemeClr val="accent1"/>
          </a:solidFill>
          <a:ln w="19050">
            <a:solidFill>
              <a:schemeClr val="lt1"/>
            </a:solidFill>
          </a:ln>
          <a:effectLst/>
        </c:spPr>
      </c:pivotFmt>
      <c:pivotFmt>
        <c:idx val="3090"/>
        <c:spPr>
          <a:solidFill>
            <a:schemeClr val="accent1"/>
          </a:solidFill>
          <a:ln w="19050">
            <a:solidFill>
              <a:schemeClr val="lt1"/>
            </a:solidFill>
          </a:ln>
          <a:effectLst/>
        </c:spPr>
      </c:pivotFmt>
      <c:pivotFmt>
        <c:idx val="3091"/>
        <c:spPr>
          <a:solidFill>
            <a:schemeClr val="accent1"/>
          </a:solidFill>
          <a:ln w="19050">
            <a:solidFill>
              <a:schemeClr val="lt1"/>
            </a:solidFill>
          </a:ln>
          <a:effectLst/>
        </c:spPr>
      </c:pivotFmt>
      <c:pivotFmt>
        <c:idx val="3092"/>
        <c:spPr>
          <a:solidFill>
            <a:schemeClr val="accent1"/>
          </a:solidFill>
          <a:ln w="19050">
            <a:solidFill>
              <a:schemeClr val="lt1"/>
            </a:solidFill>
          </a:ln>
          <a:effectLst/>
        </c:spPr>
      </c:pivotFmt>
      <c:pivotFmt>
        <c:idx val="3093"/>
        <c:spPr>
          <a:solidFill>
            <a:schemeClr val="accent1"/>
          </a:solidFill>
          <a:ln w="19050">
            <a:solidFill>
              <a:schemeClr val="lt1"/>
            </a:solidFill>
          </a:ln>
          <a:effectLst/>
        </c:spPr>
      </c:pivotFmt>
      <c:pivotFmt>
        <c:idx val="3094"/>
        <c:spPr>
          <a:solidFill>
            <a:schemeClr val="accent1"/>
          </a:solidFill>
          <a:ln w="19050">
            <a:solidFill>
              <a:schemeClr val="lt1"/>
            </a:solidFill>
          </a:ln>
          <a:effectLst/>
        </c:spPr>
      </c:pivotFmt>
      <c:pivotFmt>
        <c:idx val="3095"/>
        <c:spPr>
          <a:solidFill>
            <a:schemeClr val="accent1"/>
          </a:solidFill>
          <a:ln w="19050">
            <a:solidFill>
              <a:schemeClr val="lt1"/>
            </a:solidFill>
          </a:ln>
          <a:effectLst/>
        </c:spPr>
      </c:pivotFmt>
      <c:pivotFmt>
        <c:idx val="3096"/>
        <c:spPr>
          <a:solidFill>
            <a:schemeClr val="accent1"/>
          </a:solidFill>
          <a:ln w="19050">
            <a:solidFill>
              <a:schemeClr val="lt1"/>
            </a:solidFill>
          </a:ln>
          <a:effectLst/>
        </c:spPr>
      </c:pivotFmt>
      <c:pivotFmt>
        <c:idx val="3097"/>
        <c:spPr>
          <a:solidFill>
            <a:schemeClr val="accent1"/>
          </a:solidFill>
          <a:ln w="19050">
            <a:solidFill>
              <a:schemeClr val="lt1"/>
            </a:solidFill>
          </a:ln>
          <a:effectLst/>
        </c:spPr>
      </c:pivotFmt>
      <c:pivotFmt>
        <c:idx val="3098"/>
        <c:spPr>
          <a:solidFill>
            <a:schemeClr val="accent1"/>
          </a:solidFill>
          <a:ln w="19050">
            <a:solidFill>
              <a:schemeClr val="lt1"/>
            </a:solidFill>
          </a:ln>
          <a:effectLst/>
        </c:spPr>
      </c:pivotFmt>
      <c:pivotFmt>
        <c:idx val="3099"/>
        <c:spPr>
          <a:solidFill>
            <a:schemeClr val="accent1"/>
          </a:solidFill>
          <a:ln w="19050">
            <a:solidFill>
              <a:schemeClr val="lt1"/>
            </a:solidFill>
          </a:ln>
          <a:effectLst/>
        </c:spPr>
      </c:pivotFmt>
      <c:pivotFmt>
        <c:idx val="3100"/>
        <c:spPr>
          <a:solidFill>
            <a:schemeClr val="accent1"/>
          </a:solidFill>
          <a:ln w="19050">
            <a:solidFill>
              <a:schemeClr val="lt1"/>
            </a:solidFill>
          </a:ln>
          <a:effectLst/>
        </c:spPr>
      </c:pivotFmt>
      <c:pivotFmt>
        <c:idx val="3101"/>
        <c:spPr>
          <a:solidFill>
            <a:schemeClr val="accent1"/>
          </a:solidFill>
          <a:ln w="19050">
            <a:solidFill>
              <a:schemeClr val="lt1"/>
            </a:solidFill>
          </a:ln>
          <a:effectLst/>
        </c:spPr>
      </c:pivotFmt>
      <c:pivotFmt>
        <c:idx val="3102"/>
        <c:spPr>
          <a:solidFill>
            <a:schemeClr val="accent1"/>
          </a:solidFill>
          <a:ln w="19050">
            <a:solidFill>
              <a:schemeClr val="lt1"/>
            </a:solidFill>
          </a:ln>
          <a:effectLst/>
        </c:spPr>
      </c:pivotFmt>
      <c:pivotFmt>
        <c:idx val="3103"/>
        <c:spPr>
          <a:solidFill>
            <a:schemeClr val="accent1"/>
          </a:solidFill>
          <a:ln w="19050">
            <a:solidFill>
              <a:schemeClr val="lt1"/>
            </a:solidFill>
          </a:ln>
          <a:effectLst/>
        </c:spPr>
      </c:pivotFmt>
      <c:pivotFmt>
        <c:idx val="3104"/>
        <c:spPr>
          <a:solidFill>
            <a:schemeClr val="accent1"/>
          </a:solidFill>
          <a:ln w="19050">
            <a:solidFill>
              <a:schemeClr val="lt1"/>
            </a:solidFill>
          </a:ln>
          <a:effectLst/>
        </c:spPr>
      </c:pivotFmt>
      <c:pivotFmt>
        <c:idx val="3105"/>
        <c:spPr>
          <a:solidFill>
            <a:schemeClr val="accent1"/>
          </a:solidFill>
          <a:ln w="19050">
            <a:solidFill>
              <a:schemeClr val="lt1"/>
            </a:solidFill>
          </a:ln>
          <a:effectLst/>
        </c:spPr>
      </c:pivotFmt>
      <c:pivotFmt>
        <c:idx val="3106"/>
        <c:spPr>
          <a:solidFill>
            <a:schemeClr val="accent1"/>
          </a:solidFill>
          <a:ln w="19050">
            <a:solidFill>
              <a:schemeClr val="lt1"/>
            </a:solidFill>
          </a:ln>
          <a:effectLst/>
        </c:spPr>
      </c:pivotFmt>
      <c:pivotFmt>
        <c:idx val="3107"/>
        <c:spPr>
          <a:solidFill>
            <a:schemeClr val="accent1"/>
          </a:solidFill>
          <a:ln w="19050">
            <a:solidFill>
              <a:schemeClr val="lt1"/>
            </a:solidFill>
          </a:ln>
          <a:effectLst/>
        </c:spPr>
      </c:pivotFmt>
      <c:pivotFmt>
        <c:idx val="3108"/>
        <c:spPr>
          <a:solidFill>
            <a:schemeClr val="accent1"/>
          </a:solidFill>
          <a:ln w="19050">
            <a:solidFill>
              <a:schemeClr val="lt1"/>
            </a:solidFill>
          </a:ln>
          <a:effectLst/>
        </c:spPr>
      </c:pivotFmt>
      <c:pivotFmt>
        <c:idx val="3109"/>
        <c:spPr>
          <a:solidFill>
            <a:schemeClr val="accent1"/>
          </a:solidFill>
          <a:ln w="19050">
            <a:solidFill>
              <a:schemeClr val="lt1"/>
            </a:solidFill>
          </a:ln>
          <a:effectLst/>
        </c:spPr>
      </c:pivotFmt>
      <c:pivotFmt>
        <c:idx val="3110"/>
        <c:spPr>
          <a:solidFill>
            <a:schemeClr val="accent1"/>
          </a:solidFill>
          <a:ln w="19050">
            <a:solidFill>
              <a:schemeClr val="lt1"/>
            </a:solidFill>
          </a:ln>
          <a:effectLst/>
        </c:spPr>
      </c:pivotFmt>
      <c:pivotFmt>
        <c:idx val="3111"/>
        <c:spPr>
          <a:solidFill>
            <a:schemeClr val="accent1"/>
          </a:solidFill>
          <a:ln w="19050">
            <a:solidFill>
              <a:schemeClr val="lt1"/>
            </a:solidFill>
          </a:ln>
          <a:effectLst/>
        </c:spPr>
      </c:pivotFmt>
      <c:pivotFmt>
        <c:idx val="3112"/>
        <c:spPr>
          <a:solidFill>
            <a:schemeClr val="accent1"/>
          </a:solidFill>
          <a:ln w="19050">
            <a:solidFill>
              <a:schemeClr val="lt1"/>
            </a:solidFill>
          </a:ln>
          <a:effectLst/>
        </c:spPr>
      </c:pivotFmt>
      <c:pivotFmt>
        <c:idx val="3113"/>
        <c:spPr>
          <a:solidFill>
            <a:schemeClr val="accent1"/>
          </a:solidFill>
          <a:ln w="19050">
            <a:solidFill>
              <a:schemeClr val="lt1"/>
            </a:solidFill>
          </a:ln>
          <a:effectLst/>
        </c:spPr>
      </c:pivotFmt>
      <c:pivotFmt>
        <c:idx val="3114"/>
        <c:spPr>
          <a:solidFill>
            <a:schemeClr val="accent1"/>
          </a:solidFill>
          <a:ln w="19050">
            <a:solidFill>
              <a:schemeClr val="lt1"/>
            </a:solidFill>
          </a:ln>
          <a:effectLst/>
        </c:spPr>
      </c:pivotFmt>
      <c:pivotFmt>
        <c:idx val="3115"/>
        <c:spPr>
          <a:solidFill>
            <a:schemeClr val="accent1"/>
          </a:solidFill>
          <a:ln w="19050">
            <a:solidFill>
              <a:schemeClr val="lt1"/>
            </a:solidFill>
          </a:ln>
          <a:effectLst/>
        </c:spPr>
      </c:pivotFmt>
      <c:pivotFmt>
        <c:idx val="3116"/>
        <c:spPr>
          <a:solidFill>
            <a:schemeClr val="accent1"/>
          </a:solidFill>
          <a:ln w="19050">
            <a:solidFill>
              <a:schemeClr val="lt1"/>
            </a:solidFill>
          </a:ln>
          <a:effectLst/>
        </c:spPr>
      </c:pivotFmt>
      <c:pivotFmt>
        <c:idx val="3117"/>
        <c:spPr>
          <a:solidFill>
            <a:schemeClr val="accent1"/>
          </a:solidFill>
          <a:ln w="19050">
            <a:solidFill>
              <a:schemeClr val="lt1"/>
            </a:solidFill>
          </a:ln>
          <a:effectLst/>
        </c:spPr>
      </c:pivotFmt>
      <c:pivotFmt>
        <c:idx val="3118"/>
        <c:spPr>
          <a:solidFill>
            <a:schemeClr val="accent1"/>
          </a:solidFill>
          <a:ln w="19050">
            <a:solidFill>
              <a:schemeClr val="lt1"/>
            </a:solidFill>
          </a:ln>
          <a:effectLst/>
        </c:spPr>
      </c:pivotFmt>
      <c:pivotFmt>
        <c:idx val="3119"/>
        <c:spPr>
          <a:solidFill>
            <a:schemeClr val="accent1"/>
          </a:solidFill>
          <a:ln w="19050">
            <a:solidFill>
              <a:schemeClr val="lt1"/>
            </a:solidFill>
          </a:ln>
          <a:effectLst/>
        </c:spPr>
      </c:pivotFmt>
      <c:pivotFmt>
        <c:idx val="3120"/>
        <c:spPr>
          <a:solidFill>
            <a:schemeClr val="accent1"/>
          </a:solidFill>
          <a:ln w="19050">
            <a:solidFill>
              <a:schemeClr val="lt1"/>
            </a:solidFill>
          </a:ln>
          <a:effectLst/>
        </c:spPr>
      </c:pivotFmt>
      <c:pivotFmt>
        <c:idx val="3121"/>
        <c:spPr>
          <a:solidFill>
            <a:schemeClr val="accent1"/>
          </a:solidFill>
          <a:ln w="19050">
            <a:solidFill>
              <a:schemeClr val="lt1"/>
            </a:solidFill>
          </a:ln>
          <a:effectLst/>
        </c:spPr>
      </c:pivotFmt>
      <c:pivotFmt>
        <c:idx val="3122"/>
        <c:spPr>
          <a:solidFill>
            <a:schemeClr val="accent1"/>
          </a:solidFill>
          <a:ln w="19050">
            <a:solidFill>
              <a:schemeClr val="lt1"/>
            </a:solidFill>
          </a:ln>
          <a:effectLst/>
        </c:spPr>
      </c:pivotFmt>
      <c:pivotFmt>
        <c:idx val="3123"/>
        <c:spPr>
          <a:solidFill>
            <a:schemeClr val="accent1"/>
          </a:solidFill>
          <a:ln w="19050">
            <a:solidFill>
              <a:schemeClr val="lt1"/>
            </a:solidFill>
          </a:ln>
          <a:effectLst/>
        </c:spPr>
      </c:pivotFmt>
      <c:pivotFmt>
        <c:idx val="3124"/>
        <c:spPr>
          <a:solidFill>
            <a:schemeClr val="accent1"/>
          </a:solidFill>
          <a:ln w="19050">
            <a:solidFill>
              <a:schemeClr val="lt1"/>
            </a:solidFill>
          </a:ln>
          <a:effectLst/>
        </c:spPr>
      </c:pivotFmt>
      <c:pivotFmt>
        <c:idx val="3125"/>
        <c:spPr>
          <a:solidFill>
            <a:schemeClr val="accent1"/>
          </a:solidFill>
          <a:ln w="19050">
            <a:solidFill>
              <a:schemeClr val="lt1"/>
            </a:solidFill>
          </a:ln>
          <a:effectLst/>
        </c:spPr>
      </c:pivotFmt>
      <c:pivotFmt>
        <c:idx val="3126"/>
        <c:spPr>
          <a:solidFill>
            <a:schemeClr val="accent1"/>
          </a:solidFill>
          <a:ln w="19050">
            <a:solidFill>
              <a:schemeClr val="lt1"/>
            </a:solidFill>
          </a:ln>
          <a:effectLst/>
        </c:spPr>
      </c:pivotFmt>
      <c:pivotFmt>
        <c:idx val="3127"/>
        <c:spPr>
          <a:solidFill>
            <a:schemeClr val="accent1"/>
          </a:solidFill>
          <a:ln w="19050">
            <a:solidFill>
              <a:schemeClr val="lt1"/>
            </a:solidFill>
          </a:ln>
          <a:effectLst/>
        </c:spPr>
      </c:pivotFmt>
      <c:pivotFmt>
        <c:idx val="3128"/>
        <c:spPr>
          <a:solidFill>
            <a:schemeClr val="accent1"/>
          </a:solidFill>
          <a:ln w="19050">
            <a:solidFill>
              <a:schemeClr val="lt1"/>
            </a:solidFill>
          </a:ln>
          <a:effectLst/>
        </c:spPr>
      </c:pivotFmt>
      <c:pivotFmt>
        <c:idx val="3129"/>
        <c:spPr>
          <a:solidFill>
            <a:schemeClr val="accent1"/>
          </a:solidFill>
          <a:ln w="19050">
            <a:solidFill>
              <a:schemeClr val="lt1"/>
            </a:solidFill>
          </a:ln>
          <a:effectLst/>
        </c:spPr>
      </c:pivotFmt>
      <c:pivotFmt>
        <c:idx val="3130"/>
        <c:spPr>
          <a:solidFill>
            <a:schemeClr val="accent1"/>
          </a:solidFill>
          <a:ln w="19050">
            <a:solidFill>
              <a:schemeClr val="lt1"/>
            </a:solidFill>
          </a:ln>
          <a:effectLst/>
        </c:spPr>
      </c:pivotFmt>
      <c:pivotFmt>
        <c:idx val="3131"/>
        <c:spPr>
          <a:solidFill>
            <a:schemeClr val="accent1"/>
          </a:solidFill>
          <a:ln w="19050">
            <a:solidFill>
              <a:schemeClr val="lt1"/>
            </a:solidFill>
          </a:ln>
          <a:effectLst/>
        </c:spPr>
      </c:pivotFmt>
      <c:pivotFmt>
        <c:idx val="3132"/>
        <c:spPr>
          <a:solidFill>
            <a:schemeClr val="accent1"/>
          </a:solidFill>
          <a:ln w="19050">
            <a:solidFill>
              <a:schemeClr val="lt1"/>
            </a:solidFill>
          </a:ln>
          <a:effectLst/>
        </c:spPr>
      </c:pivotFmt>
      <c:pivotFmt>
        <c:idx val="3133"/>
        <c:spPr>
          <a:solidFill>
            <a:schemeClr val="accent1"/>
          </a:solidFill>
          <a:ln w="19050">
            <a:solidFill>
              <a:schemeClr val="lt1"/>
            </a:solidFill>
          </a:ln>
          <a:effectLst/>
        </c:spPr>
      </c:pivotFmt>
      <c:pivotFmt>
        <c:idx val="3134"/>
        <c:spPr>
          <a:solidFill>
            <a:schemeClr val="accent1"/>
          </a:solidFill>
          <a:ln w="19050">
            <a:solidFill>
              <a:schemeClr val="lt1"/>
            </a:solidFill>
          </a:ln>
          <a:effectLst/>
        </c:spPr>
      </c:pivotFmt>
      <c:pivotFmt>
        <c:idx val="3135"/>
        <c:spPr>
          <a:solidFill>
            <a:schemeClr val="accent1"/>
          </a:solidFill>
          <a:ln w="19050">
            <a:solidFill>
              <a:schemeClr val="lt1"/>
            </a:solidFill>
          </a:ln>
          <a:effectLst/>
        </c:spPr>
      </c:pivotFmt>
      <c:pivotFmt>
        <c:idx val="3136"/>
        <c:spPr>
          <a:solidFill>
            <a:schemeClr val="accent1"/>
          </a:solidFill>
          <a:ln w="19050">
            <a:solidFill>
              <a:schemeClr val="lt1"/>
            </a:solidFill>
          </a:ln>
          <a:effectLst/>
        </c:spPr>
      </c:pivotFmt>
      <c:pivotFmt>
        <c:idx val="3137"/>
        <c:spPr>
          <a:solidFill>
            <a:schemeClr val="accent1"/>
          </a:solidFill>
          <a:ln w="19050">
            <a:solidFill>
              <a:schemeClr val="lt1"/>
            </a:solidFill>
          </a:ln>
          <a:effectLst/>
        </c:spPr>
      </c:pivotFmt>
      <c:pivotFmt>
        <c:idx val="3138"/>
        <c:spPr>
          <a:solidFill>
            <a:schemeClr val="accent1"/>
          </a:solidFill>
          <a:ln w="19050">
            <a:solidFill>
              <a:schemeClr val="lt1"/>
            </a:solidFill>
          </a:ln>
          <a:effectLst/>
        </c:spPr>
      </c:pivotFmt>
      <c:pivotFmt>
        <c:idx val="3139"/>
        <c:spPr>
          <a:solidFill>
            <a:schemeClr val="accent1"/>
          </a:solidFill>
          <a:ln w="19050">
            <a:solidFill>
              <a:schemeClr val="lt1"/>
            </a:solidFill>
          </a:ln>
          <a:effectLst/>
        </c:spPr>
      </c:pivotFmt>
      <c:pivotFmt>
        <c:idx val="3140"/>
        <c:spPr>
          <a:solidFill>
            <a:schemeClr val="accent1"/>
          </a:solidFill>
          <a:ln w="19050">
            <a:solidFill>
              <a:schemeClr val="lt1"/>
            </a:solidFill>
          </a:ln>
          <a:effectLst/>
        </c:spPr>
      </c:pivotFmt>
      <c:pivotFmt>
        <c:idx val="3141"/>
        <c:spPr>
          <a:solidFill>
            <a:schemeClr val="accent1"/>
          </a:solidFill>
          <a:ln w="19050">
            <a:solidFill>
              <a:schemeClr val="lt1"/>
            </a:solidFill>
          </a:ln>
          <a:effectLst/>
        </c:spPr>
      </c:pivotFmt>
      <c:pivotFmt>
        <c:idx val="3142"/>
        <c:spPr>
          <a:solidFill>
            <a:schemeClr val="accent1"/>
          </a:solidFill>
          <a:ln w="19050">
            <a:solidFill>
              <a:schemeClr val="lt1"/>
            </a:solidFill>
          </a:ln>
          <a:effectLst/>
        </c:spPr>
      </c:pivotFmt>
      <c:pivotFmt>
        <c:idx val="3143"/>
        <c:spPr>
          <a:solidFill>
            <a:schemeClr val="accent1"/>
          </a:solidFill>
          <a:ln w="19050">
            <a:solidFill>
              <a:schemeClr val="lt1"/>
            </a:solidFill>
          </a:ln>
          <a:effectLst/>
        </c:spPr>
      </c:pivotFmt>
      <c:pivotFmt>
        <c:idx val="3144"/>
        <c:spPr>
          <a:solidFill>
            <a:schemeClr val="accent1"/>
          </a:solidFill>
          <a:ln w="19050">
            <a:solidFill>
              <a:schemeClr val="lt1"/>
            </a:solidFill>
          </a:ln>
          <a:effectLst/>
        </c:spPr>
      </c:pivotFmt>
      <c:pivotFmt>
        <c:idx val="3145"/>
        <c:spPr>
          <a:solidFill>
            <a:schemeClr val="accent1"/>
          </a:solidFill>
          <a:ln w="19050">
            <a:solidFill>
              <a:schemeClr val="lt1"/>
            </a:solidFill>
          </a:ln>
          <a:effectLst/>
        </c:spPr>
      </c:pivotFmt>
      <c:pivotFmt>
        <c:idx val="3146"/>
        <c:spPr>
          <a:solidFill>
            <a:schemeClr val="accent1"/>
          </a:solidFill>
          <a:ln w="19050">
            <a:solidFill>
              <a:schemeClr val="lt1"/>
            </a:solidFill>
          </a:ln>
          <a:effectLst/>
        </c:spPr>
      </c:pivotFmt>
      <c:pivotFmt>
        <c:idx val="3147"/>
        <c:spPr>
          <a:solidFill>
            <a:schemeClr val="accent1"/>
          </a:solidFill>
          <a:ln w="19050">
            <a:solidFill>
              <a:schemeClr val="lt1"/>
            </a:solidFill>
          </a:ln>
          <a:effectLst/>
        </c:spPr>
      </c:pivotFmt>
      <c:pivotFmt>
        <c:idx val="3148"/>
        <c:spPr>
          <a:solidFill>
            <a:schemeClr val="accent1"/>
          </a:solidFill>
          <a:ln w="19050">
            <a:solidFill>
              <a:schemeClr val="lt1"/>
            </a:solidFill>
          </a:ln>
          <a:effectLst/>
        </c:spPr>
      </c:pivotFmt>
      <c:pivotFmt>
        <c:idx val="3149"/>
        <c:spPr>
          <a:solidFill>
            <a:schemeClr val="accent1"/>
          </a:solidFill>
          <a:ln w="19050">
            <a:solidFill>
              <a:schemeClr val="lt1"/>
            </a:solidFill>
          </a:ln>
          <a:effectLst/>
        </c:spPr>
      </c:pivotFmt>
      <c:pivotFmt>
        <c:idx val="3150"/>
        <c:spPr>
          <a:solidFill>
            <a:schemeClr val="accent1"/>
          </a:solidFill>
          <a:ln w="19050">
            <a:solidFill>
              <a:schemeClr val="lt1"/>
            </a:solidFill>
          </a:ln>
          <a:effectLst/>
        </c:spPr>
      </c:pivotFmt>
      <c:pivotFmt>
        <c:idx val="3151"/>
        <c:spPr>
          <a:solidFill>
            <a:schemeClr val="accent1"/>
          </a:solidFill>
          <a:ln w="19050">
            <a:solidFill>
              <a:schemeClr val="lt1"/>
            </a:solidFill>
          </a:ln>
          <a:effectLst/>
        </c:spPr>
      </c:pivotFmt>
      <c:pivotFmt>
        <c:idx val="3152"/>
        <c:spPr>
          <a:solidFill>
            <a:schemeClr val="accent1"/>
          </a:solidFill>
          <a:ln w="19050">
            <a:solidFill>
              <a:schemeClr val="lt1"/>
            </a:solidFill>
          </a:ln>
          <a:effectLst/>
        </c:spPr>
      </c:pivotFmt>
      <c:pivotFmt>
        <c:idx val="3153"/>
        <c:spPr>
          <a:solidFill>
            <a:schemeClr val="accent1"/>
          </a:solidFill>
          <a:ln w="19050">
            <a:solidFill>
              <a:schemeClr val="lt1"/>
            </a:solidFill>
          </a:ln>
          <a:effectLst/>
        </c:spPr>
      </c:pivotFmt>
      <c:pivotFmt>
        <c:idx val="3154"/>
        <c:spPr>
          <a:solidFill>
            <a:schemeClr val="accent1"/>
          </a:solidFill>
          <a:ln w="19050">
            <a:solidFill>
              <a:schemeClr val="lt1"/>
            </a:solidFill>
          </a:ln>
          <a:effectLst/>
        </c:spPr>
      </c:pivotFmt>
      <c:pivotFmt>
        <c:idx val="3155"/>
        <c:spPr>
          <a:solidFill>
            <a:schemeClr val="accent1"/>
          </a:solidFill>
          <a:ln w="19050">
            <a:solidFill>
              <a:schemeClr val="lt1"/>
            </a:solidFill>
          </a:ln>
          <a:effectLst/>
        </c:spPr>
      </c:pivotFmt>
      <c:pivotFmt>
        <c:idx val="3156"/>
        <c:spPr>
          <a:solidFill>
            <a:schemeClr val="accent1"/>
          </a:solidFill>
          <a:ln w="19050">
            <a:solidFill>
              <a:schemeClr val="lt1"/>
            </a:solidFill>
          </a:ln>
          <a:effectLst/>
        </c:spPr>
      </c:pivotFmt>
      <c:pivotFmt>
        <c:idx val="3157"/>
        <c:spPr>
          <a:solidFill>
            <a:schemeClr val="accent1"/>
          </a:solidFill>
          <a:ln w="19050">
            <a:solidFill>
              <a:schemeClr val="lt1"/>
            </a:solidFill>
          </a:ln>
          <a:effectLst/>
        </c:spPr>
      </c:pivotFmt>
      <c:pivotFmt>
        <c:idx val="3158"/>
        <c:spPr>
          <a:solidFill>
            <a:schemeClr val="accent1"/>
          </a:solidFill>
          <a:ln w="19050">
            <a:solidFill>
              <a:schemeClr val="lt1"/>
            </a:solidFill>
          </a:ln>
          <a:effectLst/>
        </c:spPr>
      </c:pivotFmt>
      <c:pivotFmt>
        <c:idx val="3159"/>
        <c:spPr>
          <a:solidFill>
            <a:schemeClr val="accent1"/>
          </a:solidFill>
          <a:ln w="19050">
            <a:solidFill>
              <a:schemeClr val="lt1"/>
            </a:solidFill>
          </a:ln>
          <a:effectLst/>
        </c:spPr>
      </c:pivotFmt>
      <c:pivotFmt>
        <c:idx val="3160"/>
        <c:spPr>
          <a:solidFill>
            <a:schemeClr val="accent1"/>
          </a:solidFill>
          <a:ln w="19050">
            <a:solidFill>
              <a:schemeClr val="lt1"/>
            </a:solidFill>
          </a:ln>
          <a:effectLst/>
        </c:spPr>
      </c:pivotFmt>
      <c:pivotFmt>
        <c:idx val="3161"/>
        <c:spPr>
          <a:solidFill>
            <a:schemeClr val="accent1"/>
          </a:solidFill>
          <a:ln w="19050">
            <a:solidFill>
              <a:schemeClr val="lt1"/>
            </a:solidFill>
          </a:ln>
          <a:effectLst/>
        </c:spPr>
      </c:pivotFmt>
      <c:pivotFmt>
        <c:idx val="3162"/>
        <c:spPr>
          <a:solidFill>
            <a:schemeClr val="accent1"/>
          </a:solidFill>
          <a:ln w="19050">
            <a:solidFill>
              <a:schemeClr val="lt1"/>
            </a:solidFill>
          </a:ln>
          <a:effectLst/>
        </c:spPr>
      </c:pivotFmt>
      <c:pivotFmt>
        <c:idx val="3163"/>
        <c:spPr>
          <a:solidFill>
            <a:schemeClr val="accent1"/>
          </a:solidFill>
          <a:ln w="19050">
            <a:solidFill>
              <a:schemeClr val="lt1"/>
            </a:solidFill>
          </a:ln>
          <a:effectLst/>
        </c:spPr>
      </c:pivotFmt>
      <c:pivotFmt>
        <c:idx val="3164"/>
        <c:spPr>
          <a:solidFill>
            <a:schemeClr val="accent1"/>
          </a:solidFill>
          <a:ln w="19050">
            <a:solidFill>
              <a:schemeClr val="lt1"/>
            </a:solidFill>
          </a:ln>
          <a:effectLst/>
        </c:spPr>
      </c:pivotFmt>
      <c:pivotFmt>
        <c:idx val="3165"/>
        <c:spPr>
          <a:solidFill>
            <a:schemeClr val="accent1"/>
          </a:solidFill>
          <a:ln w="19050">
            <a:solidFill>
              <a:schemeClr val="lt1"/>
            </a:solidFill>
          </a:ln>
          <a:effectLst/>
        </c:spPr>
      </c:pivotFmt>
      <c:pivotFmt>
        <c:idx val="3166"/>
        <c:spPr>
          <a:solidFill>
            <a:schemeClr val="accent1"/>
          </a:solidFill>
          <a:ln w="19050">
            <a:solidFill>
              <a:schemeClr val="lt1"/>
            </a:solidFill>
          </a:ln>
          <a:effectLst/>
        </c:spPr>
      </c:pivotFmt>
      <c:pivotFmt>
        <c:idx val="3167"/>
        <c:spPr>
          <a:solidFill>
            <a:schemeClr val="accent1"/>
          </a:solidFill>
          <a:ln w="19050">
            <a:solidFill>
              <a:schemeClr val="lt1"/>
            </a:solidFill>
          </a:ln>
          <a:effectLst/>
        </c:spPr>
      </c:pivotFmt>
      <c:pivotFmt>
        <c:idx val="3168"/>
        <c:spPr>
          <a:solidFill>
            <a:schemeClr val="accent1"/>
          </a:solidFill>
          <a:ln w="19050">
            <a:solidFill>
              <a:schemeClr val="lt1"/>
            </a:solidFill>
          </a:ln>
          <a:effectLst/>
        </c:spPr>
      </c:pivotFmt>
      <c:pivotFmt>
        <c:idx val="3169"/>
        <c:spPr>
          <a:solidFill>
            <a:schemeClr val="accent1"/>
          </a:solidFill>
          <a:ln w="19050">
            <a:solidFill>
              <a:schemeClr val="lt1"/>
            </a:solidFill>
          </a:ln>
          <a:effectLst/>
        </c:spPr>
      </c:pivotFmt>
      <c:pivotFmt>
        <c:idx val="3170"/>
        <c:spPr>
          <a:solidFill>
            <a:schemeClr val="accent1"/>
          </a:solidFill>
          <a:ln w="19050">
            <a:solidFill>
              <a:schemeClr val="lt1"/>
            </a:solidFill>
          </a:ln>
          <a:effectLst/>
        </c:spPr>
      </c:pivotFmt>
      <c:pivotFmt>
        <c:idx val="3171"/>
        <c:spPr>
          <a:solidFill>
            <a:schemeClr val="accent1"/>
          </a:solidFill>
          <a:ln w="19050">
            <a:solidFill>
              <a:schemeClr val="lt1"/>
            </a:solidFill>
          </a:ln>
          <a:effectLst/>
        </c:spPr>
      </c:pivotFmt>
      <c:pivotFmt>
        <c:idx val="3172"/>
        <c:spPr>
          <a:solidFill>
            <a:schemeClr val="accent1"/>
          </a:solidFill>
          <a:ln w="19050">
            <a:solidFill>
              <a:schemeClr val="lt1"/>
            </a:solidFill>
          </a:ln>
          <a:effectLst/>
        </c:spPr>
      </c:pivotFmt>
      <c:pivotFmt>
        <c:idx val="3173"/>
        <c:spPr>
          <a:solidFill>
            <a:schemeClr val="accent1"/>
          </a:solidFill>
          <a:ln w="19050">
            <a:solidFill>
              <a:schemeClr val="lt1"/>
            </a:solidFill>
          </a:ln>
          <a:effectLst/>
        </c:spPr>
      </c:pivotFmt>
      <c:pivotFmt>
        <c:idx val="3174"/>
        <c:spPr>
          <a:solidFill>
            <a:schemeClr val="accent1"/>
          </a:solidFill>
          <a:ln w="19050">
            <a:solidFill>
              <a:schemeClr val="lt1"/>
            </a:solidFill>
          </a:ln>
          <a:effectLst/>
        </c:spPr>
      </c:pivotFmt>
      <c:pivotFmt>
        <c:idx val="3175"/>
        <c:spPr>
          <a:solidFill>
            <a:schemeClr val="accent1"/>
          </a:solidFill>
          <a:ln w="19050">
            <a:solidFill>
              <a:schemeClr val="lt1"/>
            </a:solidFill>
          </a:ln>
          <a:effectLst/>
        </c:spPr>
      </c:pivotFmt>
      <c:pivotFmt>
        <c:idx val="3176"/>
        <c:spPr>
          <a:solidFill>
            <a:schemeClr val="accent1"/>
          </a:solidFill>
          <a:ln w="19050">
            <a:solidFill>
              <a:schemeClr val="lt1"/>
            </a:solidFill>
          </a:ln>
          <a:effectLst/>
        </c:spPr>
      </c:pivotFmt>
      <c:pivotFmt>
        <c:idx val="3177"/>
        <c:spPr>
          <a:solidFill>
            <a:schemeClr val="accent1"/>
          </a:solidFill>
          <a:ln w="19050">
            <a:solidFill>
              <a:schemeClr val="lt1"/>
            </a:solidFill>
          </a:ln>
          <a:effectLst/>
        </c:spPr>
      </c:pivotFmt>
      <c:pivotFmt>
        <c:idx val="3178"/>
        <c:spPr>
          <a:solidFill>
            <a:schemeClr val="accent1"/>
          </a:solidFill>
          <a:ln w="19050">
            <a:solidFill>
              <a:schemeClr val="lt1"/>
            </a:solidFill>
          </a:ln>
          <a:effectLst/>
        </c:spPr>
      </c:pivotFmt>
      <c:pivotFmt>
        <c:idx val="3179"/>
        <c:spPr>
          <a:solidFill>
            <a:schemeClr val="accent1"/>
          </a:solidFill>
          <a:ln w="19050">
            <a:solidFill>
              <a:schemeClr val="lt1"/>
            </a:solidFill>
          </a:ln>
          <a:effectLst/>
        </c:spPr>
      </c:pivotFmt>
      <c:pivotFmt>
        <c:idx val="3180"/>
        <c:spPr>
          <a:solidFill>
            <a:schemeClr val="accent1"/>
          </a:solidFill>
          <a:ln w="19050">
            <a:solidFill>
              <a:schemeClr val="lt1"/>
            </a:solidFill>
          </a:ln>
          <a:effectLst/>
        </c:spPr>
      </c:pivotFmt>
      <c:pivotFmt>
        <c:idx val="3181"/>
        <c:spPr>
          <a:solidFill>
            <a:schemeClr val="accent1"/>
          </a:solidFill>
          <a:ln w="19050">
            <a:solidFill>
              <a:schemeClr val="lt1"/>
            </a:solidFill>
          </a:ln>
          <a:effectLst/>
        </c:spPr>
      </c:pivotFmt>
      <c:pivotFmt>
        <c:idx val="3182"/>
        <c:spPr>
          <a:solidFill>
            <a:schemeClr val="accent1"/>
          </a:solidFill>
          <a:ln w="19050">
            <a:solidFill>
              <a:schemeClr val="lt1"/>
            </a:solidFill>
          </a:ln>
          <a:effectLst/>
        </c:spPr>
      </c:pivotFmt>
      <c:pivotFmt>
        <c:idx val="3183"/>
        <c:spPr>
          <a:solidFill>
            <a:schemeClr val="accent1"/>
          </a:solidFill>
          <a:ln w="19050">
            <a:solidFill>
              <a:schemeClr val="lt1"/>
            </a:solidFill>
          </a:ln>
          <a:effectLst/>
        </c:spPr>
      </c:pivotFmt>
      <c:pivotFmt>
        <c:idx val="3184"/>
        <c:spPr>
          <a:solidFill>
            <a:schemeClr val="accent1"/>
          </a:solidFill>
          <a:ln w="19050">
            <a:solidFill>
              <a:schemeClr val="lt1"/>
            </a:solidFill>
          </a:ln>
          <a:effectLst/>
        </c:spPr>
      </c:pivotFmt>
      <c:pivotFmt>
        <c:idx val="3185"/>
        <c:spPr>
          <a:solidFill>
            <a:schemeClr val="accent1"/>
          </a:solidFill>
          <a:ln w="19050">
            <a:solidFill>
              <a:schemeClr val="lt1"/>
            </a:solidFill>
          </a:ln>
          <a:effectLst/>
        </c:spPr>
      </c:pivotFmt>
      <c:pivotFmt>
        <c:idx val="3186"/>
        <c:spPr>
          <a:solidFill>
            <a:schemeClr val="accent1"/>
          </a:solidFill>
          <a:ln w="19050">
            <a:solidFill>
              <a:schemeClr val="lt1"/>
            </a:solidFill>
          </a:ln>
          <a:effectLst/>
        </c:spPr>
      </c:pivotFmt>
      <c:pivotFmt>
        <c:idx val="3187"/>
        <c:spPr>
          <a:solidFill>
            <a:schemeClr val="accent1"/>
          </a:solidFill>
          <a:ln w="19050">
            <a:solidFill>
              <a:schemeClr val="lt1"/>
            </a:solidFill>
          </a:ln>
          <a:effectLst/>
        </c:spPr>
      </c:pivotFmt>
      <c:pivotFmt>
        <c:idx val="3188"/>
        <c:spPr>
          <a:solidFill>
            <a:schemeClr val="accent1"/>
          </a:solidFill>
          <a:ln w="19050">
            <a:solidFill>
              <a:schemeClr val="lt1"/>
            </a:solidFill>
          </a:ln>
          <a:effectLst/>
        </c:spPr>
      </c:pivotFmt>
      <c:pivotFmt>
        <c:idx val="3189"/>
        <c:spPr>
          <a:solidFill>
            <a:schemeClr val="accent1"/>
          </a:solidFill>
          <a:ln w="19050">
            <a:solidFill>
              <a:schemeClr val="lt1"/>
            </a:solidFill>
          </a:ln>
          <a:effectLst/>
        </c:spPr>
      </c:pivotFmt>
      <c:pivotFmt>
        <c:idx val="3190"/>
        <c:spPr>
          <a:solidFill>
            <a:schemeClr val="accent1"/>
          </a:solidFill>
          <a:ln w="19050">
            <a:solidFill>
              <a:schemeClr val="lt1"/>
            </a:solidFill>
          </a:ln>
          <a:effectLst/>
        </c:spPr>
      </c:pivotFmt>
      <c:pivotFmt>
        <c:idx val="3191"/>
        <c:spPr>
          <a:solidFill>
            <a:schemeClr val="accent1"/>
          </a:solidFill>
          <a:ln w="19050">
            <a:solidFill>
              <a:schemeClr val="lt1"/>
            </a:solidFill>
          </a:ln>
          <a:effectLst/>
        </c:spPr>
      </c:pivotFmt>
      <c:pivotFmt>
        <c:idx val="3192"/>
        <c:spPr>
          <a:solidFill>
            <a:schemeClr val="accent1"/>
          </a:solidFill>
          <a:ln w="19050">
            <a:solidFill>
              <a:schemeClr val="lt1"/>
            </a:solidFill>
          </a:ln>
          <a:effectLst/>
        </c:spPr>
      </c:pivotFmt>
      <c:pivotFmt>
        <c:idx val="3193"/>
        <c:spPr>
          <a:solidFill>
            <a:schemeClr val="accent1"/>
          </a:solidFill>
          <a:ln w="19050">
            <a:solidFill>
              <a:schemeClr val="lt1"/>
            </a:solidFill>
          </a:ln>
          <a:effectLst/>
        </c:spPr>
      </c:pivotFmt>
      <c:pivotFmt>
        <c:idx val="3194"/>
        <c:spPr>
          <a:solidFill>
            <a:schemeClr val="accent1"/>
          </a:solidFill>
          <a:ln w="19050">
            <a:solidFill>
              <a:schemeClr val="lt1"/>
            </a:solidFill>
          </a:ln>
          <a:effectLst/>
        </c:spPr>
      </c:pivotFmt>
      <c:pivotFmt>
        <c:idx val="3195"/>
        <c:spPr>
          <a:solidFill>
            <a:schemeClr val="accent1"/>
          </a:solidFill>
          <a:ln w="19050">
            <a:solidFill>
              <a:schemeClr val="lt1"/>
            </a:solidFill>
          </a:ln>
          <a:effectLst/>
        </c:spPr>
      </c:pivotFmt>
      <c:pivotFmt>
        <c:idx val="3196"/>
        <c:spPr>
          <a:solidFill>
            <a:schemeClr val="accent1"/>
          </a:solidFill>
          <a:ln w="19050">
            <a:solidFill>
              <a:schemeClr val="lt1"/>
            </a:solidFill>
          </a:ln>
          <a:effectLst/>
        </c:spPr>
      </c:pivotFmt>
      <c:pivotFmt>
        <c:idx val="3197"/>
        <c:spPr>
          <a:solidFill>
            <a:schemeClr val="accent1"/>
          </a:solidFill>
          <a:ln w="19050">
            <a:solidFill>
              <a:schemeClr val="lt1"/>
            </a:solidFill>
          </a:ln>
          <a:effectLst/>
        </c:spPr>
      </c:pivotFmt>
      <c:pivotFmt>
        <c:idx val="3198"/>
        <c:spPr>
          <a:solidFill>
            <a:schemeClr val="accent1"/>
          </a:solidFill>
          <a:ln w="19050">
            <a:solidFill>
              <a:schemeClr val="lt1"/>
            </a:solidFill>
          </a:ln>
          <a:effectLst/>
        </c:spPr>
      </c:pivotFmt>
      <c:pivotFmt>
        <c:idx val="3199"/>
        <c:spPr>
          <a:solidFill>
            <a:schemeClr val="accent1"/>
          </a:solidFill>
          <a:ln w="19050">
            <a:solidFill>
              <a:schemeClr val="lt1"/>
            </a:solidFill>
          </a:ln>
          <a:effectLst/>
        </c:spPr>
      </c:pivotFmt>
      <c:pivotFmt>
        <c:idx val="3200"/>
        <c:spPr>
          <a:solidFill>
            <a:schemeClr val="accent1"/>
          </a:solidFill>
          <a:ln w="19050">
            <a:solidFill>
              <a:schemeClr val="lt1"/>
            </a:solidFill>
          </a:ln>
          <a:effectLst/>
        </c:spPr>
      </c:pivotFmt>
      <c:pivotFmt>
        <c:idx val="3201"/>
        <c:spPr>
          <a:solidFill>
            <a:schemeClr val="accent1"/>
          </a:solidFill>
          <a:ln w="19050">
            <a:solidFill>
              <a:schemeClr val="lt1"/>
            </a:solidFill>
          </a:ln>
          <a:effectLst/>
        </c:spPr>
      </c:pivotFmt>
      <c:pivotFmt>
        <c:idx val="3202"/>
        <c:spPr>
          <a:solidFill>
            <a:schemeClr val="accent1"/>
          </a:solidFill>
          <a:ln w="19050">
            <a:solidFill>
              <a:schemeClr val="lt1"/>
            </a:solidFill>
          </a:ln>
          <a:effectLst/>
        </c:spPr>
      </c:pivotFmt>
      <c:pivotFmt>
        <c:idx val="3203"/>
        <c:spPr>
          <a:solidFill>
            <a:schemeClr val="accent1"/>
          </a:solidFill>
          <a:ln w="19050">
            <a:solidFill>
              <a:schemeClr val="lt1"/>
            </a:solidFill>
          </a:ln>
          <a:effectLst/>
        </c:spPr>
      </c:pivotFmt>
      <c:pivotFmt>
        <c:idx val="3204"/>
        <c:spPr>
          <a:solidFill>
            <a:schemeClr val="accent1"/>
          </a:solidFill>
          <a:ln w="19050">
            <a:solidFill>
              <a:schemeClr val="lt1"/>
            </a:solidFill>
          </a:ln>
          <a:effectLst/>
        </c:spPr>
      </c:pivotFmt>
      <c:pivotFmt>
        <c:idx val="3205"/>
        <c:spPr>
          <a:solidFill>
            <a:schemeClr val="accent1"/>
          </a:solidFill>
          <a:ln w="19050">
            <a:solidFill>
              <a:schemeClr val="lt1"/>
            </a:solidFill>
          </a:ln>
          <a:effectLst/>
        </c:spPr>
      </c:pivotFmt>
      <c:pivotFmt>
        <c:idx val="3206"/>
        <c:spPr>
          <a:solidFill>
            <a:schemeClr val="accent1"/>
          </a:solidFill>
          <a:ln w="19050">
            <a:solidFill>
              <a:schemeClr val="lt1"/>
            </a:solidFill>
          </a:ln>
          <a:effectLst/>
        </c:spPr>
      </c:pivotFmt>
      <c:pivotFmt>
        <c:idx val="3207"/>
        <c:spPr>
          <a:solidFill>
            <a:schemeClr val="accent1"/>
          </a:solidFill>
          <a:ln w="19050">
            <a:solidFill>
              <a:schemeClr val="lt1"/>
            </a:solidFill>
          </a:ln>
          <a:effectLst/>
        </c:spPr>
      </c:pivotFmt>
      <c:pivotFmt>
        <c:idx val="3208"/>
        <c:spPr>
          <a:solidFill>
            <a:schemeClr val="accent1"/>
          </a:solidFill>
          <a:ln w="19050">
            <a:solidFill>
              <a:schemeClr val="lt1"/>
            </a:solidFill>
          </a:ln>
          <a:effectLst/>
        </c:spPr>
      </c:pivotFmt>
      <c:pivotFmt>
        <c:idx val="3209"/>
        <c:spPr>
          <a:solidFill>
            <a:schemeClr val="accent1"/>
          </a:solidFill>
          <a:ln w="19050">
            <a:solidFill>
              <a:schemeClr val="lt1"/>
            </a:solidFill>
          </a:ln>
          <a:effectLst/>
        </c:spPr>
      </c:pivotFmt>
      <c:pivotFmt>
        <c:idx val="3210"/>
        <c:spPr>
          <a:solidFill>
            <a:schemeClr val="accent1"/>
          </a:solidFill>
          <a:ln w="19050">
            <a:solidFill>
              <a:schemeClr val="lt1"/>
            </a:solidFill>
          </a:ln>
          <a:effectLst/>
        </c:spPr>
      </c:pivotFmt>
      <c:pivotFmt>
        <c:idx val="3211"/>
        <c:spPr>
          <a:solidFill>
            <a:schemeClr val="accent1"/>
          </a:solidFill>
          <a:ln w="19050">
            <a:solidFill>
              <a:schemeClr val="lt1"/>
            </a:solidFill>
          </a:ln>
          <a:effectLst/>
        </c:spPr>
      </c:pivotFmt>
      <c:pivotFmt>
        <c:idx val="3212"/>
        <c:spPr>
          <a:solidFill>
            <a:schemeClr val="accent1"/>
          </a:solidFill>
          <a:ln w="19050">
            <a:solidFill>
              <a:schemeClr val="lt1"/>
            </a:solidFill>
          </a:ln>
          <a:effectLst/>
        </c:spPr>
      </c:pivotFmt>
      <c:pivotFmt>
        <c:idx val="3213"/>
        <c:spPr>
          <a:solidFill>
            <a:schemeClr val="accent1"/>
          </a:solidFill>
          <a:ln w="19050">
            <a:solidFill>
              <a:schemeClr val="lt1"/>
            </a:solidFill>
          </a:ln>
          <a:effectLst/>
        </c:spPr>
      </c:pivotFmt>
      <c:pivotFmt>
        <c:idx val="3214"/>
        <c:spPr>
          <a:solidFill>
            <a:schemeClr val="accent1"/>
          </a:solidFill>
          <a:ln w="19050">
            <a:solidFill>
              <a:schemeClr val="lt1"/>
            </a:solidFill>
          </a:ln>
          <a:effectLst/>
        </c:spPr>
      </c:pivotFmt>
      <c:pivotFmt>
        <c:idx val="3215"/>
        <c:spPr>
          <a:solidFill>
            <a:schemeClr val="accent1"/>
          </a:solidFill>
          <a:ln w="19050">
            <a:solidFill>
              <a:schemeClr val="lt1"/>
            </a:solidFill>
          </a:ln>
          <a:effectLst/>
        </c:spPr>
      </c:pivotFmt>
      <c:pivotFmt>
        <c:idx val="3216"/>
        <c:spPr>
          <a:solidFill>
            <a:schemeClr val="accent1"/>
          </a:solidFill>
          <a:ln w="19050">
            <a:solidFill>
              <a:schemeClr val="lt1"/>
            </a:solidFill>
          </a:ln>
          <a:effectLst/>
        </c:spPr>
      </c:pivotFmt>
      <c:pivotFmt>
        <c:idx val="3217"/>
        <c:spPr>
          <a:solidFill>
            <a:schemeClr val="accent1"/>
          </a:solidFill>
          <a:ln w="19050">
            <a:solidFill>
              <a:schemeClr val="lt1"/>
            </a:solidFill>
          </a:ln>
          <a:effectLst/>
        </c:spPr>
        <c:marker>
          <c:symbol val="none"/>
        </c:marker>
      </c:pivotFmt>
      <c:pivotFmt>
        <c:idx val="3218"/>
        <c:spPr>
          <a:solidFill>
            <a:schemeClr val="accent1"/>
          </a:solidFill>
          <a:ln w="19050">
            <a:solidFill>
              <a:schemeClr val="lt1"/>
            </a:solidFill>
          </a:ln>
          <a:effectLst/>
        </c:spPr>
      </c:pivotFmt>
      <c:pivotFmt>
        <c:idx val="3219"/>
        <c:spPr>
          <a:solidFill>
            <a:schemeClr val="accent1"/>
          </a:solidFill>
          <a:ln w="19050">
            <a:solidFill>
              <a:schemeClr val="lt1"/>
            </a:solidFill>
          </a:ln>
          <a:effectLst/>
        </c:spPr>
      </c:pivotFmt>
      <c:pivotFmt>
        <c:idx val="3220"/>
        <c:spPr>
          <a:solidFill>
            <a:schemeClr val="accent1"/>
          </a:solidFill>
          <a:ln w="19050">
            <a:solidFill>
              <a:schemeClr val="lt1"/>
            </a:solidFill>
          </a:ln>
          <a:effectLst/>
        </c:spPr>
      </c:pivotFmt>
      <c:pivotFmt>
        <c:idx val="3221"/>
        <c:spPr>
          <a:solidFill>
            <a:schemeClr val="accent1"/>
          </a:solidFill>
          <a:ln w="19050">
            <a:solidFill>
              <a:schemeClr val="lt1"/>
            </a:solidFill>
          </a:ln>
          <a:effectLst/>
        </c:spPr>
      </c:pivotFmt>
      <c:pivotFmt>
        <c:idx val="3222"/>
        <c:spPr>
          <a:solidFill>
            <a:schemeClr val="accent1"/>
          </a:solidFill>
          <a:ln w="19050">
            <a:solidFill>
              <a:schemeClr val="lt1"/>
            </a:solidFill>
          </a:ln>
          <a:effectLst/>
        </c:spPr>
      </c:pivotFmt>
      <c:pivotFmt>
        <c:idx val="3223"/>
        <c:spPr>
          <a:solidFill>
            <a:schemeClr val="accent1"/>
          </a:solidFill>
          <a:ln w="19050">
            <a:solidFill>
              <a:schemeClr val="lt1"/>
            </a:solidFill>
          </a:ln>
          <a:effectLst/>
        </c:spPr>
      </c:pivotFmt>
      <c:pivotFmt>
        <c:idx val="3224"/>
        <c:spPr>
          <a:solidFill>
            <a:schemeClr val="accent1"/>
          </a:solidFill>
          <a:ln w="19050">
            <a:solidFill>
              <a:schemeClr val="lt1"/>
            </a:solidFill>
          </a:ln>
          <a:effectLst/>
        </c:spPr>
      </c:pivotFmt>
      <c:pivotFmt>
        <c:idx val="3225"/>
        <c:spPr>
          <a:solidFill>
            <a:schemeClr val="accent1"/>
          </a:solidFill>
          <a:ln w="19050">
            <a:solidFill>
              <a:schemeClr val="lt1"/>
            </a:solidFill>
          </a:ln>
          <a:effectLst/>
        </c:spPr>
      </c:pivotFmt>
      <c:pivotFmt>
        <c:idx val="3226"/>
        <c:spPr>
          <a:solidFill>
            <a:schemeClr val="accent1"/>
          </a:solidFill>
          <a:ln w="19050">
            <a:solidFill>
              <a:schemeClr val="lt1"/>
            </a:solidFill>
          </a:ln>
          <a:effectLst/>
        </c:spPr>
      </c:pivotFmt>
      <c:pivotFmt>
        <c:idx val="3227"/>
        <c:spPr>
          <a:solidFill>
            <a:schemeClr val="accent1"/>
          </a:solidFill>
          <a:ln w="19050">
            <a:solidFill>
              <a:schemeClr val="lt1"/>
            </a:solidFill>
          </a:ln>
          <a:effectLst/>
        </c:spPr>
      </c:pivotFmt>
      <c:pivotFmt>
        <c:idx val="3228"/>
        <c:spPr>
          <a:solidFill>
            <a:schemeClr val="accent1"/>
          </a:solidFill>
          <a:ln w="19050">
            <a:solidFill>
              <a:schemeClr val="lt1"/>
            </a:solidFill>
          </a:ln>
          <a:effectLst/>
        </c:spPr>
      </c:pivotFmt>
      <c:pivotFmt>
        <c:idx val="3229"/>
        <c:spPr>
          <a:solidFill>
            <a:schemeClr val="accent1"/>
          </a:solidFill>
          <a:ln w="19050">
            <a:solidFill>
              <a:schemeClr val="lt1"/>
            </a:solidFill>
          </a:ln>
          <a:effectLst/>
        </c:spPr>
      </c:pivotFmt>
      <c:pivotFmt>
        <c:idx val="3230"/>
        <c:spPr>
          <a:solidFill>
            <a:schemeClr val="accent1"/>
          </a:solidFill>
          <a:ln w="19050">
            <a:solidFill>
              <a:schemeClr val="lt1"/>
            </a:solidFill>
          </a:ln>
          <a:effectLst/>
        </c:spPr>
      </c:pivotFmt>
      <c:pivotFmt>
        <c:idx val="3231"/>
        <c:spPr>
          <a:solidFill>
            <a:schemeClr val="accent1"/>
          </a:solidFill>
          <a:ln w="19050">
            <a:solidFill>
              <a:schemeClr val="lt1"/>
            </a:solidFill>
          </a:ln>
          <a:effectLst/>
        </c:spPr>
      </c:pivotFmt>
      <c:pivotFmt>
        <c:idx val="3232"/>
        <c:spPr>
          <a:solidFill>
            <a:schemeClr val="accent1"/>
          </a:solidFill>
          <a:ln w="19050">
            <a:solidFill>
              <a:schemeClr val="lt1"/>
            </a:solidFill>
          </a:ln>
          <a:effectLst/>
        </c:spPr>
      </c:pivotFmt>
      <c:pivotFmt>
        <c:idx val="3233"/>
        <c:spPr>
          <a:solidFill>
            <a:schemeClr val="accent1"/>
          </a:solidFill>
          <a:ln w="19050">
            <a:solidFill>
              <a:schemeClr val="lt1"/>
            </a:solidFill>
          </a:ln>
          <a:effectLst/>
        </c:spPr>
      </c:pivotFmt>
      <c:pivotFmt>
        <c:idx val="3234"/>
        <c:spPr>
          <a:solidFill>
            <a:schemeClr val="accent1"/>
          </a:solidFill>
          <a:ln w="19050">
            <a:solidFill>
              <a:schemeClr val="lt1"/>
            </a:solidFill>
          </a:ln>
          <a:effectLst/>
        </c:spPr>
      </c:pivotFmt>
      <c:pivotFmt>
        <c:idx val="3235"/>
        <c:spPr>
          <a:solidFill>
            <a:schemeClr val="accent1"/>
          </a:solidFill>
          <a:ln w="19050">
            <a:solidFill>
              <a:schemeClr val="lt1"/>
            </a:solidFill>
          </a:ln>
          <a:effectLst/>
        </c:spPr>
      </c:pivotFmt>
      <c:pivotFmt>
        <c:idx val="3236"/>
        <c:spPr>
          <a:solidFill>
            <a:schemeClr val="accent1"/>
          </a:solidFill>
          <a:ln w="19050">
            <a:solidFill>
              <a:schemeClr val="lt1"/>
            </a:solidFill>
          </a:ln>
          <a:effectLst/>
        </c:spPr>
      </c:pivotFmt>
      <c:pivotFmt>
        <c:idx val="3237"/>
        <c:spPr>
          <a:solidFill>
            <a:schemeClr val="accent1"/>
          </a:solidFill>
          <a:ln w="19050">
            <a:solidFill>
              <a:schemeClr val="lt1"/>
            </a:solidFill>
          </a:ln>
          <a:effectLst/>
        </c:spPr>
      </c:pivotFmt>
      <c:pivotFmt>
        <c:idx val="3238"/>
        <c:spPr>
          <a:solidFill>
            <a:schemeClr val="accent1"/>
          </a:solidFill>
          <a:ln w="19050">
            <a:solidFill>
              <a:schemeClr val="lt1"/>
            </a:solidFill>
          </a:ln>
          <a:effectLst/>
        </c:spPr>
      </c:pivotFmt>
      <c:pivotFmt>
        <c:idx val="3239"/>
        <c:spPr>
          <a:solidFill>
            <a:schemeClr val="accent1"/>
          </a:solidFill>
          <a:ln w="19050">
            <a:solidFill>
              <a:schemeClr val="lt1"/>
            </a:solidFill>
          </a:ln>
          <a:effectLst/>
        </c:spPr>
      </c:pivotFmt>
      <c:pivotFmt>
        <c:idx val="3240"/>
        <c:spPr>
          <a:solidFill>
            <a:schemeClr val="accent1"/>
          </a:solidFill>
          <a:ln w="19050">
            <a:solidFill>
              <a:schemeClr val="lt1"/>
            </a:solidFill>
          </a:ln>
          <a:effectLst/>
        </c:spPr>
      </c:pivotFmt>
      <c:pivotFmt>
        <c:idx val="3241"/>
        <c:spPr>
          <a:solidFill>
            <a:schemeClr val="accent1"/>
          </a:solidFill>
          <a:ln w="19050">
            <a:solidFill>
              <a:schemeClr val="lt1"/>
            </a:solidFill>
          </a:ln>
          <a:effectLst/>
        </c:spPr>
      </c:pivotFmt>
      <c:pivotFmt>
        <c:idx val="3242"/>
        <c:spPr>
          <a:solidFill>
            <a:schemeClr val="accent1"/>
          </a:solidFill>
          <a:ln w="19050">
            <a:solidFill>
              <a:schemeClr val="lt1"/>
            </a:solidFill>
          </a:ln>
          <a:effectLst/>
        </c:spPr>
      </c:pivotFmt>
      <c:pivotFmt>
        <c:idx val="3243"/>
        <c:spPr>
          <a:solidFill>
            <a:schemeClr val="accent1"/>
          </a:solidFill>
          <a:ln w="19050">
            <a:solidFill>
              <a:schemeClr val="lt1"/>
            </a:solidFill>
          </a:ln>
          <a:effectLst/>
        </c:spPr>
      </c:pivotFmt>
      <c:pivotFmt>
        <c:idx val="3244"/>
        <c:spPr>
          <a:solidFill>
            <a:schemeClr val="accent1"/>
          </a:solidFill>
          <a:ln w="19050">
            <a:solidFill>
              <a:schemeClr val="lt1"/>
            </a:solidFill>
          </a:ln>
          <a:effectLst/>
        </c:spPr>
      </c:pivotFmt>
      <c:pivotFmt>
        <c:idx val="3245"/>
        <c:spPr>
          <a:solidFill>
            <a:schemeClr val="accent1"/>
          </a:solidFill>
          <a:ln w="19050">
            <a:solidFill>
              <a:schemeClr val="lt1"/>
            </a:solidFill>
          </a:ln>
          <a:effectLst/>
        </c:spPr>
      </c:pivotFmt>
      <c:pivotFmt>
        <c:idx val="3246"/>
        <c:spPr>
          <a:solidFill>
            <a:schemeClr val="accent1"/>
          </a:solidFill>
          <a:ln w="19050">
            <a:solidFill>
              <a:schemeClr val="lt1"/>
            </a:solidFill>
          </a:ln>
          <a:effectLst/>
        </c:spPr>
      </c:pivotFmt>
      <c:pivotFmt>
        <c:idx val="3247"/>
        <c:spPr>
          <a:solidFill>
            <a:schemeClr val="accent1"/>
          </a:solidFill>
          <a:ln w="19050">
            <a:solidFill>
              <a:schemeClr val="lt1"/>
            </a:solidFill>
          </a:ln>
          <a:effectLst/>
        </c:spPr>
      </c:pivotFmt>
      <c:pivotFmt>
        <c:idx val="3248"/>
        <c:spPr>
          <a:solidFill>
            <a:schemeClr val="accent1"/>
          </a:solidFill>
          <a:ln w="19050">
            <a:solidFill>
              <a:schemeClr val="lt1"/>
            </a:solidFill>
          </a:ln>
          <a:effectLst/>
        </c:spPr>
      </c:pivotFmt>
      <c:pivotFmt>
        <c:idx val="3249"/>
        <c:spPr>
          <a:solidFill>
            <a:schemeClr val="accent1"/>
          </a:solidFill>
          <a:ln w="19050">
            <a:solidFill>
              <a:schemeClr val="lt1"/>
            </a:solidFill>
          </a:ln>
          <a:effectLst/>
        </c:spPr>
      </c:pivotFmt>
      <c:pivotFmt>
        <c:idx val="3250"/>
        <c:spPr>
          <a:solidFill>
            <a:schemeClr val="accent1"/>
          </a:solidFill>
          <a:ln w="19050">
            <a:solidFill>
              <a:schemeClr val="lt1"/>
            </a:solidFill>
          </a:ln>
          <a:effectLst/>
        </c:spPr>
      </c:pivotFmt>
      <c:pivotFmt>
        <c:idx val="3251"/>
        <c:spPr>
          <a:solidFill>
            <a:schemeClr val="accent1"/>
          </a:solidFill>
          <a:ln w="19050">
            <a:solidFill>
              <a:schemeClr val="lt1"/>
            </a:solidFill>
          </a:ln>
          <a:effectLst/>
        </c:spPr>
      </c:pivotFmt>
      <c:pivotFmt>
        <c:idx val="3252"/>
        <c:spPr>
          <a:solidFill>
            <a:schemeClr val="accent1"/>
          </a:solidFill>
          <a:ln w="19050">
            <a:solidFill>
              <a:schemeClr val="lt1"/>
            </a:solidFill>
          </a:ln>
          <a:effectLst/>
        </c:spPr>
      </c:pivotFmt>
      <c:pivotFmt>
        <c:idx val="3253"/>
        <c:spPr>
          <a:solidFill>
            <a:schemeClr val="accent1"/>
          </a:solidFill>
          <a:ln w="19050">
            <a:solidFill>
              <a:schemeClr val="lt1"/>
            </a:solidFill>
          </a:ln>
          <a:effectLst/>
        </c:spPr>
      </c:pivotFmt>
      <c:pivotFmt>
        <c:idx val="3254"/>
        <c:spPr>
          <a:solidFill>
            <a:schemeClr val="accent1"/>
          </a:solidFill>
          <a:ln w="19050">
            <a:solidFill>
              <a:schemeClr val="lt1"/>
            </a:solidFill>
          </a:ln>
          <a:effectLst/>
        </c:spPr>
      </c:pivotFmt>
      <c:pivotFmt>
        <c:idx val="3255"/>
        <c:spPr>
          <a:solidFill>
            <a:schemeClr val="accent1"/>
          </a:solidFill>
          <a:ln w="19050">
            <a:solidFill>
              <a:schemeClr val="lt1"/>
            </a:solidFill>
          </a:ln>
          <a:effectLst/>
        </c:spPr>
      </c:pivotFmt>
      <c:pivotFmt>
        <c:idx val="3256"/>
        <c:spPr>
          <a:solidFill>
            <a:schemeClr val="accent1"/>
          </a:solidFill>
          <a:ln w="19050">
            <a:solidFill>
              <a:schemeClr val="lt1"/>
            </a:solidFill>
          </a:ln>
          <a:effectLst/>
        </c:spPr>
      </c:pivotFmt>
      <c:pivotFmt>
        <c:idx val="3257"/>
        <c:spPr>
          <a:solidFill>
            <a:schemeClr val="accent1"/>
          </a:solidFill>
          <a:ln w="19050">
            <a:solidFill>
              <a:schemeClr val="lt1"/>
            </a:solidFill>
          </a:ln>
          <a:effectLst/>
        </c:spPr>
      </c:pivotFmt>
      <c:pivotFmt>
        <c:idx val="3258"/>
        <c:spPr>
          <a:solidFill>
            <a:schemeClr val="accent1"/>
          </a:solidFill>
          <a:ln w="19050">
            <a:solidFill>
              <a:schemeClr val="lt1"/>
            </a:solidFill>
          </a:ln>
          <a:effectLst/>
        </c:spPr>
      </c:pivotFmt>
      <c:pivotFmt>
        <c:idx val="3259"/>
        <c:spPr>
          <a:solidFill>
            <a:schemeClr val="accent1"/>
          </a:solidFill>
          <a:ln w="19050">
            <a:solidFill>
              <a:schemeClr val="lt1"/>
            </a:solidFill>
          </a:ln>
          <a:effectLst/>
        </c:spPr>
      </c:pivotFmt>
      <c:pivotFmt>
        <c:idx val="3260"/>
        <c:spPr>
          <a:solidFill>
            <a:schemeClr val="accent1"/>
          </a:solidFill>
          <a:ln w="19050">
            <a:solidFill>
              <a:schemeClr val="lt1"/>
            </a:solidFill>
          </a:ln>
          <a:effectLst/>
        </c:spPr>
      </c:pivotFmt>
      <c:pivotFmt>
        <c:idx val="3261"/>
        <c:spPr>
          <a:solidFill>
            <a:schemeClr val="accent1"/>
          </a:solidFill>
          <a:ln w="19050">
            <a:solidFill>
              <a:schemeClr val="lt1"/>
            </a:solidFill>
          </a:ln>
          <a:effectLst/>
        </c:spPr>
      </c:pivotFmt>
      <c:pivotFmt>
        <c:idx val="3262"/>
        <c:spPr>
          <a:solidFill>
            <a:schemeClr val="accent1"/>
          </a:solidFill>
          <a:ln w="19050">
            <a:solidFill>
              <a:schemeClr val="lt1"/>
            </a:solidFill>
          </a:ln>
          <a:effectLst/>
        </c:spPr>
      </c:pivotFmt>
      <c:pivotFmt>
        <c:idx val="3263"/>
        <c:spPr>
          <a:solidFill>
            <a:schemeClr val="accent1"/>
          </a:solidFill>
          <a:ln w="19050">
            <a:solidFill>
              <a:schemeClr val="lt1"/>
            </a:solidFill>
          </a:ln>
          <a:effectLst/>
        </c:spPr>
      </c:pivotFmt>
      <c:pivotFmt>
        <c:idx val="3264"/>
        <c:spPr>
          <a:solidFill>
            <a:schemeClr val="accent1"/>
          </a:solidFill>
          <a:ln w="19050">
            <a:solidFill>
              <a:schemeClr val="lt1"/>
            </a:solidFill>
          </a:ln>
          <a:effectLst/>
        </c:spPr>
      </c:pivotFmt>
      <c:pivotFmt>
        <c:idx val="3265"/>
        <c:spPr>
          <a:solidFill>
            <a:schemeClr val="accent1"/>
          </a:solidFill>
          <a:ln w="19050">
            <a:solidFill>
              <a:schemeClr val="lt1"/>
            </a:solidFill>
          </a:ln>
          <a:effectLst/>
        </c:spPr>
      </c:pivotFmt>
      <c:pivotFmt>
        <c:idx val="3266"/>
        <c:spPr>
          <a:solidFill>
            <a:schemeClr val="accent1"/>
          </a:solidFill>
          <a:ln w="19050">
            <a:solidFill>
              <a:schemeClr val="lt1"/>
            </a:solidFill>
          </a:ln>
          <a:effectLst/>
        </c:spPr>
      </c:pivotFmt>
      <c:pivotFmt>
        <c:idx val="3267"/>
        <c:spPr>
          <a:solidFill>
            <a:schemeClr val="accent1"/>
          </a:solidFill>
          <a:ln w="19050">
            <a:solidFill>
              <a:schemeClr val="lt1"/>
            </a:solidFill>
          </a:ln>
          <a:effectLst/>
        </c:spPr>
      </c:pivotFmt>
      <c:pivotFmt>
        <c:idx val="3268"/>
        <c:spPr>
          <a:solidFill>
            <a:schemeClr val="accent1"/>
          </a:solidFill>
          <a:ln w="19050">
            <a:solidFill>
              <a:schemeClr val="lt1"/>
            </a:solidFill>
          </a:ln>
          <a:effectLst/>
        </c:spPr>
      </c:pivotFmt>
      <c:pivotFmt>
        <c:idx val="3269"/>
        <c:spPr>
          <a:solidFill>
            <a:schemeClr val="accent1"/>
          </a:solidFill>
          <a:ln w="19050">
            <a:solidFill>
              <a:schemeClr val="lt1"/>
            </a:solidFill>
          </a:ln>
          <a:effectLst/>
        </c:spPr>
      </c:pivotFmt>
      <c:pivotFmt>
        <c:idx val="3270"/>
        <c:spPr>
          <a:solidFill>
            <a:schemeClr val="accent1"/>
          </a:solidFill>
          <a:ln w="19050">
            <a:solidFill>
              <a:schemeClr val="lt1"/>
            </a:solidFill>
          </a:ln>
          <a:effectLst/>
        </c:spPr>
      </c:pivotFmt>
      <c:pivotFmt>
        <c:idx val="3271"/>
        <c:spPr>
          <a:solidFill>
            <a:schemeClr val="accent1"/>
          </a:solidFill>
          <a:ln w="19050">
            <a:solidFill>
              <a:schemeClr val="lt1"/>
            </a:solidFill>
          </a:ln>
          <a:effectLst/>
        </c:spPr>
      </c:pivotFmt>
      <c:pivotFmt>
        <c:idx val="3272"/>
        <c:spPr>
          <a:solidFill>
            <a:schemeClr val="accent1"/>
          </a:solidFill>
          <a:ln w="19050">
            <a:solidFill>
              <a:schemeClr val="lt1"/>
            </a:solidFill>
          </a:ln>
          <a:effectLst/>
        </c:spPr>
      </c:pivotFmt>
      <c:pivotFmt>
        <c:idx val="3273"/>
        <c:spPr>
          <a:solidFill>
            <a:schemeClr val="accent1"/>
          </a:solidFill>
          <a:ln w="19050">
            <a:solidFill>
              <a:schemeClr val="lt1"/>
            </a:solidFill>
          </a:ln>
          <a:effectLst/>
        </c:spPr>
      </c:pivotFmt>
      <c:pivotFmt>
        <c:idx val="3274"/>
        <c:spPr>
          <a:solidFill>
            <a:schemeClr val="accent1"/>
          </a:solidFill>
          <a:ln w="19050">
            <a:solidFill>
              <a:schemeClr val="lt1"/>
            </a:solidFill>
          </a:ln>
          <a:effectLst/>
        </c:spPr>
      </c:pivotFmt>
      <c:pivotFmt>
        <c:idx val="3275"/>
        <c:spPr>
          <a:solidFill>
            <a:schemeClr val="accent1"/>
          </a:solidFill>
          <a:ln w="19050">
            <a:solidFill>
              <a:schemeClr val="lt1"/>
            </a:solidFill>
          </a:ln>
          <a:effectLst/>
        </c:spPr>
      </c:pivotFmt>
      <c:pivotFmt>
        <c:idx val="3276"/>
        <c:spPr>
          <a:solidFill>
            <a:schemeClr val="accent1"/>
          </a:solidFill>
          <a:ln w="19050">
            <a:solidFill>
              <a:schemeClr val="lt1"/>
            </a:solidFill>
          </a:ln>
          <a:effectLst/>
        </c:spPr>
      </c:pivotFmt>
      <c:pivotFmt>
        <c:idx val="3277"/>
        <c:spPr>
          <a:solidFill>
            <a:schemeClr val="accent1"/>
          </a:solidFill>
          <a:ln w="19050">
            <a:solidFill>
              <a:schemeClr val="lt1"/>
            </a:solidFill>
          </a:ln>
          <a:effectLst/>
        </c:spPr>
      </c:pivotFmt>
      <c:pivotFmt>
        <c:idx val="3278"/>
        <c:spPr>
          <a:solidFill>
            <a:schemeClr val="accent1"/>
          </a:solidFill>
          <a:ln w="19050">
            <a:solidFill>
              <a:schemeClr val="lt1"/>
            </a:solidFill>
          </a:ln>
          <a:effectLst/>
        </c:spPr>
      </c:pivotFmt>
      <c:pivotFmt>
        <c:idx val="3279"/>
        <c:spPr>
          <a:solidFill>
            <a:schemeClr val="accent1"/>
          </a:solidFill>
          <a:ln w="19050">
            <a:solidFill>
              <a:schemeClr val="lt1"/>
            </a:solidFill>
          </a:ln>
          <a:effectLst/>
        </c:spPr>
      </c:pivotFmt>
      <c:pivotFmt>
        <c:idx val="3280"/>
        <c:spPr>
          <a:solidFill>
            <a:schemeClr val="accent1"/>
          </a:solidFill>
          <a:ln w="19050">
            <a:solidFill>
              <a:schemeClr val="lt1"/>
            </a:solidFill>
          </a:ln>
          <a:effectLst/>
        </c:spPr>
      </c:pivotFmt>
      <c:pivotFmt>
        <c:idx val="3281"/>
        <c:spPr>
          <a:solidFill>
            <a:schemeClr val="accent1"/>
          </a:solidFill>
          <a:ln w="19050">
            <a:solidFill>
              <a:schemeClr val="lt1"/>
            </a:solidFill>
          </a:ln>
          <a:effectLst/>
        </c:spPr>
      </c:pivotFmt>
      <c:pivotFmt>
        <c:idx val="3282"/>
        <c:spPr>
          <a:solidFill>
            <a:schemeClr val="accent1"/>
          </a:solidFill>
          <a:ln w="19050">
            <a:solidFill>
              <a:schemeClr val="lt1"/>
            </a:solidFill>
          </a:ln>
          <a:effectLst/>
        </c:spPr>
      </c:pivotFmt>
      <c:pivotFmt>
        <c:idx val="3283"/>
        <c:spPr>
          <a:solidFill>
            <a:schemeClr val="accent1"/>
          </a:solidFill>
          <a:ln w="19050">
            <a:solidFill>
              <a:schemeClr val="lt1"/>
            </a:solidFill>
          </a:ln>
          <a:effectLst/>
        </c:spPr>
      </c:pivotFmt>
      <c:pivotFmt>
        <c:idx val="3284"/>
        <c:spPr>
          <a:solidFill>
            <a:schemeClr val="accent1"/>
          </a:solidFill>
          <a:ln w="19050">
            <a:solidFill>
              <a:schemeClr val="lt1"/>
            </a:solidFill>
          </a:ln>
          <a:effectLst/>
        </c:spPr>
      </c:pivotFmt>
      <c:pivotFmt>
        <c:idx val="3285"/>
        <c:spPr>
          <a:solidFill>
            <a:schemeClr val="accent1"/>
          </a:solidFill>
          <a:ln w="19050">
            <a:solidFill>
              <a:schemeClr val="lt1"/>
            </a:solidFill>
          </a:ln>
          <a:effectLst/>
        </c:spPr>
      </c:pivotFmt>
      <c:pivotFmt>
        <c:idx val="3286"/>
        <c:spPr>
          <a:solidFill>
            <a:schemeClr val="accent1"/>
          </a:solidFill>
          <a:ln w="19050">
            <a:solidFill>
              <a:schemeClr val="lt1"/>
            </a:solidFill>
          </a:ln>
          <a:effectLst/>
        </c:spPr>
      </c:pivotFmt>
      <c:pivotFmt>
        <c:idx val="3287"/>
        <c:spPr>
          <a:solidFill>
            <a:schemeClr val="accent1"/>
          </a:solidFill>
          <a:ln w="19050">
            <a:solidFill>
              <a:schemeClr val="lt1"/>
            </a:solidFill>
          </a:ln>
          <a:effectLst/>
        </c:spPr>
      </c:pivotFmt>
      <c:pivotFmt>
        <c:idx val="3288"/>
        <c:spPr>
          <a:solidFill>
            <a:schemeClr val="accent1"/>
          </a:solidFill>
          <a:ln w="19050">
            <a:solidFill>
              <a:schemeClr val="lt1"/>
            </a:solidFill>
          </a:ln>
          <a:effectLst/>
        </c:spPr>
      </c:pivotFmt>
      <c:pivotFmt>
        <c:idx val="3289"/>
        <c:spPr>
          <a:solidFill>
            <a:schemeClr val="accent1"/>
          </a:solidFill>
          <a:ln w="19050">
            <a:solidFill>
              <a:schemeClr val="lt1"/>
            </a:solidFill>
          </a:ln>
          <a:effectLst/>
        </c:spPr>
      </c:pivotFmt>
      <c:pivotFmt>
        <c:idx val="3290"/>
        <c:spPr>
          <a:solidFill>
            <a:schemeClr val="accent1"/>
          </a:solidFill>
          <a:ln w="19050">
            <a:solidFill>
              <a:schemeClr val="lt1"/>
            </a:solidFill>
          </a:ln>
          <a:effectLst/>
        </c:spPr>
      </c:pivotFmt>
      <c:pivotFmt>
        <c:idx val="3291"/>
        <c:spPr>
          <a:solidFill>
            <a:schemeClr val="accent1"/>
          </a:solidFill>
          <a:ln w="19050">
            <a:solidFill>
              <a:schemeClr val="lt1"/>
            </a:solidFill>
          </a:ln>
          <a:effectLst/>
        </c:spPr>
      </c:pivotFmt>
      <c:pivotFmt>
        <c:idx val="3292"/>
        <c:spPr>
          <a:solidFill>
            <a:schemeClr val="accent1"/>
          </a:solidFill>
          <a:ln w="19050">
            <a:solidFill>
              <a:schemeClr val="lt1"/>
            </a:solidFill>
          </a:ln>
          <a:effectLst/>
        </c:spPr>
      </c:pivotFmt>
      <c:pivotFmt>
        <c:idx val="3293"/>
        <c:spPr>
          <a:solidFill>
            <a:schemeClr val="accent1"/>
          </a:solidFill>
          <a:ln w="19050">
            <a:solidFill>
              <a:schemeClr val="lt1"/>
            </a:solidFill>
          </a:ln>
          <a:effectLst/>
        </c:spPr>
      </c:pivotFmt>
      <c:pivotFmt>
        <c:idx val="3294"/>
        <c:spPr>
          <a:solidFill>
            <a:schemeClr val="accent1"/>
          </a:solidFill>
          <a:ln w="19050">
            <a:solidFill>
              <a:schemeClr val="lt1"/>
            </a:solidFill>
          </a:ln>
          <a:effectLst/>
        </c:spPr>
      </c:pivotFmt>
      <c:pivotFmt>
        <c:idx val="3295"/>
        <c:spPr>
          <a:solidFill>
            <a:schemeClr val="accent1"/>
          </a:solidFill>
          <a:ln w="19050">
            <a:solidFill>
              <a:schemeClr val="lt1"/>
            </a:solidFill>
          </a:ln>
          <a:effectLst/>
        </c:spPr>
      </c:pivotFmt>
      <c:pivotFmt>
        <c:idx val="3296"/>
        <c:spPr>
          <a:solidFill>
            <a:schemeClr val="accent1"/>
          </a:solidFill>
          <a:ln w="19050">
            <a:solidFill>
              <a:schemeClr val="lt1"/>
            </a:solidFill>
          </a:ln>
          <a:effectLst/>
        </c:spPr>
      </c:pivotFmt>
      <c:pivotFmt>
        <c:idx val="3297"/>
        <c:spPr>
          <a:solidFill>
            <a:schemeClr val="accent1"/>
          </a:solidFill>
          <a:ln w="19050">
            <a:solidFill>
              <a:schemeClr val="lt1"/>
            </a:solidFill>
          </a:ln>
          <a:effectLst/>
        </c:spPr>
      </c:pivotFmt>
      <c:pivotFmt>
        <c:idx val="3298"/>
        <c:spPr>
          <a:solidFill>
            <a:schemeClr val="accent1"/>
          </a:solidFill>
          <a:ln w="19050">
            <a:solidFill>
              <a:schemeClr val="lt1"/>
            </a:solidFill>
          </a:ln>
          <a:effectLst/>
        </c:spPr>
      </c:pivotFmt>
      <c:pivotFmt>
        <c:idx val="3299"/>
        <c:spPr>
          <a:solidFill>
            <a:schemeClr val="accent1"/>
          </a:solidFill>
          <a:ln w="19050">
            <a:solidFill>
              <a:schemeClr val="lt1"/>
            </a:solidFill>
          </a:ln>
          <a:effectLst/>
        </c:spPr>
      </c:pivotFmt>
      <c:pivotFmt>
        <c:idx val="3300"/>
        <c:spPr>
          <a:solidFill>
            <a:schemeClr val="accent1"/>
          </a:solidFill>
          <a:ln w="19050">
            <a:solidFill>
              <a:schemeClr val="lt1"/>
            </a:solidFill>
          </a:ln>
          <a:effectLst/>
        </c:spPr>
      </c:pivotFmt>
      <c:pivotFmt>
        <c:idx val="3301"/>
        <c:spPr>
          <a:solidFill>
            <a:schemeClr val="accent1"/>
          </a:solidFill>
          <a:ln w="19050">
            <a:solidFill>
              <a:schemeClr val="lt1"/>
            </a:solidFill>
          </a:ln>
          <a:effectLst/>
        </c:spPr>
      </c:pivotFmt>
      <c:pivotFmt>
        <c:idx val="3302"/>
        <c:spPr>
          <a:solidFill>
            <a:schemeClr val="accent1"/>
          </a:solidFill>
          <a:ln w="19050">
            <a:solidFill>
              <a:schemeClr val="lt1"/>
            </a:solidFill>
          </a:ln>
          <a:effectLst/>
        </c:spPr>
      </c:pivotFmt>
      <c:pivotFmt>
        <c:idx val="3303"/>
        <c:spPr>
          <a:solidFill>
            <a:schemeClr val="accent1"/>
          </a:solidFill>
          <a:ln w="19050">
            <a:solidFill>
              <a:schemeClr val="lt1"/>
            </a:solidFill>
          </a:ln>
          <a:effectLst/>
        </c:spPr>
      </c:pivotFmt>
      <c:pivotFmt>
        <c:idx val="3304"/>
        <c:spPr>
          <a:solidFill>
            <a:schemeClr val="accent1"/>
          </a:solidFill>
          <a:ln w="19050">
            <a:solidFill>
              <a:schemeClr val="lt1"/>
            </a:solidFill>
          </a:ln>
          <a:effectLst/>
        </c:spPr>
      </c:pivotFmt>
      <c:pivotFmt>
        <c:idx val="3305"/>
        <c:spPr>
          <a:solidFill>
            <a:schemeClr val="accent1"/>
          </a:solidFill>
          <a:ln w="19050">
            <a:solidFill>
              <a:schemeClr val="lt1"/>
            </a:solidFill>
          </a:ln>
          <a:effectLst/>
        </c:spPr>
      </c:pivotFmt>
      <c:pivotFmt>
        <c:idx val="3306"/>
        <c:spPr>
          <a:solidFill>
            <a:schemeClr val="accent1"/>
          </a:solidFill>
          <a:ln w="19050">
            <a:solidFill>
              <a:schemeClr val="lt1"/>
            </a:solidFill>
          </a:ln>
          <a:effectLst/>
        </c:spPr>
      </c:pivotFmt>
      <c:pivotFmt>
        <c:idx val="3307"/>
        <c:spPr>
          <a:solidFill>
            <a:schemeClr val="accent1"/>
          </a:solidFill>
          <a:ln w="19050">
            <a:solidFill>
              <a:schemeClr val="lt1"/>
            </a:solidFill>
          </a:ln>
          <a:effectLst/>
        </c:spPr>
      </c:pivotFmt>
      <c:pivotFmt>
        <c:idx val="3308"/>
        <c:spPr>
          <a:solidFill>
            <a:schemeClr val="accent1"/>
          </a:solidFill>
          <a:ln w="19050">
            <a:solidFill>
              <a:schemeClr val="lt1"/>
            </a:solidFill>
          </a:ln>
          <a:effectLst/>
        </c:spPr>
      </c:pivotFmt>
      <c:pivotFmt>
        <c:idx val="3309"/>
        <c:spPr>
          <a:solidFill>
            <a:schemeClr val="accent1"/>
          </a:solidFill>
          <a:ln w="19050">
            <a:solidFill>
              <a:schemeClr val="lt1"/>
            </a:solidFill>
          </a:ln>
          <a:effectLst/>
        </c:spPr>
      </c:pivotFmt>
      <c:pivotFmt>
        <c:idx val="3310"/>
        <c:spPr>
          <a:solidFill>
            <a:schemeClr val="accent1"/>
          </a:solidFill>
          <a:ln w="19050">
            <a:solidFill>
              <a:schemeClr val="lt1"/>
            </a:solidFill>
          </a:ln>
          <a:effectLst/>
        </c:spPr>
      </c:pivotFmt>
      <c:pivotFmt>
        <c:idx val="3311"/>
        <c:spPr>
          <a:solidFill>
            <a:schemeClr val="accent1"/>
          </a:solidFill>
          <a:ln w="19050">
            <a:solidFill>
              <a:schemeClr val="lt1"/>
            </a:solidFill>
          </a:ln>
          <a:effectLst/>
        </c:spPr>
      </c:pivotFmt>
      <c:pivotFmt>
        <c:idx val="3312"/>
        <c:spPr>
          <a:solidFill>
            <a:schemeClr val="accent1"/>
          </a:solidFill>
          <a:ln w="19050">
            <a:solidFill>
              <a:schemeClr val="lt1"/>
            </a:solidFill>
          </a:ln>
          <a:effectLst/>
        </c:spPr>
      </c:pivotFmt>
      <c:pivotFmt>
        <c:idx val="3313"/>
        <c:spPr>
          <a:solidFill>
            <a:schemeClr val="accent1"/>
          </a:solidFill>
          <a:ln w="19050">
            <a:solidFill>
              <a:schemeClr val="lt1"/>
            </a:solidFill>
          </a:ln>
          <a:effectLst/>
        </c:spPr>
      </c:pivotFmt>
      <c:pivotFmt>
        <c:idx val="3314"/>
        <c:spPr>
          <a:solidFill>
            <a:schemeClr val="accent1"/>
          </a:solidFill>
          <a:ln w="19050">
            <a:solidFill>
              <a:schemeClr val="lt1"/>
            </a:solidFill>
          </a:ln>
          <a:effectLst/>
        </c:spPr>
      </c:pivotFmt>
      <c:pivotFmt>
        <c:idx val="3315"/>
        <c:spPr>
          <a:solidFill>
            <a:schemeClr val="accent1"/>
          </a:solidFill>
          <a:ln w="19050">
            <a:solidFill>
              <a:schemeClr val="lt1"/>
            </a:solidFill>
          </a:ln>
          <a:effectLst/>
        </c:spPr>
      </c:pivotFmt>
      <c:pivotFmt>
        <c:idx val="3316"/>
        <c:spPr>
          <a:solidFill>
            <a:schemeClr val="accent1"/>
          </a:solidFill>
          <a:ln w="19050">
            <a:solidFill>
              <a:schemeClr val="lt1"/>
            </a:solidFill>
          </a:ln>
          <a:effectLst/>
        </c:spPr>
      </c:pivotFmt>
      <c:pivotFmt>
        <c:idx val="3317"/>
        <c:spPr>
          <a:solidFill>
            <a:schemeClr val="accent1"/>
          </a:solidFill>
          <a:ln w="19050">
            <a:solidFill>
              <a:schemeClr val="lt1"/>
            </a:solidFill>
          </a:ln>
          <a:effectLst/>
        </c:spPr>
      </c:pivotFmt>
      <c:pivotFmt>
        <c:idx val="3318"/>
        <c:spPr>
          <a:solidFill>
            <a:schemeClr val="accent1"/>
          </a:solidFill>
          <a:ln w="19050">
            <a:solidFill>
              <a:schemeClr val="lt1"/>
            </a:solidFill>
          </a:ln>
          <a:effectLst/>
        </c:spPr>
      </c:pivotFmt>
      <c:pivotFmt>
        <c:idx val="3319"/>
        <c:spPr>
          <a:solidFill>
            <a:schemeClr val="accent1"/>
          </a:solidFill>
          <a:ln w="19050">
            <a:solidFill>
              <a:schemeClr val="lt1"/>
            </a:solidFill>
          </a:ln>
          <a:effectLst/>
        </c:spPr>
      </c:pivotFmt>
      <c:pivotFmt>
        <c:idx val="3320"/>
        <c:spPr>
          <a:solidFill>
            <a:schemeClr val="accent1"/>
          </a:solidFill>
          <a:ln w="19050">
            <a:solidFill>
              <a:schemeClr val="lt1"/>
            </a:solidFill>
          </a:ln>
          <a:effectLst/>
        </c:spPr>
      </c:pivotFmt>
      <c:pivotFmt>
        <c:idx val="3321"/>
        <c:spPr>
          <a:solidFill>
            <a:schemeClr val="accent1"/>
          </a:solidFill>
          <a:ln w="19050">
            <a:solidFill>
              <a:schemeClr val="lt1"/>
            </a:solidFill>
          </a:ln>
          <a:effectLst/>
        </c:spPr>
      </c:pivotFmt>
      <c:pivotFmt>
        <c:idx val="3322"/>
        <c:spPr>
          <a:solidFill>
            <a:schemeClr val="accent1"/>
          </a:solidFill>
          <a:ln w="19050">
            <a:solidFill>
              <a:schemeClr val="lt1"/>
            </a:solidFill>
          </a:ln>
          <a:effectLst/>
        </c:spPr>
      </c:pivotFmt>
      <c:pivotFmt>
        <c:idx val="3323"/>
        <c:spPr>
          <a:solidFill>
            <a:schemeClr val="accent1"/>
          </a:solidFill>
          <a:ln w="19050">
            <a:solidFill>
              <a:schemeClr val="lt1"/>
            </a:solidFill>
          </a:ln>
          <a:effectLst/>
        </c:spPr>
      </c:pivotFmt>
      <c:pivotFmt>
        <c:idx val="3324"/>
        <c:spPr>
          <a:solidFill>
            <a:schemeClr val="accent1"/>
          </a:solidFill>
          <a:ln w="19050">
            <a:solidFill>
              <a:schemeClr val="lt1"/>
            </a:solidFill>
          </a:ln>
          <a:effectLst/>
        </c:spPr>
      </c:pivotFmt>
      <c:pivotFmt>
        <c:idx val="3325"/>
        <c:spPr>
          <a:solidFill>
            <a:schemeClr val="accent1"/>
          </a:solidFill>
          <a:ln w="19050">
            <a:solidFill>
              <a:schemeClr val="lt1"/>
            </a:solidFill>
          </a:ln>
          <a:effectLst/>
        </c:spPr>
      </c:pivotFmt>
      <c:pivotFmt>
        <c:idx val="3326"/>
        <c:spPr>
          <a:solidFill>
            <a:schemeClr val="accent1"/>
          </a:solidFill>
          <a:ln w="19050">
            <a:solidFill>
              <a:schemeClr val="lt1"/>
            </a:solidFill>
          </a:ln>
          <a:effectLst/>
        </c:spPr>
      </c:pivotFmt>
      <c:pivotFmt>
        <c:idx val="3327"/>
        <c:spPr>
          <a:solidFill>
            <a:schemeClr val="accent1"/>
          </a:solidFill>
          <a:ln w="19050">
            <a:solidFill>
              <a:schemeClr val="lt1"/>
            </a:solidFill>
          </a:ln>
          <a:effectLst/>
        </c:spPr>
      </c:pivotFmt>
      <c:pivotFmt>
        <c:idx val="3328"/>
        <c:spPr>
          <a:solidFill>
            <a:schemeClr val="accent1"/>
          </a:solidFill>
          <a:ln w="19050">
            <a:solidFill>
              <a:schemeClr val="lt1"/>
            </a:solidFill>
          </a:ln>
          <a:effectLst/>
        </c:spPr>
      </c:pivotFmt>
      <c:pivotFmt>
        <c:idx val="3329"/>
        <c:spPr>
          <a:solidFill>
            <a:schemeClr val="accent1"/>
          </a:solidFill>
          <a:ln w="19050">
            <a:solidFill>
              <a:schemeClr val="lt1"/>
            </a:solidFill>
          </a:ln>
          <a:effectLst/>
        </c:spPr>
      </c:pivotFmt>
      <c:pivotFmt>
        <c:idx val="3330"/>
        <c:spPr>
          <a:solidFill>
            <a:schemeClr val="accent1"/>
          </a:solidFill>
          <a:ln w="19050">
            <a:solidFill>
              <a:schemeClr val="lt1"/>
            </a:solidFill>
          </a:ln>
          <a:effectLst/>
        </c:spPr>
      </c:pivotFmt>
      <c:pivotFmt>
        <c:idx val="3331"/>
        <c:spPr>
          <a:solidFill>
            <a:schemeClr val="accent1"/>
          </a:solidFill>
          <a:ln w="19050">
            <a:solidFill>
              <a:schemeClr val="lt1"/>
            </a:solidFill>
          </a:ln>
          <a:effectLst/>
        </c:spPr>
      </c:pivotFmt>
      <c:pivotFmt>
        <c:idx val="3332"/>
        <c:spPr>
          <a:solidFill>
            <a:schemeClr val="accent1"/>
          </a:solidFill>
          <a:ln w="19050">
            <a:solidFill>
              <a:schemeClr val="lt1"/>
            </a:solidFill>
          </a:ln>
          <a:effectLst/>
        </c:spPr>
      </c:pivotFmt>
      <c:pivotFmt>
        <c:idx val="3333"/>
        <c:spPr>
          <a:solidFill>
            <a:schemeClr val="accent1"/>
          </a:solidFill>
          <a:ln w="19050">
            <a:solidFill>
              <a:schemeClr val="lt1"/>
            </a:solidFill>
          </a:ln>
          <a:effectLst/>
        </c:spPr>
      </c:pivotFmt>
      <c:pivotFmt>
        <c:idx val="3334"/>
        <c:spPr>
          <a:solidFill>
            <a:schemeClr val="accent1"/>
          </a:solidFill>
          <a:ln w="19050">
            <a:solidFill>
              <a:schemeClr val="lt1"/>
            </a:solidFill>
          </a:ln>
          <a:effectLst/>
        </c:spPr>
      </c:pivotFmt>
      <c:pivotFmt>
        <c:idx val="3335"/>
        <c:spPr>
          <a:solidFill>
            <a:schemeClr val="accent1"/>
          </a:solidFill>
          <a:ln w="19050">
            <a:solidFill>
              <a:schemeClr val="lt1"/>
            </a:solidFill>
          </a:ln>
          <a:effectLst/>
        </c:spPr>
      </c:pivotFmt>
      <c:pivotFmt>
        <c:idx val="3336"/>
        <c:spPr>
          <a:solidFill>
            <a:schemeClr val="accent1"/>
          </a:solidFill>
          <a:ln w="19050">
            <a:solidFill>
              <a:schemeClr val="lt1"/>
            </a:solidFill>
          </a:ln>
          <a:effectLst/>
        </c:spPr>
      </c:pivotFmt>
      <c:pivotFmt>
        <c:idx val="3337"/>
        <c:spPr>
          <a:solidFill>
            <a:schemeClr val="accent1"/>
          </a:solidFill>
          <a:ln w="19050">
            <a:solidFill>
              <a:schemeClr val="lt1"/>
            </a:solidFill>
          </a:ln>
          <a:effectLst/>
        </c:spPr>
      </c:pivotFmt>
      <c:pivotFmt>
        <c:idx val="3338"/>
        <c:spPr>
          <a:solidFill>
            <a:schemeClr val="accent1"/>
          </a:solidFill>
          <a:ln w="19050">
            <a:solidFill>
              <a:schemeClr val="lt1"/>
            </a:solidFill>
          </a:ln>
          <a:effectLst/>
        </c:spPr>
      </c:pivotFmt>
      <c:pivotFmt>
        <c:idx val="3339"/>
        <c:spPr>
          <a:solidFill>
            <a:schemeClr val="accent1"/>
          </a:solidFill>
          <a:ln w="19050">
            <a:solidFill>
              <a:schemeClr val="lt1"/>
            </a:solidFill>
          </a:ln>
          <a:effectLst/>
        </c:spPr>
      </c:pivotFmt>
      <c:pivotFmt>
        <c:idx val="3340"/>
        <c:spPr>
          <a:solidFill>
            <a:schemeClr val="accent1"/>
          </a:solidFill>
          <a:ln w="19050">
            <a:solidFill>
              <a:schemeClr val="lt1"/>
            </a:solidFill>
          </a:ln>
          <a:effectLst/>
        </c:spPr>
      </c:pivotFmt>
      <c:pivotFmt>
        <c:idx val="3341"/>
        <c:spPr>
          <a:solidFill>
            <a:schemeClr val="accent1"/>
          </a:solidFill>
          <a:ln w="19050">
            <a:solidFill>
              <a:schemeClr val="lt1"/>
            </a:solidFill>
          </a:ln>
          <a:effectLst/>
        </c:spPr>
      </c:pivotFmt>
      <c:pivotFmt>
        <c:idx val="3342"/>
        <c:spPr>
          <a:solidFill>
            <a:schemeClr val="accent1"/>
          </a:solidFill>
          <a:ln w="19050">
            <a:solidFill>
              <a:schemeClr val="lt1"/>
            </a:solidFill>
          </a:ln>
          <a:effectLst/>
        </c:spPr>
      </c:pivotFmt>
      <c:pivotFmt>
        <c:idx val="3343"/>
        <c:spPr>
          <a:solidFill>
            <a:schemeClr val="accent1"/>
          </a:solidFill>
          <a:ln w="19050">
            <a:solidFill>
              <a:schemeClr val="lt1"/>
            </a:solidFill>
          </a:ln>
          <a:effectLst/>
        </c:spPr>
      </c:pivotFmt>
      <c:pivotFmt>
        <c:idx val="3344"/>
        <c:spPr>
          <a:solidFill>
            <a:schemeClr val="accent1"/>
          </a:solidFill>
          <a:ln w="19050">
            <a:solidFill>
              <a:schemeClr val="lt1"/>
            </a:solidFill>
          </a:ln>
          <a:effectLst/>
        </c:spPr>
      </c:pivotFmt>
      <c:pivotFmt>
        <c:idx val="3345"/>
        <c:spPr>
          <a:solidFill>
            <a:schemeClr val="accent1"/>
          </a:solidFill>
          <a:ln w="19050">
            <a:solidFill>
              <a:schemeClr val="lt1"/>
            </a:solidFill>
          </a:ln>
          <a:effectLst/>
        </c:spPr>
      </c:pivotFmt>
      <c:pivotFmt>
        <c:idx val="3346"/>
        <c:spPr>
          <a:solidFill>
            <a:schemeClr val="accent1"/>
          </a:solidFill>
          <a:ln w="19050">
            <a:solidFill>
              <a:schemeClr val="lt1"/>
            </a:solidFill>
          </a:ln>
          <a:effectLst/>
        </c:spPr>
      </c:pivotFmt>
      <c:pivotFmt>
        <c:idx val="3347"/>
        <c:spPr>
          <a:solidFill>
            <a:schemeClr val="accent1"/>
          </a:solidFill>
          <a:ln w="19050">
            <a:solidFill>
              <a:schemeClr val="lt1"/>
            </a:solidFill>
          </a:ln>
          <a:effectLst/>
        </c:spPr>
      </c:pivotFmt>
      <c:pivotFmt>
        <c:idx val="3348"/>
        <c:spPr>
          <a:solidFill>
            <a:schemeClr val="accent1"/>
          </a:solidFill>
          <a:ln w="19050">
            <a:solidFill>
              <a:schemeClr val="lt1"/>
            </a:solidFill>
          </a:ln>
          <a:effectLst/>
        </c:spPr>
      </c:pivotFmt>
      <c:pivotFmt>
        <c:idx val="3349"/>
        <c:spPr>
          <a:solidFill>
            <a:schemeClr val="accent1"/>
          </a:solidFill>
          <a:ln w="19050">
            <a:solidFill>
              <a:schemeClr val="lt1"/>
            </a:solidFill>
          </a:ln>
          <a:effectLst/>
        </c:spPr>
      </c:pivotFmt>
      <c:pivotFmt>
        <c:idx val="3350"/>
        <c:spPr>
          <a:solidFill>
            <a:schemeClr val="accent1"/>
          </a:solidFill>
          <a:ln w="19050">
            <a:solidFill>
              <a:schemeClr val="lt1"/>
            </a:solidFill>
          </a:ln>
          <a:effectLst/>
        </c:spPr>
      </c:pivotFmt>
      <c:pivotFmt>
        <c:idx val="3351"/>
        <c:spPr>
          <a:solidFill>
            <a:schemeClr val="accent1"/>
          </a:solidFill>
          <a:ln w="19050">
            <a:solidFill>
              <a:schemeClr val="lt1"/>
            </a:solidFill>
          </a:ln>
          <a:effectLst/>
        </c:spPr>
      </c:pivotFmt>
      <c:pivotFmt>
        <c:idx val="3352"/>
        <c:spPr>
          <a:solidFill>
            <a:schemeClr val="accent1"/>
          </a:solidFill>
          <a:ln w="19050">
            <a:solidFill>
              <a:schemeClr val="lt1"/>
            </a:solidFill>
          </a:ln>
          <a:effectLst/>
        </c:spPr>
      </c:pivotFmt>
      <c:pivotFmt>
        <c:idx val="3353"/>
        <c:spPr>
          <a:solidFill>
            <a:schemeClr val="accent1"/>
          </a:solidFill>
          <a:ln w="19050">
            <a:solidFill>
              <a:schemeClr val="lt1"/>
            </a:solidFill>
          </a:ln>
          <a:effectLst/>
        </c:spPr>
      </c:pivotFmt>
      <c:pivotFmt>
        <c:idx val="3354"/>
        <c:spPr>
          <a:solidFill>
            <a:schemeClr val="accent1"/>
          </a:solidFill>
          <a:ln w="19050">
            <a:solidFill>
              <a:schemeClr val="lt1"/>
            </a:solidFill>
          </a:ln>
          <a:effectLst/>
        </c:spPr>
      </c:pivotFmt>
      <c:pivotFmt>
        <c:idx val="3355"/>
        <c:spPr>
          <a:solidFill>
            <a:schemeClr val="accent1"/>
          </a:solidFill>
          <a:ln w="19050">
            <a:solidFill>
              <a:schemeClr val="lt1"/>
            </a:solidFill>
          </a:ln>
          <a:effectLst/>
        </c:spPr>
      </c:pivotFmt>
      <c:pivotFmt>
        <c:idx val="3356"/>
        <c:spPr>
          <a:solidFill>
            <a:schemeClr val="accent1"/>
          </a:solidFill>
          <a:ln w="19050">
            <a:solidFill>
              <a:schemeClr val="lt1"/>
            </a:solidFill>
          </a:ln>
          <a:effectLst/>
        </c:spPr>
      </c:pivotFmt>
      <c:pivotFmt>
        <c:idx val="3357"/>
        <c:spPr>
          <a:solidFill>
            <a:schemeClr val="accent1"/>
          </a:solidFill>
          <a:ln w="19050">
            <a:solidFill>
              <a:schemeClr val="lt1"/>
            </a:solidFill>
          </a:ln>
          <a:effectLst/>
        </c:spPr>
      </c:pivotFmt>
      <c:pivotFmt>
        <c:idx val="3358"/>
        <c:spPr>
          <a:solidFill>
            <a:schemeClr val="accent1"/>
          </a:solidFill>
          <a:ln w="19050">
            <a:solidFill>
              <a:schemeClr val="lt1"/>
            </a:solidFill>
          </a:ln>
          <a:effectLst/>
        </c:spPr>
      </c:pivotFmt>
      <c:pivotFmt>
        <c:idx val="3359"/>
        <c:spPr>
          <a:solidFill>
            <a:schemeClr val="accent1"/>
          </a:solidFill>
          <a:ln w="19050">
            <a:solidFill>
              <a:schemeClr val="lt1"/>
            </a:solidFill>
          </a:ln>
          <a:effectLst/>
        </c:spPr>
      </c:pivotFmt>
      <c:pivotFmt>
        <c:idx val="3360"/>
        <c:spPr>
          <a:solidFill>
            <a:schemeClr val="accent1"/>
          </a:solidFill>
          <a:ln w="19050">
            <a:solidFill>
              <a:schemeClr val="lt1"/>
            </a:solidFill>
          </a:ln>
          <a:effectLst/>
        </c:spPr>
      </c:pivotFmt>
      <c:pivotFmt>
        <c:idx val="3361"/>
        <c:spPr>
          <a:solidFill>
            <a:schemeClr val="accent1"/>
          </a:solidFill>
          <a:ln w="19050">
            <a:solidFill>
              <a:schemeClr val="lt1"/>
            </a:solidFill>
          </a:ln>
          <a:effectLst/>
        </c:spPr>
      </c:pivotFmt>
      <c:pivotFmt>
        <c:idx val="3362"/>
        <c:spPr>
          <a:solidFill>
            <a:schemeClr val="accent1"/>
          </a:solidFill>
          <a:ln w="19050">
            <a:solidFill>
              <a:schemeClr val="lt1"/>
            </a:solidFill>
          </a:ln>
          <a:effectLst/>
        </c:spPr>
      </c:pivotFmt>
      <c:pivotFmt>
        <c:idx val="3363"/>
        <c:spPr>
          <a:solidFill>
            <a:schemeClr val="accent1"/>
          </a:solidFill>
          <a:ln w="19050">
            <a:solidFill>
              <a:schemeClr val="lt1"/>
            </a:solidFill>
          </a:ln>
          <a:effectLst/>
        </c:spPr>
      </c:pivotFmt>
      <c:pivotFmt>
        <c:idx val="3364"/>
        <c:spPr>
          <a:solidFill>
            <a:schemeClr val="accent1"/>
          </a:solidFill>
          <a:ln w="19050">
            <a:solidFill>
              <a:schemeClr val="lt1"/>
            </a:solidFill>
          </a:ln>
          <a:effectLst/>
        </c:spPr>
      </c:pivotFmt>
      <c:pivotFmt>
        <c:idx val="3365"/>
        <c:spPr>
          <a:solidFill>
            <a:schemeClr val="accent1"/>
          </a:solidFill>
          <a:ln w="19050">
            <a:solidFill>
              <a:schemeClr val="lt1"/>
            </a:solidFill>
          </a:ln>
          <a:effectLst/>
        </c:spPr>
      </c:pivotFmt>
      <c:pivotFmt>
        <c:idx val="3366"/>
        <c:spPr>
          <a:solidFill>
            <a:schemeClr val="accent1"/>
          </a:solidFill>
          <a:ln w="19050">
            <a:solidFill>
              <a:schemeClr val="lt1"/>
            </a:solidFill>
          </a:ln>
          <a:effectLst/>
        </c:spPr>
      </c:pivotFmt>
      <c:pivotFmt>
        <c:idx val="3367"/>
        <c:spPr>
          <a:solidFill>
            <a:schemeClr val="accent1"/>
          </a:solidFill>
          <a:ln w="19050">
            <a:solidFill>
              <a:schemeClr val="lt1"/>
            </a:solidFill>
          </a:ln>
          <a:effectLst/>
        </c:spPr>
      </c:pivotFmt>
      <c:pivotFmt>
        <c:idx val="3368"/>
        <c:spPr>
          <a:solidFill>
            <a:schemeClr val="accent1"/>
          </a:solidFill>
          <a:ln w="19050">
            <a:solidFill>
              <a:schemeClr val="lt1"/>
            </a:solidFill>
          </a:ln>
          <a:effectLst/>
        </c:spPr>
      </c:pivotFmt>
      <c:pivotFmt>
        <c:idx val="3369"/>
        <c:spPr>
          <a:solidFill>
            <a:schemeClr val="accent1"/>
          </a:solidFill>
          <a:ln w="19050">
            <a:solidFill>
              <a:schemeClr val="lt1"/>
            </a:solidFill>
          </a:ln>
          <a:effectLst/>
        </c:spPr>
      </c:pivotFmt>
      <c:pivotFmt>
        <c:idx val="3370"/>
        <c:spPr>
          <a:solidFill>
            <a:schemeClr val="accent1"/>
          </a:solidFill>
          <a:ln w="19050">
            <a:solidFill>
              <a:schemeClr val="lt1"/>
            </a:solidFill>
          </a:ln>
          <a:effectLst/>
        </c:spPr>
      </c:pivotFmt>
      <c:pivotFmt>
        <c:idx val="3371"/>
        <c:spPr>
          <a:solidFill>
            <a:schemeClr val="accent1"/>
          </a:solidFill>
          <a:ln w="19050">
            <a:solidFill>
              <a:schemeClr val="lt1"/>
            </a:solidFill>
          </a:ln>
          <a:effectLst/>
        </c:spPr>
      </c:pivotFmt>
      <c:pivotFmt>
        <c:idx val="3372"/>
        <c:spPr>
          <a:solidFill>
            <a:schemeClr val="accent1"/>
          </a:solidFill>
          <a:ln w="19050">
            <a:solidFill>
              <a:schemeClr val="lt1"/>
            </a:solidFill>
          </a:ln>
          <a:effectLst/>
        </c:spPr>
      </c:pivotFmt>
      <c:pivotFmt>
        <c:idx val="3373"/>
        <c:spPr>
          <a:solidFill>
            <a:schemeClr val="accent1"/>
          </a:solidFill>
          <a:ln w="19050">
            <a:solidFill>
              <a:schemeClr val="lt1"/>
            </a:solidFill>
          </a:ln>
          <a:effectLst/>
        </c:spPr>
      </c:pivotFmt>
      <c:pivotFmt>
        <c:idx val="3374"/>
        <c:spPr>
          <a:solidFill>
            <a:schemeClr val="accent1"/>
          </a:solidFill>
          <a:ln w="19050">
            <a:solidFill>
              <a:schemeClr val="lt1"/>
            </a:solidFill>
          </a:ln>
          <a:effectLst/>
        </c:spPr>
      </c:pivotFmt>
      <c:pivotFmt>
        <c:idx val="3375"/>
        <c:spPr>
          <a:solidFill>
            <a:schemeClr val="accent1"/>
          </a:solidFill>
          <a:ln w="19050">
            <a:solidFill>
              <a:schemeClr val="lt1"/>
            </a:solidFill>
          </a:ln>
          <a:effectLst/>
        </c:spPr>
      </c:pivotFmt>
      <c:pivotFmt>
        <c:idx val="3376"/>
        <c:spPr>
          <a:solidFill>
            <a:schemeClr val="accent1"/>
          </a:solidFill>
          <a:ln w="19050">
            <a:solidFill>
              <a:schemeClr val="lt1"/>
            </a:solidFill>
          </a:ln>
          <a:effectLst/>
        </c:spPr>
      </c:pivotFmt>
      <c:pivotFmt>
        <c:idx val="3377"/>
        <c:spPr>
          <a:solidFill>
            <a:schemeClr val="accent1"/>
          </a:solidFill>
          <a:ln w="19050">
            <a:solidFill>
              <a:schemeClr val="lt1"/>
            </a:solidFill>
          </a:ln>
          <a:effectLst/>
        </c:spPr>
      </c:pivotFmt>
      <c:pivotFmt>
        <c:idx val="3378"/>
        <c:spPr>
          <a:solidFill>
            <a:schemeClr val="accent1"/>
          </a:solidFill>
          <a:ln w="19050">
            <a:solidFill>
              <a:schemeClr val="lt1"/>
            </a:solidFill>
          </a:ln>
          <a:effectLst/>
        </c:spPr>
      </c:pivotFmt>
      <c:pivotFmt>
        <c:idx val="3379"/>
        <c:spPr>
          <a:solidFill>
            <a:schemeClr val="accent1"/>
          </a:solidFill>
          <a:ln w="19050">
            <a:solidFill>
              <a:schemeClr val="lt1"/>
            </a:solidFill>
          </a:ln>
          <a:effectLst/>
        </c:spPr>
      </c:pivotFmt>
      <c:pivotFmt>
        <c:idx val="3380"/>
        <c:spPr>
          <a:solidFill>
            <a:schemeClr val="accent1"/>
          </a:solidFill>
          <a:ln w="19050">
            <a:solidFill>
              <a:schemeClr val="lt1"/>
            </a:solidFill>
          </a:ln>
          <a:effectLst/>
        </c:spPr>
      </c:pivotFmt>
      <c:pivotFmt>
        <c:idx val="3381"/>
        <c:spPr>
          <a:solidFill>
            <a:schemeClr val="accent1"/>
          </a:solidFill>
          <a:ln w="19050">
            <a:solidFill>
              <a:schemeClr val="lt1"/>
            </a:solidFill>
          </a:ln>
          <a:effectLst/>
        </c:spPr>
      </c:pivotFmt>
      <c:pivotFmt>
        <c:idx val="3382"/>
        <c:spPr>
          <a:solidFill>
            <a:schemeClr val="accent1"/>
          </a:solidFill>
          <a:ln w="19050">
            <a:solidFill>
              <a:schemeClr val="lt1"/>
            </a:solidFill>
          </a:ln>
          <a:effectLst/>
        </c:spPr>
      </c:pivotFmt>
      <c:pivotFmt>
        <c:idx val="3383"/>
        <c:spPr>
          <a:solidFill>
            <a:schemeClr val="accent1"/>
          </a:solidFill>
          <a:ln w="19050">
            <a:solidFill>
              <a:schemeClr val="lt1"/>
            </a:solidFill>
          </a:ln>
          <a:effectLst/>
        </c:spPr>
      </c:pivotFmt>
      <c:pivotFmt>
        <c:idx val="3384"/>
        <c:spPr>
          <a:solidFill>
            <a:schemeClr val="accent1"/>
          </a:solidFill>
          <a:ln w="19050">
            <a:solidFill>
              <a:schemeClr val="lt1"/>
            </a:solidFill>
          </a:ln>
          <a:effectLst/>
        </c:spPr>
      </c:pivotFmt>
      <c:pivotFmt>
        <c:idx val="3385"/>
        <c:spPr>
          <a:solidFill>
            <a:schemeClr val="accent1"/>
          </a:solidFill>
          <a:ln w="19050">
            <a:solidFill>
              <a:schemeClr val="lt1"/>
            </a:solidFill>
          </a:ln>
          <a:effectLst/>
        </c:spPr>
      </c:pivotFmt>
      <c:pivotFmt>
        <c:idx val="3386"/>
        <c:spPr>
          <a:solidFill>
            <a:schemeClr val="accent1"/>
          </a:solidFill>
          <a:ln w="19050">
            <a:solidFill>
              <a:schemeClr val="lt1"/>
            </a:solidFill>
          </a:ln>
          <a:effectLst/>
        </c:spPr>
      </c:pivotFmt>
      <c:pivotFmt>
        <c:idx val="3387"/>
        <c:spPr>
          <a:solidFill>
            <a:schemeClr val="accent1"/>
          </a:solidFill>
          <a:ln w="19050">
            <a:solidFill>
              <a:schemeClr val="lt1"/>
            </a:solidFill>
          </a:ln>
          <a:effectLst/>
        </c:spPr>
      </c:pivotFmt>
      <c:pivotFmt>
        <c:idx val="3388"/>
        <c:spPr>
          <a:solidFill>
            <a:schemeClr val="accent1"/>
          </a:solidFill>
          <a:ln w="19050">
            <a:solidFill>
              <a:schemeClr val="lt1"/>
            </a:solidFill>
          </a:ln>
          <a:effectLst/>
        </c:spPr>
      </c:pivotFmt>
      <c:pivotFmt>
        <c:idx val="3389"/>
        <c:spPr>
          <a:solidFill>
            <a:schemeClr val="accent1"/>
          </a:solidFill>
          <a:ln w="19050">
            <a:solidFill>
              <a:schemeClr val="lt1"/>
            </a:solidFill>
          </a:ln>
          <a:effectLst/>
        </c:spPr>
      </c:pivotFmt>
      <c:pivotFmt>
        <c:idx val="3390"/>
        <c:spPr>
          <a:solidFill>
            <a:schemeClr val="accent1"/>
          </a:solidFill>
          <a:ln w="19050">
            <a:solidFill>
              <a:schemeClr val="lt1"/>
            </a:solidFill>
          </a:ln>
          <a:effectLst/>
        </c:spPr>
      </c:pivotFmt>
      <c:pivotFmt>
        <c:idx val="3391"/>
        <c:spPr>
          <a:solidFill>
            <a:schemeClr val="accent1"/>
          </a:solidFill>
          <a:ln w="19050">
            <a:solidFill>
              <a:schemeClr val="lt1"/>
            </a:solidFill>
          </a:ln>
          <a:effectLst/>
        </c:spPr>
      </c:pivotFmt>
      <c:pivotFmt>
        <c:idx val="3392"/>
        <c:spPr>
          <a:solidFill>
            <a:schemeClr val="accent1"/>
          </a:solidFill>
          <a:ln w="19050">
            <a:solidFill>
              <a:schemeClr val="lt1"/>
            </a:solidFill>
          </a:ln>
          <a:effectLst/>
        </c:spPr>
      </c:pivotFmt>
      <c:pivotFmt>
        <c:idx val="3393"/>
        <c:spPr>
          <a:solidFill>
            <a:schemeClr val="accent1"/>
          </a:solidFill>
          <a:ln w="19050">
            <a:solidFill>
              <a:schemeClr val="lt1"/>
            </a:solidFill>
          </a:ln>
          <a:effectLst/>
        </c:spPr>
      </c:pivotFmt>
      <c:pivotFmt>
        <c:idx val="3394"/>
        <c:spPr>
          <a:solidFill>
            <a:schemeClr val="accent1"/>
          </a:solidFill>
          <a:ln w="19050">
            <a:solidFill>
              <a:schemeClr val="lt1"/>
            </a:solidFill>
          </a:ln>
          <a:effectLst/>
        </c:spPr>
      </c:pivotFmt>
      <c:pivotFmt>
        <c:idx val="3395"/>
        <c:spPr>
          <a:solidFill>
            <a:schemeClr val="accent1"/>
          </a:solidFill>
          <a:ln w="19050">
            <a:solidFill>
              <a:schemeClr val="lt1"/>
            </a:solidFill>
          </a:ln>
          <a:effectLst/>
        </c:spPr>
        <c:marker>
          <c:symbol val="none"/>
        </c:marker>
      </c:pivotFmt>
      <c:pivotFmt>
        <c:idx val="3396"/>
        <c:spPr>
          <a:solidFill>
            <a:schemeClr val="accent1"/>
          </a:solidFill>
          <a:ln w="19050">
            <a:solidFill>
              <a:schemeClr val="lt1"/>
            </a:solidFill>
          </a:ln>
          <a:effectLst/>
        </c:spPr>
      </c:pivotFmt>
      <c:pivotFmt>
        <c:idx val="3397"/>
        <c:spPr>
          <a:solidFill>
            <a:schemeClr val="accent1"/>
          </a:solidFill>
          <a:ln w="19050">
            <a:solidFill>
              <a:schemeClr val="lt1"/>
            </a:solidFill>
          </a:ln>
          <a:effectLst/>
        </c:spPr>
      </c:pivotFmt>
      <c:pivotFmt>
        <c:idx val="3398"/>
        <c:spPr>
          <a:solidFill>
            <a:schemeClr val="accent1"/>
          </a:solidFill>
          <a:ln w="19050">
            <a:solidFill>
              <a:schemeClr val="lt1"/>
            </a:solidFill>
          </a:ln>
          <a:effectLst/>
        </c:spPr>
      </c:pivotFmt>
      <c:pivotFmt>
        <c:idx val="3399"/>
        <c:spPr>
          <a:solidFill>
            <a:schemeClr val="accent1"/>
          </a:solidFill>
          <a:ln w="19050">
            <a:solidFill>
              <a:schemeClr val="lt1"/>
            </a:solidFill>
          </a:ln>
          <a:effectLst/>
        </c:spPr>
      </c:pivotFmt>
      <c:pivotFmt>
        <c:idx val="3400"/>
        <c:spPr>
          <a:solidFill>
            <a:schemeClr val="accent1"/>
          </a:solidFill>
          <a:ln w="19050">
            <a:solidFill>
              <a:schemeClr val="lt1"/>
            </a:solidFill>
          </a:ln>
          <a:effectLst/>
        </c:spPr>
      </c:pivotFmt>
      <c:pivotFmt>
        <c:idx val="3401"/>
        <c:spPr>
          <a:solidFill>
            <a:schemeClr val="accent1"/>
          </a:solidFill>
          <a:ln w="19050">
            <a:solidFill>
              <a:schemeClr val="lt1"/>
            </a:solidFill>
          </a:ln>
          <a:effectLst/>
        </c:spPr>
      </c:pivotFmt>
      <c:pivotFmt>
        <c:idx val="3402"/>
        <c:spPr>
          <a:solidFill>
            <a:schemeClr val="accent1"/>
          </a:solidFill>
          <a:ln w="19050">
            <a:solidFill>
              <a:schemeClr val="lt1"/>
            </a:solidFill>
          </a:ln>
          <a:effectLst/>
        </c:spPr>
      </c:pivotFmt>
      <c:pivotFmt>
        <c:idx val="3403"/>
        <c:spPr>
          <a:solidFill>
            <a:schemeClr val="accent1"/>
          </a:solidFill>
          <a:ln w="19050">
            <a:solidFill>
              <a:schemeClr val="lt1"/>
            </a:solidFill>
          </a:ln>
          <a:effectLst/>
        </c:spPr>
      </c:pivotFmt>
      <c:pivotFmt>
        <c:idx val="3404"/>
        <c:spPr>
          <a:solidFill>
            <a:schemeClr val="accent1"/>
          </a:solidFill>
          <a:ln w="19050">
            <a:solidFill>
              <a:schemeClr val="lt1"/>
            </a:solidFill>
          </a:ln>
          <a:effectLst/>
        </c:spPr>
      </c:pivotFmt>
      <c:pivotFmt>
        <c:idx val="3405"/>
        <c:spPr>
          <a:solidFill>
            <a:schemeClr val="accent1"/>
          </a:solidFill>
          <a:ln w="19050">
            <a:solidFill>
              <a:schemeClr val="lt1"/>
            </a:solidFill>
          </a:ln>
          <a:effectLst/>
        </c:spPr>
      </c:pivotFmt>
      <c:pivotFmt>
        <c:idx val="3406"/>
        <c:spPr>
          <a:solidFill>
            <a:schemeClr val="accent1"/>
          </a:solidFill>
          <a:ln w="19050">
            <a:solidFill>
              <a:schemeClr val="lt1"/>
            </a:solidFill>
          </a:ln>
          <a:effectLst/>
        </c:spPr>
      </c:pivotFmt>
      <c:pivotFmt>
        <c:idx val="3407"/>
        <c:spPr>
          <a:solidFill>
            <a:schemeClr val="accent1"/>
          </a:solidFill>
          <a:ln w="19050">
            <a:solidFill>
              <a:schemeClr val="lt1"/>
            </a:solidFill>
          </a:ln>
          <a:effectLst/>
        </c:spPr>
      </c:pivotFmt>
      <c:pivotFmt>
        <c:idx val="3408"/>
        <c:spPr>
          <a:solidFill>
            <a:schemeClr val="accent1"/>
          </a:solidFill>
          <a:ln w="19050">
            <a:solidFill>
              <a:schemeClr val="lt1"/>
            </a:solidFill>
          </a:ln>
          <a:effectLst/>
        </c:spPr>
      </c:pivotFmt>
      <c:pivotFmt>
        <c:idx val="3409"/>
        <c:spPr>
          <a:solidFill>
            <a:schemeClr val="accent1"/>
          </a:solidFill>
          <a:ln w="19050">
            <a:solidFill>
              <a:schemeClr val="lt1"/>
            </a:solidFill>
          </a:ln>
          <a:effectLst/>
        </c:spPr>
      </c:pivotFmt>
      <c:pivotFmt>
        <c:idx val="3410"/>
        <c:spPr>
          <a:solidFill>
            <a:schemeClr val="accent1"/>
          </a:solidFill>
          <a:ln w="19050">
            <a:solidFill>
              <a:schemeClr val="lt1"/>
            </a:solidFill>
          </a:ln>
          <a:effectLst/>
        </c:spPr>
      </c:pivotFmt>
      <c:pivotFmt>
        <c:idx val="3411"/>
        <c:spPr>
          <a:solidFill>
            <a:schemeClr val="accent1"/>
          </a:solidFill>
          <a:ln w="19050">
            <a:solidFill>
              <a:schemeClr val="lt1"/>
            </a:solidFill>
          </a:ln>
          <a:effectLst/>
        </c:spPr>
      </c:pivotFmt>
      <c:pivotFmt>
        <c:idx val="3412"/>
        <c:spPr>
          <a:solidFill>
            <a:schemeClr val="accent1"/>
          </a:solidFill>
          <a:ln w="19050">
            <a:solidFill>
              <a:schemeClr val="lt1"/>
            </a:solidFill>
          </a:ln>
          <a:effectLst/>
        </c:spPr>
      </c:pivotFmt>
      <c:pivotFmt>
        <c:idx val="3413"/>
        <c:spPr>
          <a:solidFill>
            <a:schemeClr val="accent1"/>
          </a:solidFill>
          <a:ln w="19050">
            <a:solidFill>
              <a:schemeClr val="lt1"/>
            </a:solidFill>
          </a:ln>
          <a:effectLst/>
        </c:spPr>
      </c:pivotFmt>
      <c:pivotFmt>
        <c:idx val="3414"/>
        <c:spPr>
          <a:solidFill>
            <a:schemeClr val="accent1"/>
          </a:solidFill>
          <a:ln w="19050">
            <a:solidFill>
              <a:schemeClr val="lt1"/>
            </a:solidFill>
          </a:ln>
          <a:effectLst/>
        </c:spPr>
      </c:pivotFmt>
      <c:pivotFmt>
        <c:idx val="3415"/>
        <c:spPr>
          <a:solidFill>
            <a:schemeClr val="accent1"/>
          </a:solidFill>
          <a:ln w="19050">
            <a:solidFill>
              <a:schemeClr val="lt1"/>
            </a:solidFill>
          </a:ln>
          <a:effectLst/>
        </c:spPr>
      </c:pivotFmt>
      <c:pivotFmt>
        <c:idx val="3416"/>
        <c:spPr>
          <a:solidFill>
            <a:schemeClr val="accent1"/>
          </a:solidFill>
          <a:ln w="19050">
            <a:solidFill>
              <a:schemeClr val="lt1"/>
            </a:solidFill>
          </a:ln>
          <a:effectLst/>
        </c:spPr>
      </c:pivotFmt>
      <c:pivotFmt>
        <c:idx val="3417"/>
        <c:spPr>
          <a:solidFill>
            <a:schemeClr val="accent1"/>
          </a:solidFill>
          <a:ln w="19050">
            <a:solidFill>
              <a:schemeClr val="lt1"/>
            </a:solidFill>
          </a:ln>
          <a:effectLst/>
        </c:spPr>
      </c:pivotFmt>
      <c:pivotFmt>
        <c:idx val="3418"/>
        <c:spPr>
          <a:solidFill>
            <a:schemeClr val="accent1"/>
          </a:solidFill>
          <a:ln w="19050">
            <a:solidFill>
              <a:schemeClr val="lt1"/>
            </a:solidFill>
          </a:ln>
          <a:effectLst/>
        </c:spPr>
      </c:pivotFmt>
      <c:pivotFmt>
        <c:idx val="3419"/>
        <c:spPr>
          <a:solidFill>
            <a:schemeClr val="accent1"/>
          </a:solidFill>
          <a:ln w="19050">
            <a:solidFill>
              <a:schemeClr val="lt1"/>
            </a:solidFill>
          </a:ln>
          <a:effectLst/>
        </c:spPr>
      </c:pivotFmt>
      <c:pivotFmt>
        <c:idx val="3420"/>
        <c:spPr>
          <a:solidFill>
            <a:schemeClr val="accent1"/>
          </a:solidFill>
          <a:ln w="19050">
            <a:solidFill>
              <a:schemeClr val="lt1"/>
            </a:solidFill>
          </a:ln>
          <a:effectLst/>
        </c:spPr>
      </c:pivotFmt>
      <c:pivotFmt>
        <c:idx val="3421"/>
        <c:spPr>
          <a:solidFill>
            <a:schemeClr val="accent1"/>
          </a:solidFill>
          <a:ln w="19050">
            <a:solidFill>
              <a:schemeClr val="lt1"/>
            </a:solidFill>
          </a:ln>
          <a:effectLst/>
        </c:spPr>
      </c:pivotFmt>
      <c:pivotFmt>
        <c:idx val="3422"/>
        <c:spPr>
          <a:solidFill>
            <a:schemeClr val="accent1"/>
          </a:solidFill>
          <a:ln w="19050">
            <a:solidFill>
              <a:schemeClr val="lt1"/>
            </a:solidFill>
          </a:ln>
          <a:effectLst/>
        </c:spPr>
      </c:pivotFmt>
      <c:pivotFmt>
        <c:idx val="3423"/>
        <c:spPr>
          <a:solidFill>
            <a:schemeClr val="accent1"/>
          </a:solidFill>
          <a:ln w="19050">
            <a:solidFill>
              <a:schemeClr val="lt1"/>
            </a:solidFill>
          </a:ln>
          <a:effectLst/>
        </c:spPr>
      </c:pivotFmt>
      <c:pivotFmt>
        <c:idx val="3424"/>
        <c:spPr>
          <a:solidFill>
            <a:schemeClr val="accent1"/>
          </a:solidFill>
          <a:ln w="19050">
            <a:solidFill>
              <a:schemeClr val="lt1"/>
            </a:solidFill>
          </a:ln>
          <a:effectLst/>
        </c:spPr>
      </c:pivotFmt>
      <c:pivotFmt>
        <c:idx val="3425"/>
        <c:spPr>
          <a:solidFill>
            <a:schemeClr val="accent1"/>
          </a:solidFill>
          <a:ln w="19050">
            <a:solidFill>
              <a:schemeClr val="lt1"/>
            </a:solidFill>
          </a:ln>
          <a:effectLst/>
        </c:spPr>
      </c:pivotFmt>
      <c:pivotFmt>
        <c:idx val="3426"/>
        <c:spPr>
          <a:solidFill>
            <a:schemeClr val="accent1"/>
          </a:solidFill>
          <a:ln w="19050">
            <a:solidFill>
              <a:schemeClr val="lt1"/>
            </a:solidFill>
          </a:ln>
          <a:effectLst/>
        </c:spPr>
      </c:pivotFmt>
      <c:pivotFmt>
        <c:idx val="3427"/>
        <c:spPr>
          <a:solidFill>
            <a:schemeClr val="accent1"/>
          </a:solidFill>
          <a:ln w="19050">
            <a:solidFill>
              <a:schemeClr val="lt1"/>
            </a:solidFill>
          </a:ln>
          <a:effectLst/>
        </c:spPr>
      </c:pivotFmt>
      <c:pivotFmt>
        <c:idx val="3428"/>
        <c:spPr>
          <a:solidFill>
            <a:schemeClr val="accent1"/>
          </a:solidFill>
          <a:ln w="19050">
            <a:solidFill>
              <a:schemeClr val="lt1"/>
            </a:solidFill>
          </a:ln>
          <a:effectLst/>
        </c:spPr>
      </c:pivotFmt>
      <c:pivotFmt>
        <c:idx val="3429"/>
        <c:spPr>
          <a:solidFill>
            <a:schemeClr val="accent1"/>
          </a:solidFill>
          <a:ln w="19050">
            <a:solidFill>
              <a:schemeClr val="lt1"/>
            </a:solidFill>
          </a:ln>
          <a:effectLst/>
        </c:spPr>
      </c:pivotFmt>
      <c:pivotFmt>
        <c:idx val="3430"/>
        <c:spPr>
          <a:solidFill>
            <a:schemeClr val="accent1"/>
          </a:solidFill>
          <a:ln w="19050">
            <a:solidFill>
              <a:schemeClr val="lt1"/>
            </a:solidFill>
          </a:ln>
          <a:effectLst/>
        </c:spPr>
      </c:pivotFmt>
      <c:pivotFmt>
        <c:idx val="3431"/>
        <c:spPr>
          <a:solidFill>
            <a:schemeClr val="accent1"/>
          </a:solidFill>
          <a:ln w="19050">
            <a:solidFill>
              <a:schemeClr val="lt1"/>
            </a:solidFill>
          </a:ln>
          <a:effectLst/>
        </c:spPr>
      </c:pivotFmt>
      <c:pivotFmt>
        <c:idx val="3432"/>
        <c:spPr>
          <a:solidFill>
            <a:schemeClr val="accent1"/>
          </a:solidFill>
          <a:ln w="19050">
            <a:solidFill>
              <a:schemeClr val="lt1"/>
            </a:solidFill>
          </a:ln>
          <a:effectLst/>
        </c:spPr>
      </c:pivotFmt>
      <c:pivotFmt>
        <c:idx val="3433"/>
        <c:spPr>
          <a:solidFill>
            <a:schemeClr val="accent1"/>
          </a:solidFill>
          <a:ln w="19050">
            <a:solidFill>
              <a:schemeClr val="lt1"/>
            </a:solidFill>
          </a:ln>
          <a:effectLst/>
        </c:spPr>
      </c:pivotFmt>
      <c:pivotFmt>
        <c:idx val="3434"/>
        <c:spPr>
          <a:solidFill>
            <a:schemeClr val="accent1"/>
          </a:solidFill>
          <a:ln w="19050">
            <a:solidFill>
              <a:schemeClr val="lt1"/>
            </a:solidFill>
          </a:ln>
          <a:effectLst/>
        </c:spPr>
      </c:pivotFmt>
      <c:pivotFmt>
        <c:idx val="3435"/>
        <c:spPr>
          <a:solidFill>
            <a:schemeClr val="accent1"/>
          </a:solidFill>
          <a:ln w="19050">
            <a:solidFill>
              <a:schemeClr val="lt1"/>
            </a:solidFill>
          </a:ln>
          <a:effectLst/>
        </c:spPr>
      </c:pivotFmt>
      <c:pivotFmt>
        <c:idx val="3436"/>
        <c:spPr>
          <a:solidFill>
            <a:schemeClr val="accent1"/>
          </a:solidFill>
          <a:ln w="19050">
            <a:solidFill>
              <a:schemeClr val="lt1"/>
            </a:solidFill>
          </a:ln>
          <a:effectLst/>
        </c:spPr>
      </c:pivotFmt>
      <c:pivotFmt>
        <c:idx val="3437"/>
        <c:spPr>
          <a:solidFill>
            <a:schemeClr val="accent1"/>
          </a:solidFill>
          <a:ln w="19050">
            <a:solidFill>
              <a:schemeClr val="lt1"/>
            </a:solidFill>
          </a:ln>
          <a:effectLst/>
        </c:spPr>
      </c:pivotFmt>
      <c:pivotFmt>
        <c:idx val="3438"/>
        <c:spPr>
          <a:solidFill>
            <a:schemeClr val="accent1"/>
          </a:solidFill>
          <a:ln w="19050">
            <a:solidFill>
              <a:schemeClr val="lt1"/>
            </a:solidFill>
          </a:ln>
          <a:effectLst/>
        </c:spPr>
      </c:pivotFmt>
      <c:pivotFmt>
        <c:idx val="3439"/>
        <c:spPr>
          <a:solidFill>
            <a:schemeClr val="accent1"/>
          </a:solidFill>
          <a:ln w="19050">
            <a:solidFill>
              <a:schemeClr val="lt1"/>
            </a:solidFill>
          </a:ln>
          <a:effectLst/>
        </c:spPr>
      </c:pivotFmt>
      <c:pivotFmt>
        <c:idx val="3440"/>
        <c:spPr>
          <a:solidFill>
            <a:schemeClr val="accent1"/>
          </a:solidFill>
          <a:ln w="19050">
            <a:solidFill>
              <a:schemeClr val="lt1"/>
            </a:solidFill>
          </a:ln>
          <a:effectLst/>
        </c:spPr>
      </c:pivotFmt>
      <c:pivotFmt>
        <c:idx val="3441"/>
        <c:spPr>
          <a:solidFill>
            <a:schemeClr val="accent1"/>
          </a:solidFill>
          <a:ln w="19050">
            <a:solidFill>
              <a:schemeClr val="lt1"/>
            </a:solidFill>
          </a:ln>
          <a:effectLst/>
        </c:spPr>
      </c:pivotFmt>
      <c:pivotFmt>
        <c:idx val="3442"/>
        <c:spPr>
          <a:solidFill>
            <a:schemeClr val="accent1"/>
          </a:solidFill>
          <a:ln w="19050">
            <a:solidFill>
              <a:schemeClr val="lt1"/>
            </a:solidFill>
          </a:ln>
          <a:effectLst/>
        </c:spPr>
      </c:pivotFmt>
      <c:pivotFmt>
        <c:idx val="3443"/>
        <c:spPr>
          <a:solidFill>
            <a:schemeClr val="accent1"/>
          </a:solidFill>
          <a:ln w="19050">
            <a:solidFill>
              <a:schemeClr val="lt1"/>
            </a:solidFill>
          </a:ln>
          <a:effectLst/>
        </c:spPr>
      </c:pivotFmt>
      <c:pivotFmt>
        <c:idx val="3444"/>
        <c:spPr>
          <a:solidFill>
            <a:schemeClr val="accent1"/>
          </a:solidFill>
          <a:ln w="19050">
            <a:solidFill>
              <a:schemeClr val="lt1"/>
            </a:solidFill>
          </a:ln>
          <a:effectLst/>
        </c:spPr>
      </c:pivotFmt>
      <c:pivotFmt>
        <c:idx val="3445"/>
        <c:spPr>
          <a:solidFill>
            <a:schemeClr val="accent1"/>
          </a:solidFill>
          <a:ln w="19050">
            <a:solidFill>
              <a:schemeClr val="lt1"/>
            </a:solidFill>
          </a:ln>
          <a:effectLst/>
        </c:spPr>
      </c:pivotFmt>
      <c:pivotFmt>
        <c:idx val="3446"/>
        <c:spPr>
          <a:solidFill>
            <a:schemeClr val="accent1"/>
          </a:solidFill>
          <a:ln w="19050">
            <a:solidFill>
              <a:schemeClr val="lt1"/>
            </a:solidFill>
          </a:ln>
          <a:effectLst/>
        </c:spPr>
      </c:pivotFmt>
      <c:pivotFmt>
        <c:idx val="3447"/>
        <c:spPr>
          <a:solidFill>
            <a:schemeClr val="accent1"/>
          </a:solidFill>
          <a:ln w="19050">
            <a:solidFill>
              <a:schemeClr val="lt1"/>
            </a:solidFill>
          </a:ln>
          <a:effectLst/>
        </c:spPr>
      </c:pivotFmt>
      <c:pivotFmt>
        <c:idx val="3448"/>
        <c:spPr>
          <a:solidFill>
            <a:schemeClr val="accent1"/>
          </a:solidFill>
          <a:ln w="19050">
            <a:solidFill>
              <a:schemeClr val="lt1"/>
            </a:solidFill>
          </a:ln>
          <a:effectLst/>
        </c:spPr>
      </c:pivotFmt>
      <c:pivotFmt>
        <c:idx val="3449"/>
        <c:spPr>
          <a:solidFill>
            <a:schemeClr val="accent1"/>
          </a:solidFill>
          <a:ln w="19050">
            <a:solidFill>
              <a:schemeClr val="lt1"/>
            </a:solidFill>
          </a:ln>
          <a:effectLst/>
        </c:spPr>
      </c:pivotFmt>
      <c:pivotFmt>
        <c:idx val="3450"/>
        <c:spPr>
          <a:solidFill>
            <a:schemeClr val="accent1"/>
          </a:solidFill>
          <a:ln w="19050">
            <a:solidFill>
              <a:schemeClr val="lt1"/>
            </a:solidFill>
          </a:ln>
          <a:effectLst/>
        </c:spPr>
      </c:pivotFmt>
      <c:pivotFmt>
        <c:idx val="3451"/>
        <c:spPr>
          <a:solidFill>
            <a:schemeClr val="accent1"/>
          </a:solidFill>
          <a:ln w="19050">
            <a:solidFill>
              <a:schemeClr val="lt1"/>
            </a:solidFill>
          </a:ln>
          <a:effectLst/>
        </c:spPr>
      </c:pivotFmt>
      <c:pivotFmt>
        <c:idx val="3452"/>
        <c:spPr>
          <a:solidFill>
            <a:schemeClr val="accent1"/>
          </a:solidFill>
          <a:ln w="19050">
            <a:solidFill>
              <a:schemeClr val="lt1"/>
            </a:solidFill>
          </a:ln>
          <a:effectLst/>
        </c:spPr>
      </c:pivotFmt>
      <c:pivotFmt>
        <c:idx val="3453"/>
        <c:spPr>
          <a:solidFill>
            <a:schemeClr val="accent1"/>
          </a:solidFill>
          <a:ln w="19050">
            <a:solidFill>
              <a:schemeClr val="lt1"/>
            </a:solidFill>
          </a:ln>
          <a:effectLst/>
        </c:spPr>
      </c:pivotFmt>
      <c:pivotFmt>
        <c:idx val="3454"/>
        <c:spPr>
          <a:solidFill>
            <a:schemeClr val="accent1"/>
          </a:solidFill>
          <a:ln w="19050">
            <a:solidFill>
              <a:schemeClr val="lt1"/>
            </a:solidFill>
          </a:ln>
          <a:effectLst/>
        </c:spPr>
      </c:pivotFmt>
      <c:pivotFmt>
        <c:idx val="3455"/>
        <c:spPr>
          <a:solidFill>
            <a:schemeClr val="accent1"/>
          </a:solidFill>
          <a:ln w="19050">
            <a:solidFill>
              <a:schemeClr val="lt1"/>
            </a:solidFill>
          </a:ln>
          <a:effectLst/>
        </c:spPr>
      </c:pivotFmt>
      <c:pivotFmt>
        <c:idx val="3456"/>
        <c:spPr>
          <a:solidFill>
            <a:schemeClr val="accent1"/>
          </a:solidFill>
          <a:ln w="19050">
            <a:solidFill>
              <a:schemeClr val="lt1"/>
            </a:solidFill>
          </a:ln>
          <a:effectLst/>
        </c:spPr>
      </c:pivotFmt>
      <c:pivotFmt>
        <c:idx val="3457"/>
        <c:spPr>
          <a:solidFill>
            <a:schemeClr val="accent1"/>
          </a:solidFill>
          <a:ln w="19050">
            <a:solidFill>
              <a:schemeClr val="lt1"/>
            </a:solidFill>
          </a:ln>
          <a:effectLst/>
        </c:spPr>
      </c:pivotFmt>
      <c:pivotFmt>
        <c:idx val="3458"/>
        <c:spPr>
          <a:solidFill>
            <a:schemeClr val="accent1"/>
          </a:solidFill>
          <a:ln w="19050">
            <a:solidFill>
              <a:schemeClr val="lt1"/>
            </a:solidFill>
          </a:ln>
          <a:effectLst/>
        </c:spPr>
      </c:pivotFmt>
      <c:pivotFmt>
        <c:idx val="3459"/>
        <c:spPr>
          <a:solidFill>
            <a:schemeClr val="accent1"/>
          </a:solidFill>
          <a:ln w="19050">
            <a:solidFill>
              <a:schemeClr val="lt1"/>
            </a:solidFill>
          </a:ln>
          <a:effectLst/>
        </c:spPr>
      </c:pivotFmt>
      <c:pivotFmt>
        <c:idx val="3460"/>
        <c:spPr>
          <a:solidFill>
            <a:schemeClr val="accent1"/>
          </a:solidFill>
          <a:ln w="19050">
            <a:solidFill>
              <a:schemeClr val="lt1"/>
            </a:solidFill>
          </a:ln>
          <a:effectLst/>
        </c:spPr>
      </c:pivotFmt>
      <c:pivotFmt>
        <c:idx val="3461"/>
        <c:spPr>
          <a:solidFill>
            <a:schemeClr val="accent1"/>
          </a:solidFill>
          <a:ln w="19050">
            <a:solidFill>
              <a:schemeClr val="lt1"/>
            </a:solidFill>
          </a:ln>
          <a:effectLst/>
        </c:spPr>
      </c:pivotFmt>
      <c:pivotFmt>
        <c:idx val="3462"/>
        <c:spPr>
          <a:solidFill>
            <a:schemeClr val="accent1"/>
          </a:solidFill>
          <a:ln w="19050">
            <a:solidFill>
              <a:schemeClr val="lt1"/>
            </a:solidFill>
          </a:ln>
          <a:effectLst/>
        </c:spPr>
      </c:pivotFmt>
      <c:pivotFmt>
        <c:idx val="3463"/>
        <c:spPr>
          <a:solidFill>
            <a:schemeClr val="accent1"/>
          </a:solidFill>
          <a:ln w="19050">
            <a:solidFill>
              <a:schemeClr val="lt1"/>
            </a:solidFill>
          </a:ln>
          <a:effectLst/>
        </c:spPr>
      </c:pivotFmt>
      <c:pivotFmt>
        <c:idx val="3464"/>
        <c:spPr>
          <a:solidFill>
            <a:schemeClr val="accent1"/>
          </a:solidFill>
          <a:ln w="19050">
            <a:solidFill>
              <a:schemeClr val="lt1"/>
            </a:solidFill>
          </a:ln>
          <a:effectLst/>
        </c:spPr>
      </c:pivotFmt>
      <c:pivotFmt>
        <c:idx val="3465"/>
        <c:spPr>
          <a:solidFill>
            <a:schemeClr val="accent1"/>
          </a:solidFill>
          <a:ln w="19050">
            <a:solidFill>
              <a:schemeClr val="lt1"/>
            </a:solidFill>
          </a:ln>
          <a:effectLst/>
        </c:spPr>
      </c:pivotFmt>
      <c:pivotFmt>
        <c:idx val="3466"/>
        <c:spPr>
          <a:solidFill>
            <a:schemeClr val="accent1"/>
          </a:solidFill>
          <a:ln w="19050">
            <a:solidFill>
              <a:schemeClr val="lt1"/>
            </a:solidFill>
          </a:ln>
          <a:effectLst/>
        </c:spPr>
      </c:pivotFmt>
      <c:pivotFmt>
        <c:idx val="3467"/>
        <c:spPr>
          <a:solidFill>
            <a:schemeClr val="accent1"/>
          </a:solidFill>
          <a:ln w="19050">
            <a:solidFill>
              <a:schemeClr val="lt1"/>
            </a:solidFill>
          </a:ln>
          <a:effectLst/>
        </c:spPr>
      </c:pivotFmt>
      <c:pivotFmt>
        <c:idx val="3468"/>
        <c:spPr>
          <a:solidFill>
            <a:schemeClr val="accent1"/>
          </a:solidFill>
          <a:ln w="19050">
            <a:solidFill>
              <a:schemeClr val="lt1"/>
            </a:solidFill>
          </a:ln>
          <a:effectLst/>
        </c:spPr>
      </c:pivotFmt>
      <c:pivotFmt>
        <c:idx val="3469"/>
        <c:spPr>
          <a:solidFill>
            <a:schemeClr val="accent1"/>
          </a:solidFill>
          <a:ln w="19050">
            <a:solidFill>
              <a:schemeClr val="lt1"/>
            </a:solidFill>
          </a:ln>
          <a:effectLst/>
        </c:spPr>
      </c:pivotFmt>
      <c:pivotFmt>
        <c:idx val="3470"/>
        <c:spPr>
          <a:solidFill>
            <a:schemeClr val="accent1"/>
          </a:solidFill>
          <a:ln w="19050">
            <a:solidFill>
              <a:schemeClr val="lt1"/>
            </a:solidFill>
          </a:ln>
          <a:effectLst/>
        </c:spPr>
      </c:pivotFmt>
      <c:pivotFmt>
        <c:idx val="3471"/>
        <c:spPr>
          <a:solidFill>
            <a:schemeClr val="accent1"/>
          </a:solidFill>
          <a:ln w="19050">
            <a:solidFill>
              <a:schemeClr val="lt1"/>
            </a:solidFill>
          </a:ln>
          <a:effectLst/>
        </c:spPr>
      </c:pivotFmt>
      <c:pivotFmt>
        <c:idx val="3472"/>
        <c:spPr>
          <a:solidFill>
            <a:schemeClr val="accent1"/>
          </a:solidFill>
          <a:ln w="19050">
            <a:solidFill>
              <a:schemeClr val="lt1"/>
            </a:solidFill>
          </a:ln>
          <a:effectLst/>
        </c:spPr>
      </c:pivotFmt>
      <c:pivotFmt>
        <c:idx val="3473"/>
        <c:spPr>
          <a:solidFill>
            <a:schemeClr val="accent1"/>
          </a:solidFill>
          <a:ln w="19050">
            <a:solidFill>
              <a:schemeClr val="lt1"/>
            </a:solidFill>
          </a:ln>
          <a:effectLst/>
        </c:spPr>
      </c:pivotFmt>
      <c:pivotFmt>
        <c:idx val="3474"/>
        <c:spPr>
          <a:solidFill>
            <a:schemeClr val="accent1"/>
          </a:solidFill>
          <a:ln w="19050">
            <a:solidFill>
              <a:schemeClr val="lt1"/>
            </a:solidFill>
          </a:ln>
          <a:effectLst/>
        </c:spPr>
      </c:pivotFmt>
      <c:pivotFmt>
        <c:idx val="3475"/>
        <c:spPr>
          <a:solidFill>
            <a:schemeClr val="accent1"/>
          </a:solidFill>
          <a:ln w="19050">
            <a:solidFill>
              <a:schemeClr val="lt1"/>
            </a:solidFill>
          </a:ln>
          <a:effectLst/>
        </c:spPr>
      </c:pivotFmt>
      <c:pivotFmt>
        <c:idx val="3476"/>
        <c:spPr>
          <a:solidFill>
            <a:schemeClr val="accent1"/>
          </a:solidFill>
          <a:ln w="19050">
            <a:solidFill>
              <a:schemeClr val="lt1"/>
            </a:solidFill>
          </a:ln>
          <a:effectLst/>
        </c:spPr>
      </c:pivotFmt>
      <c:pivotFmt>
        <c:idx val="3477"/>
        <c:spPr>
          <a:solidFill>
            <a:schemeClr val="accent1"/>
          </a:solidFill>
          <a:ln w="19050">
            <a:solidFill>
              <a:schemeClr val="lt1"/>
            </a:solidFill>
          </a:ln>
          <a:effectLst/>
        </c:spPr>
      </c:pivotFmt>
      <c:pivotFmt>
        <c:idx val="3478"/>
        <c:spPr>
          <a:solidFill>
            <a:schemeClr val="accent1"/>
          </a:solidFill>
          <a:ln w="19050">
            <a:solidFill>
              <a:schemeClr val="lt1"/>
            </a:solidFill>
          </a:ln>
          <a:effectLst/>
        </c:spPr>
      </c:pivotFmt>
      <c:pivotFmt>
        <c:idx val="3479"/>
        <c:spPr>
          <a:solidFill>
            <a:schemeClr val="accent1"/>
          </a:solidFill>
          <a:ln w="19050">
            <a:solidFill>
              <a:schemeClr val="lt1"/>
            </a:solidFill>
          </a:ln>
          <a:effectLst/>
        </c:spPr>
      </c:pivotFmt>
      <c:pivotFmt>
        <c:idx val="3480"/>
        <c:spPr>
          <a:solidFill>
            <a:schemeClr val="accent1"/>
          </a:solidFill>
          <a:ln w="19050">
            <a:solidFill>
              <a:schemeClr val="lt1"/>
            </a:solidFill>
          </a:ln>
          <a:effectLst/>
        </c:spPr>
      </c:pivotFmt>
      <c:pivotFmt>
        <c:idx val="3481"/>
        <c:spPr>
          <a:solidFill>
            <a:schemeClr val="accent1"/>
          </a:solidFill>
          <a:ln w="19050">
            <a:solidFill>
              <a:schemeClr val="lt1"/>
            </a:solidFill>
          </a:ln>
          <a:effectLst/>
        </c:spPr>
      </c:pivotFmt>
      <c:pivotFmt>
        <c:idx val="3482"/>
        <c:spPr>
          <a:solidFill>
            <a:schemeClr val="accent1"/>
          </a:solidFill>
          <a:ln w="19050">
            <a:solidFill>
              <a:schemeClr val="lt1"/>
            </a:solidFill>
          </a:ln>
          <a:effectLst/>
        </c:spPr>
      </c:pivotFmt>
      <c:pivotFmt>
        <c:idx val="3483"/>
        <c:spPr>
          <a:solidFill>
            <a:schemeClr val="accent1"/>
          </a:solidFill>
          <a:ln w="19050">
            <a:solidFill>
              <a:schemeClr val="lt1"/>
            </a:solidFill>
          </a:ln>
          <a:effectLst/>
        </c:spPr>
      </c:pivotFmt>
      <c:pivotFmt>
        <c:idx val="3484"/>
        <c:spPr>
          <a:solidFill>
            <a:schemeClr val="accent1"/>
          </a:solidFill>
          <a:ln w="19050">
            <a:solidFill>
              <a:schemeClr val="lt1"/>
            </a:solidFill>
          </a:ln>
          <a:effectLst/>
        </c:spPr>
      </c:pivotFmt>
      <c:pivotFmt>
        <c:idx val="3485"/>
        <c:spPr>
          <a:solidFill>
            <a:schemeClr val="accent1"/>
          </a:solidFill>
          <a:ln w="19050">
            <a:solidFill>
              <a:schemeClr val="lt1"/>
            </a:solidFill>
          </a:ln>
          <a:effectLst/>
        </c:spPr>
      </c:pivotFmt>
      <c:pivotFmt>
        <c:idx val="3486"/>
        <c:spPr>
          <a:solidFill>
            <a:schemeClr val="accent1"/>
          </a:solidFill>
          <a:ln w="19050">
            <a:solidFill>
              <a:schemeClr val="lt1"/>
            </a:solidFill>
          </a:ln>
          <a:effectLst/>
        </c:spPr>
      </c:pivotFmt>
      <c:pivotFmt>
        <c:idx val="3487"/>
        <c:spPr>
          <a:solidFill>
            <a:schemeClr val="accent1"/>
          </a:solidFill>
          <a:ln w="19050">
            <a:solidFill>
              <a:schemeClr val="lt1"/>
            </a:solidFill>
          </a:ln>
          <a:effectLst/>
        </c:spPr>
      </c:pivotFmt>
      <c:pivotFmt>
        <c:idx val="3488"/>
        <c:spPr>
          <a:solidFill>
            <a:schemeClr val="accent1"/>
          </a:solidFill>
          <a:ln w="19050">
            <a:solidFill>
              <a:schemeClr val="lt1"/>
            </a:solidFill>
          </a:ln>
          <a:effectLst/>
        </c:spPr>
      </c:pivotFmt>
      <c:pivotFmt>
        <c:idx val="3489"/>
        <c:spPr>
          <a:solidFill>
            <a:schemeClr val="accent1"/>
          </a:solidFill>
          <a:ln w="19050">
            <a:solidFill>
              <a:schemeClr val="lt1"/>
            </a:solidFill>
          </a:ln>
          <a:effectLst/>
        </c:spPr>
      </c:pivotFmt>
      <c:pivotFmt>
        <c:idx val="3490"/>
        <c:spPr>
          <a:solidFill>
            <a:schemeClr val="accent1"/>
          </a:solidFill>
          <a:ln w="19050">
            <a:solidFill>
              <a:schemeClr val="lt1"/>
            </a:solidFill>
          </a:ln>
          <a:effectLst/>
        </c:spPr>
      </c:pivotFmt>
      <c:pivotFmt>
        <c:idx val="3491"/>
        <c:spPr>
          <a:solidFill>
            <a:schemeClr val="accent1"/>
          </a:solidFill>
          <a:ln w="19050">
            <a:solidFill>
              <a:schemeClr val="lt1"/>
            </a:solidFill>
          </a:ln>
          <a:effectLst/>
        </c:spPr>
      </c:pivotFmt>
      <c:pivotFmt>
        <c:idx val="3492"/>
        <c:spPr>
          <a:solidFill>
            <a:schemeClr val="accent1"/>
          </a:solidFill>
          <a:ln w="19050">
            <a:solidFill>
              <a:schemeClr val="lt1"/>
            </a:solidFill>
          </a:ln>
          <a:effectLst/>
        </c:spPr>
      </c:pivotFmt>
      <c:pivotFmt>
        <c:idx val="3493"/>
        <c:spPr>
          <a:solidFill>
            <a:schemeClr val="accent1"/>
          </a:solidFill>
          <a:ln w="19050">
            <a:solidFill>
              <a:schemeClr val="lt1"/>
            </a:solidFill>
          </a:ln>
          <a:effectLst/>
        </c:spPr>
      </c:pivotFmt>
      <c:pivotFmt>
        <c:idx val="3494"/>
        <c:spPr>
          <a:solidFill>
            <a:schemeClr val="accent1"/>
          </a:solidFill>
          <a:ln w="19050">
            <a:solidFill>
              <a:schemeClr val="lt1"/>
            </a:solidFill>
          </a:ln>
          <a:effectLst/>
        </c:spPr>
      </c:pivotFmt>
      <c:pivotFmt>
        <c:idx val="3495"/>
        <c:spPr>
          <a:solidFill>
            <a:schemeClr val="accent1"/>
          </a:solidFill>
          <a:ln w="19050">
            <a:solidFill>
              <a:schemeClr val="lt1"/>
            </a:solidFill>
          </a:ln>
          <a:effectLst/>
        </c:spPr>
      </c:pivotFmt>
      <c:pivotFmt>
        <c:idx val="3496"/>
        <c:spPr>
          <a:solidFill>
            <a:schemeClr val="accent1"/>
          </a:solidFill>
          <a:ln w="19050">
            <a:solidFill>
              <a:schemeClr val="lt1"/>
            </a:solidFill>
          </a:ln>
          <a:effectLst/>
        </c:spPr>
      </c:pivotFmt>
      <c:pivotFmt>
        <c:idx val="3497"/>
        <c:spPr>
          <a:solidFill>
            <a:schemeClr val="accent1"/>
          </a:solidFill>
          <a:ln w="19050">
            <a:solidFill>
              <a:schemeClr val="lt1"/>
            </a:solidFill>
          </a:ln>
          <a:effectLst/>
        </c:spPr>
      </c:pivotFmt>
      <c:pivotFmt>
        <c:idx val="3498"/>
        <c:spPr>
          <a:solidFill>
            <a:schemeClr val="accent1"/>
          </a:solidFill>
          <a:ln w="19050">
            <a:solidFill>
              <a:schemeClr val="lt1"/>
            </a:solidFill>
          </a:ln>
          <a:effectLst/>
        </c:spPr>
      </c:pivotFmt>
      <c:pivotFmt>
        <c:idx val="3499"/>
        <c:spPr>
          <a:solidFill>
            <a:schemeClr val="accent1"/>
          </a:solidFill>
          <a:ln w="19050">
            <a:solidFill>
              <a:schemeClr val="lt1"/>
            </a:solidFill>
          </a:ln>
          <a:effectLst/>
        </c:spPr>
      </c:pivotFmt>
      <c:pivotFmt>
        <c:idx val="3500"/>
        <c:spPr>
          <a:solidFill>
            <a:schemeClr val="accent1"/>
          </a:solidFill>
          <a:ln w="19050">
            <a:solidFill>
              <a:schemeClr val="lt1"/>
            </a:solidFill>
          </a:ln>
          <a:effectLst/>
        </c:spPr>
      </c:pivotFmt>
      <c:pivotFmt>
        <c:idx val="3501"/>
        <c:spPr>
          <a:solidFill>
            <a:schemeClr val="accent1"/>
          </a:solidFill>
          <a:ln w="19050">
            <a:solidFill>
              <a:schemeClr val="lt1"/>
            </a:solidFill>
          </a:ln>
          <a:effectLst/>
        </c:spPr>
      </c:pivotFmt>
      <c:pivotFmt>
        <c:idx val="3502"/>
        <c:spPr>
          <a:solidFill>
            <a:schemeClr val="accent1"/>
          </a:solidFill>
          <a:ln w="19050">
            <a:solidFill>
              <a:schemeClr val="lt1"/>
            </a:solidFill>
          </a:ln>
          <a:effectLst/>
        </c:spPr>
      </c:pivotFmt>
      <c:pivotFmt>
        <c:idx val="3503"/>
        <c:spPr>
          <a:solidFill>
            <a:schemeClr val="accent1"/>
          </a:solidFill>
          <a:ln w="19050">
            <a:solidFill>
              <a:schemeClr val="lt1"/>
            </a:solidFill>
          </a:ln>
          <a:effectLst/>
        </c:spPr>
      </c:pivotFmt>
      <c:pivotFmt>
        <c:idx val="3504"/>
        <c:spPr>
          <a:solidFill>
            <a:schemeClr val="accent1"/>
          </a:solidFill>
          <a:ln w="19050">
            <a:solidFill>
              <a:schemeClr val="lt1"/>
            </a:solidFill>
          </a:ln>
          <a:effectLst/>
        </c:spPr>
      </c:pivotFmt>
      <c:pivotFmt>
        <c:idx val="3505"/>
        <c:spPr>
          <a:solidFill>
            <a:schemeClr val="accent1"/>
          </a:solidFill>
          <a:ln w="19050">
            <a:solidFill>
              <a:schemeClr val="lt1"/>
            </a:solidFill>
          </a:ln>
          <a:effectLst/>
        </c:spPr>
      </c:pivotFmt>
      <c:pivotFmt>
        <c:idx val="3506"/>
        <c:spPr>
          <a:solidFill>
            <a:schemeClr val="accent1"/>
          </a:solidFill>
          <a:ln w="19050">
            <a:solidFill>
              <a:schemeClr val="lt1"/>
            </a:solidFill>
          </a:ln>
          <a:effectLst/>
        </c:spPr>
      </c:pivotFmt>
      <c:pivotFmt>
        <c:idx val="3507"/>
        <c:spPr>
          <a:solidFill>
            <a:schemeClr val="accent1"/>
          </a:solidFill>
          <a:ln w="19050">
            <a:solidFill>
              <a:schemeClr val="lt1"/>
            </a:solidFill>
          </a:ln>
          <a:effectLst/>
        </c:spPr>
      </c:pivotFmt>
      <c:pivotFmt>
        <c:idx val="3508"/>
        <c:spPr>
          <a:solidFill>
            <a:schemeClr val="accent1"/>
          </a:solidFill>
          <a:ln w="19050">
            <a:solidFill>
              <a:schemeClr val="lt1"/>
            </a:solidFill>
          </a:ln>
          <a:effectLst/>
        </c:spPr>
      </c:pivotFmt>
      <c:pivotFmt>
        <c:idx val="3509"/>
        <c:spPr>
          <a:solidFill>
            <a:schemeClr val="accent1"/>
          </a:solidFill>
          <a:ln w="19050">
            <a:solidFill>
              <a:schemeClr val="lt1"/>
            </a:solidFill>
          </a:ln>
          <a:effectLst/>
        </c:spPr>
      </c:pivotFmt>
      <c:pivotFmt>
        <c:idx val="3510"/>
        <c:spPr>
          <a:solidFill>
            <a:schemeClr val="accent1"/>
          </a:solidFill>
          <a:ln w="19050">
            <a:solidFill>
              <a:schemeClr val="lt1"/>
            </a:solidFill>
          </a:ln>
          <a:effectLst/>
        </c:spPr>
      </c:pivotFmt>
      <c:pivotFmt>
        <c:idx val="3511"/>
        <c:spPr>
          <a:solidFill>
            <a:schemeClr val="accent1"/>
          </a:solidFill>
          <a:ln w="19050">
            <a:solidFill>
              <a:schemeClr val="lt1"/>
            </a:solidFill>
          </a:ln>
          <a:effectLst/>
        </c:spPr>
      </c:pivotFmt>
      <c:pivotFmt>
        <c:idx val="3512"/>
        <c:spPr>
          <a:solidFill>
            <a:schemeClr val="accent1"/>
          </a:solidFill>
          <a:ln w="19050">
            <a:solidFill>
              <a:schemeClr val="lt1"/>
            </a:solidFill>
          </a:ln>
          <a:effectLst/>
        </c:spPr>
      </c:pivotFmt>
      <c:pivotFmt>
        <c:idx val="3513"/>
        <c:spPr>
          <a:solidFill>
            <a:schemeClr val="accent1"/>
          </a:solidFill>
          <a:ln w="19050">
            <a:solidFill>
              <a:schemeClr val="lt1"/>
            </a:solidFill>
          </a:ln>
          <a:effectLst/>
        </c:spPr>
      </c:pivotFmt>
      <c:pivotFmt>
        <c:idx val="3514"/>
        <c:spPr>
          <a:solidFill>
            <a:schemeClr val="accent1"/>
          </a:solidFill>
          <a:ln w="19050">
            <a:solidFill>
              <a:schemeClr val="lt1"/>
            </a:solidFill>
          </a:ln>
          <a:effectLst/>
        </c:spPr>
      </c:pivotFmt>
      <c:pivotFmt>
        <c:idx val="3515"/>
        <c:spPr>
          <a:solidFill>
            <a:schemeClr val="accent1"/>
          </a:solidFill>
          <a:ln w="19050">
            <a:solidFill>
              <a:schemeClr val="lt1"/>
            </a:solidFill>
          </a:ln>
          <a:effectLst/>
        </c:spPr>
      </c:pivotFmt>
      <c:pivotFmt>
        <c:idx val="3516"/>
        <c:spPr>
          <a:solidFill>
            <a:schemeClr val="accent1"/>
          </a:solidFill>
          <a:ln w="19050">
            <a:solidFill>
              <a:schemeClr val="lt1"/>
            </a:solidFill>
          </a:ln>
          <a:effectLst/>
        </c:spPr>
      </c:pivotFmt>
      <c:pivotFmt>
        <c:idx val="3517"/>
        <c:spPr>
          <a:solidFill>
            <a:schemeClr val="accent1"/>
          </a:solidFill>
          <a:ln w="19050">
            <a:solidFill>
              <a:schemeClr val="lt1"/>
            </a:solidFill>
          </a:ln>
          <a:effectLst/>
        </c:spPr>
      </c:pivotFmt>
      <c:pivotFmt>
        <c:idx val="3518"/>
        <c:spPr>
          <a:solidFill>
            <a:schemeClr val="accent1"/>
          </a:solidFill>
          <a:ln w="19050">
            <a:solidFill>
              <a:schemeClr val="lt1"/>
            </a:solidFill>
          </a:ln>
          <a:effectLst/>
        </c:spPr>
      </c:pivotFmt>
      <c:pivotFmt>
        <c:idx val="3519"/>
        <c:spPr>
          <a:solidFill>
            <a:schemeClr val="accent1"/>
          </a:solidFill>
          <a:ln w="19050">
            <a:solidFill>
              <a:schemeClr val="lt1"/>
            </a:solidFill>
          </a:ln>
          <a:effectLst/>
        </c:spPr>
      </c:pivotFmt>
      <c:pivotFmt>
        <c:idx val="3520"/>
        <c:spPr>
          <a:solidFill>
            <a:schemeClr val="accent1"/>
          </a:solidFill>
          <a:ln w="19050">
            <a:solidFill>
              <a:schemeClr val="lt1"/>
            </a:solidFill>
          </a:ln>
          <a:effectLst/>
        </c:spPr>
      </c:pivotFmt>
      <c:pivotFmt>
        <c:idx val="3521"/>
        <c:spPr>
          <a:solidFill>
            <a:schemeClr val="accent1"/>
          </a:solidFill>
          <a:ln w="19050">
            <a:solidFill>
              <a:schemeClr val="lt1"/>
            </a:solidFill>
          </a:ln>
          <a:effectLst/>
        </c:spPr>
      </c:pivotFmt>
      <c:pivotFmt>
        <c:idx val="3522"/>
        <c:spPr>
          <a:solidFill>
            <a:schemeClr val="accent1"/>
          </a:solidFill>
          <a:ln w="19050">
            <a:solidFill>
              <a:schemeClr val="lt1"/>
            </a:solidFill>
          </a:ln>
          <a:effectLst/>
        </c:spPr>
      </c:pivotFmt>
      <c:pivotFmt>
        <c:idx val="3523"/>
        <c:spPr>
          <a:solidFill>
            <a:schemeClr val="accent1"/>
          </a:solidFill>
          <a:ln w="19050">
            <a:solidFill>
              <a:schemeClr val="lt1"/>
            </a:solidFill>
          </a:ln>
          <a:effectLst/>
        </c:spPr>
      </c:pivotFmt>
      <c:pivotFmt>
        <c:idx val="3524"/>
        <c:spPr>
          <a:solidFill>
            <a:schemeClr val="accent1"/>
          </a:solidFill>
          <a:ln w="19050">
            <a:solidFill>
              <a:schemeClr val="lt1"/>
            </a:solidFill>
          </a:ln>
          <a:effectLst/>
        </c:spPr>
      </c:pivotFmt>
      <c:pivotFmt>
        <c:idx val="3525"/>
        <c:spPr>
          <a:solidFill>
            <a:schemeClr val="accent1"/>
          </a:solidFill>
          <a:ln w="19050">
            <a:solidFill>
              <a:schemeClr val="lt1"/>
            </a:solidFill>
          </a:ln>
          <a:effectLst/>
        </c:spPr>
      </c:pivotFmt>
      <c:pivotFmt>
        <c:idx val="3526"/>
        <c:spPr>
          <a:solidFill>
            <a:schemeClr val="accent1"/>
          </a:solidFill>
          <a:ln w="19050">
            <a:solidFill>
              <a:schemeClr val="lt1"/>
            </a:solidFill>
          </a:ln>
          <a:effectLst/>
        </c:spPr>
      </c:pivotFmt>
      <c:pivotFmt>
        <c:idx val="3527"/>
        <c:spPr>
          <a:solidFill>
            <a:schemeClr val="accent1"/>
          </a:solidFill>
          <a:ln w="19050">
            <a:solidFill>
              <a:schemeClr val="lt1"/>
            </a:solidFill>
          </a:ln>
          <a:effectLst/>
        </c:spPr>
      </c:pivotFmt>
      <c:pivotFmt>
        <c:idx val="3528"/>
        <c:spPr>
          <a:solidFill>
            <a:schemeClr val="accent1"/>
          </a:solidFill>
          <a:ln w="19050">
            <a:solidFill>
              <a:schemeClr val="lt1"/>
            </a:solidFill>
          </a:ln>
          <a:effectLst/>
        </c:spPr>
      </c:pivotFmt>
      <c:pivotFmt>
        <c:idx val="3529"/>
        <c:spPr>
          <a:solidFill>
            <a:schemeClr val="accent1"/>
          </a:solidFill>
          <a:ln w="19050">
            <a:solidFill>
              <a:schemeClr val="lt1"/>
            </a:solidFill>
          </a:ln>
          <a:effectLst/>
        </c:spPr>
      </c:pivotFmt>
      <c:pivotFmt>
        <c:idx val="3530"/>
        <c:spPr>
          <a:solidFill>
            <a:schemeClr val="accent1"/>
          </a:solidFill>
          <a:ln w="19050">
            <a:solidFill>
              <a:schemeClr val="lt1"/>
            </a:solidFill>
          </a:ln>
          <a:effectLst/>
        </c:spPr>
      </c:pivotFmt>
      <c:pivotFmt>
        <c:idx val="3531"/>
        <c:spPr>
          <a:solidFill>
            <a:schemeClr val="accent1"/>
          </a:solidFill>
          <a:ln w="19050">
            <a:solidFill>
              <a:schemeClr val="lt1"/>
            </a:solidFill>
          </a:ln>
          <a:effectLst/>
        </c:spPr>
      </c:pivotFmt>
      <c:pivotFmt>
        <c:idx val="3532"/>
        <c:spPr>
          <a:solidFill>
            <a:schemeClr val="accent1"/>
          </a:solidFill>
          <a:ln w="19050">
            <a:solidFill>
              <a:schemeClr val="lt1"/>
            </a:solidFill>
          </a:ln>
          <a:effectLst/>
        </c:spPr>
      </c:pivotFmt>
      <c:pivotFmt>
        <c:idx val="3533"/>
        <c:spPr>
          <a:solidFill>
            <a:schemeClr val="accent1"/>
          </a:solidFill>
          <a:ln w="19050">
            <a:solidFill>
              <a:schemeClr val="lt1"/>
            </a:solidFill>
          </a:ln>
          <a:effectLst/>
        </c:spPr>
      </c:pivotFmt>
      <c:pivotFmt>
        <c:idx val="3534"/>
        <c:spPr>
          <a:solidFill>
            <a:schemeClr val="accent1"/>
          </a:solidFill>
          <a:ln w="19050">
            <a:solidFill>
              <a:schemeClr val="lt1"/>
            </a:solidFill>
          </a:ln>
          <a:effectLst/>
        </c:spPr>
      </c:pivotFmt>
      <c:pivotFmt>
        <c:idx val="3535"/>
        <c:spPr>
          <a:solidFill>
            <a:schemeClr val="accent1"/>
          </a:solidFill>
          <a:ln w="19050">
            <a:solidFill>
              <a:schemeClr val="lt1"/>
            </a:solidFill>
          </a:ln>
          <a:effectLst/>
        </c:spPr>
      </c:pivotFmt>
      <c:pivotFmt>
        <c:idx val="3536"/>
        <c:spPr>
          <a:solidFill>
            <a:schemeClr val="accent1"/>
          </a:solidFill>
          <a:ln w="19050">
            <a:solidFill>
              <a:schemeClr val="lt1"/>
            </a:solidFill>
          </a:ln>
          <a:effectLst/>
        </c:spPr>
      </c:pivotFmt>
      <c:pivotFmt>
        <c:idx val="3537"/>
        <c:spPr>
          <a:solidFill>
            <a:schemeClr val="accent1"/>
          </a:solidFill>
          <a:ln w="19050">
            <a:solidFill>
              <a:schemeClr val="lt1"/>
            </a:solidFill>
          </a:ln>
          <a:effectLst/>
        </c:spPr>
      </c:pivotFmt>
      <c:pivotFmt>
        <c:idx val="3538"/>
        <c:spPr>
          <a:solidFill>
            <a:schemeClr val="accent1"/>
          </a:solidFill>
          <a:ln w="19050">
            <a:solidFill>
              <a:schemeClr val="lt1"/>
            </a:solidFill>
          </a:ln>
          <a:effectLst/>
        </c:spPr>
      </c:pivotFmt>
      <c:pivotFmt>
        <c:idx val="3539"/>
        <c:spPr>
          <a:solidFill>
            <a:schemeClr val="accent1"/>
          </a:solidFill>
          <a:ln w="19050">
            <a:solidFill>
              <a:schemeClr val="lt1"/>
            </a:solidFill>
          </a:ln>
          <a:effectLst/>
        </c:spPr>
      </c:pivotFmt>
      <c:pivotFmt>
        <c:idx val="3540"/>
        <c:spPr>
          <a:solidFill>
            <a:schemeClr val="accent1"/>
          </a:solidFill>
          <a:ln w="19050">
            <a:solidFill>
              <a:schemeClr val="lt1"/>
            </a:solidFill>
          </a:ln>
          <a:effectLst/>
        </c:spPr>
      </c:pivotFmt>
      <c:pivotFmt>
        <c:idx val="3541"/>
        <c:spPr>
          <a:solidFill>
            <a:schemeClr val="accent1"/>
          </a:solidFill>
          <a:ln w="19050">
            <a:solidFill>
              <a:schemeClr val="lt1"/>
            </a:solidFill>
          </a:ln>
          <a:effectLst/>
        </c:spPr>
      </c:pivotFmt>
      <c:pivotFmt>
        <c:idx val="3542"/>
        <c:spPr>
          <a:solidFill>
            <a:schemeClr val="accent1"/>
          </a:solidFill>
          <a:ln w="19050">
            <a:solidFill>
              <a:schemeClr val="lt1"/>
            </a:solidFill>
          </a:ln>
          <a:effectLst/>
        </c:spPr>
      </c:pivotFmt>
      <c:pivotFmt>
        <c:idx val="3543"/>
        <c:spPr>
          <a:solidFill>
            <a:schemeClr val="accent1"/>
          </a:solidFill>
          <a:ln w="19050">
            <a:solidFill>
              <a:schemeClr val="lt1"/>
            </a:solidFill>
          </a:ln>
          <a:effectLst/>
        </c:spPr>
      </c:pivotFmt>
      <c:pivotFmt>
        <c:idx val="3544"/>
        <c:spPr>
          <a:solidFill>
            <a:schemeClr val="accent1"/>
          </a:solidFill>
          <a:ln w="19050">
            <a:solidFill>
              <a:schemeClr val="lt1"/>
            </a:solidFill>
          </a:ln>
          <a:effectLst/>
        </c:spPr>
      </c:pivotFmt>
      <c:pivotFmt>
        <c:idx val="3545"/>
        <c:spPr>
          <a:solidFill>
            <a:schemeClr val="accent1"/>
          </a:solidFill>
          <a:ln w="19050">
            <a:solidFill>
              <a:schemeClr val="lt1"/>
            </a:solidFill>
          </a:ln>
          <a:effectLst/>
        </c:spPr>
      </c:pivotFmt>
      <c:pivotFmt>
        <c:idx val="3546"/>
        <c:spPr>
          <a:solidFill>
            <a:schemeClr val="accent1"/>
          </a:solidFill>
          <a:ln w="19050">
            <a:solidFill>
              <a:schemeClr val="lt1"/>
            </a:solidFill>
          </a:ln>
          <a:effectLst/>
        </c:spPr>
      </c:pivotFmt>
      <c:pivotFmt>
        <c:idx val="3547"/>
        <c:spPr>
          <a:solidFill>
            <a:schemeClr val="accent1"/>
          </a:solidFill>
          <a:ln w="19050">
            <a:solidFill>
              <a:schemeClr val="lt1"/>
            </a:solidFill>
          </a:ln>
          <a:effectLst/>
        </c:spPr>
      </c:pivotFmt>
      <c:pivotFmt>
        <c:idx val="3548"/>
        <c:spPr>
          <a:solidFill>
            <a:schemeClr val="accent1"/>
          </a:solidFill>
          <a:ln w="19050">
            <a:solidFill>
              <a:schemeClr val="lt1"/>
            </a:solidFill>
          </a:ln>
          <a:effectLst/>
        </c:spPr>
      </c:pivotFmt>
      <c:pivotFmt>
        <c:idx val="3549"/>
        <c:spPr>
          <a:solidFill>
            <a:schemeClr val="accent1"/>
          </a:solidFill>
          <a:ln w="19050">
            <a:solidFill>
              <a:schemeClr val="lt1"/>
            </a:solidFill>
          </a:ln>
          <a:effectLst/>
        </c:spPr>
      </c:pivotFmt>
      <c:pivotFmt>
        <c:idx val="3550"/>
        <c:spPr>
          <a:solidFill>
            <a:schemeClr val="accent1"/>
          </a:solidFill>
          <a:ln w="19050">
            <a:solidFill>
              <a:schemeClr val="lt1"/>
            </a:solidFill>
          </a:ln>
          <a:effectLst/>
        </c:spPr>
      </c:pivotFmt>
      <c:pivotFmt>
        <c:idx val="3551"/>
        <c:spPr>
          <a:solidFill>
            <a:schemeClr val="accent1"/>
          </a:solidFill>
          <a:ln w="19050">
            <a:solidFill>
              <a:schemeClr val="lt1"/>
            </a:solidFill>
          </a:ln>
          <a:effectLst/>
        </c:spPr>
      </c:pivotFmt>
      <c:pivotFmt>
        <c:idx val="3552"/>
        <c:spPr>
          <a:solidFill>
            <a:schemeClr val="accent1"/>
          </a:solidFill>
          <a:ln w="19050">
            <a:solidFill>
              <a:schemeClr val="lt1"/>
            </a:solidFill>
          </a:ln>
          <a:effectLst/>
        </c:spPr>
      </c:pivotFmt>
      <c:pivotFmt>
        <c:idx val="3553"/>
        <c:spPr>
          <a:solidFill>
            <a:schemeClr val="accent1"/>
          </a:solidFill>
          <a:ln w="19050">
            <a:solidFill>
              <a:schemeClr val="lt1"/>
            </a:solidFill>
          </a:ln>
          <a:effectLst/>
        </c:spPr>
      </c:pivotFmt>
      <c:pivotFmt>
        <c:idx val="3554"/>
        <c:spPr>
          <a:solidFill>
            <a:schemeClr val="accent1"/>
          </a:solidFill>
          <a:ln w="19050">
            <a:solidFill>
              <a:schemeClr val="lt1"/>
            </a:solidFill>
          </a:ln>
          <a:effectLst/>
        </c:spPr>
      </c:pivotFmt>
      <c:pivotFmt>
        <c:idx val="3555"/>
        <c:spPr>
          <a:solidFill>
            <a:schemeClr val="accent1"/>
          </a:solidFill>
          <a:ln w="19050">
            <a:solidFill>
              <a:schemeClr val="lt1"/>
            </a:solidFill>
          </a:ln>
          <a:effectLst/>
        </c:spPr>
      </c:pivotFmt>
      <c:pivotFmt>
        <c:idx val="3556"/>
        <c:spPr>
          <a:solidFill>
            <a:schemeClr val="accent1"/>
          </a:solidFill>
          <a:ln w="19050">
            <a:solidFill>
              <a:schemeClr val="lt1"/>
            </a:solidFill>
          </a:ln>
          <a:effectLst/>
        </c:spPr>
      </c:pivotFmt>
      <c:pivotFmt>
        <c:idx val="3557"/>
        <c:spPr>
          <a:solidFill>
            <a:schemeClr val="accent1"/>
          </a:solidFill>
          <a:ln w="19050">
            <a:solidFill>
              <a:schemeClr val="lt1"/>
            </a:solidFill>
          </a:ln>
          <a:effectLst/>
        </c:spPr>
      </c:pivotFmt>
      <c:pivotFmt>
        <c:idx val="3558"/>
        <c:spPr>
          <a:solidFill>
            <a:schemeClr val="accent1"/>
          </a:solidFill>
          <a:ln w="19050">
            <a:solidFill>
              <a:schemeClr val="lt1"/>
            </a:solidFill>
          </a:ln>
          <a:effectLst/>
        </c:spPr>
      </c:pivotFmt>
      <c:pivotFmt>
        <c:idx val="3559"/>
        <c:spPr>
          <a:solidFill>
            <a:schemeClr val="accent1"/>
          </a:solidFill>
          <a:ln w="19050">
            <a:solidFill>
              <a:schemeClr val="lt1"/>
            </a:solidFill>
          </a:ln>
          <a:effectLst/>
        </c:spPr>
      </c:pivotFmt>
      <c:pivotFmt>
        <c:idx val="3560"/>
        <c:spPr>
          <a:solidFill>
            <a:schemeClr val="accent1"/>
          </a:solidFill>
          <a:ln w="19050">
            <a:solidFill>
              <a:schemeClr val="lt1"/>
            </a:solidFill>
          </a:ln>
          <a:effectLst/>
        </c:spPr>
      </c:pivotFmt>
      <c:pivotFmt>
        <c:idx val="3561"/>
        <c:spPr>
          <a:solidFill>
            <a:schemeClr val="accent1"/>
          </a:solidFill>
          <a:ln w="19050">
            <a:solidFill>
              <a:schemeClr val="lt1"/>
            </a:solidFill>
          </a:ln>
          <a:effectLst/>
        </c:spPr>
      </c:pivotFmt>
      <c:pivotFmt>
        <c:idx val="3562"/>
        <c:spPr>
          <a:solidFill>
            <a:schemeClr val="accent1"/>
          </a:solidFill>
          <a:ln w="19050">
            <a:solidFill>
              <a:schemeClr val="lt1"/>
            </a:solidFill>
          </a:ln>
          <a:effectLst/>
        </c:spPr>
      </c:pivotFmt>
      <c:pivotFmt>
        <c:idx val="3563"/>
        <c:spPr>
          <a:solidFill>
            <a:schemeClr val="accent1"/>
          </a:solidFill>
          <a:ln w="19050">
            <a:solidFill>
              <a:schemeClr val="lt1"/>
            </a:solidFill>
          </a:ln>
          <a:effectLst/>
        </c:spPr>
      </c:pivotFmt>
      <c:pivotFmt>
        <c:idx val="3564"/>
        <c:spPr>
          <a:solidFill>
            <a:schemeClr val="accent1"/>
          </a:solidFill>
          <a:ln w="19050">
            <a:solidFill>
              <a:schemeClr val="lt1"/>
            </a:solidFill>
          </a:ln>
          <a:effectLst/>
        </c:spPr>
      </c:pivotFmt>
      <c:pivotFmt>
        <c:idx val="3565"/>
        <c:spPr>
          <a:solidFill>
            <a:schemeClr val="accent1"/>
          </a:solidFill>
          <a:ln w="19050">
            <a:solidFill>
              <a:schemeClr val="lt1"/>
            </a:solidFill>
          </a:ln>
          <a:effectLst/>
        </c:spPr>
      </c:pivotFmt>
      <c:pivotFmt>
        <c:idx val="3566"/>
        <c:spPr>
          <a:solidFill>
            <a:schemeClr val="accent1"/>
          </a:solidFill>
          <a:ln w="19050">
            <a:solidFill>
              <a:schemeClr val="lt1"/>
            </a:solidFill>
          </a:ln>
          <a:effectLst/>
        </c:spPr>
      </c:pivotFmt>
      <c:pivotFmt>
        <c:idx val="3567"/>
        <c:spPr>
          <a:solidFill>
            <a:schemeClr val="accent1"/>
          </a:solidFill>
          <a:ln w="19050">
            <a:solidFill>
              <a:schemeClr val="lt1"/>
            </a:solidFill>
          </a:ln>
          <a:effectLst/>
        </c:spPr>
      </c:pivotFmt>
      <c:pivotFmt>
        <c:idx val="3568"/>
        <c:spPr>
          <a:solidFill>
            <a:schemeClr val="accent1"/>
          </a:solidFill>
          <a:ln w="19050">
            <a:solidFill>
              <a:schemeClr val="lt1"/>
            </a:solidFill>
          </a:ln>
          <a:effectLst/>
        </c:spPr>
      </c:pivotFmt>
      <c:pivotFmt>
        <c:idx val="3569"/>
        <c:spPr>
          <a:solidFill>
            <a:schemeClr val="accent1"/>
          </a:solidFill>
          <a:ln w="19050">
            <a:solidFill>
              <a:schemeClr val="lt1"/>
            </a:solidFill>
          </a:ln>
          <a:effectLst/>
        </c:spPr>
      </c:pivotFmt>
      <c:pivotFmt>
        <c:idx val="3570"/>
        <c:spPr>
          <a:solidFill>
            <a:schemeClr val="accent1"/>
          </a:solidFill>
          <a:ln w="19050">
            <a:solidFill>
              <a:schemeClr val="lt1"/>
            </a:solidFill>
          </a:ln>
          <a:effectLst/>
        </c:spPr>
      </c:pivotFmt>
      <c:pivotFmt>
        <c:idx val="3571"/>
        <c:spPr>
          <a:solidFill>
            <a:schemeClr val="accent1"/>
          </a:solidFill>
          <a:ln w="19050">
            <a:solidFill>
              <a:schemeClr val="lt1"/>
            </a:solidFill>
          </a:ln>
          <a:effectLst/>
        </c:spPr>
      </c:pivotFmt>
      <c:pivotFmt>
        <c:idx val="3572"/>
        <c:spPr>
          <a:solidFill>
            <a:schemeClr val="accent1"/>
          </a:solidFill>
          <a:ln w="19050">
            <a:solidFill>
              <a:schemeClr val="lt1"/>
            </a:solidFill>
          </a:ln>
          <a:effectLst/>
        </c:spPr>
      </c:pivotFmt>
      <c:pivotFmt>
        <c:idx val="3573"/>
        <c:spPr>
          <a:solidFill>
            <a:schemeClr val="accent1"/>
          </a:solidFill>
          <a:ln w="19050">
            <a:solidFill>
              <a:schemeClr val="lt1"/>
            </a:solidFill>
          </a:ln>
          <a:effectLst/>
        </c:spPr>
        <c:marker>
          <c:symbol val="none"/>
        </c:marker>
      </c:pivotFmt>
      <c:pivotFmt>
        <c:idx val="3574"/>
        <c:spPr>
          <a:solidFill>
            <a:schemeClr val="accent1"/>
          </a:solidFill>
          <a:ln w="19050">
            <a:solidFill>
              <a:schemeClr val="lt1"/>
            </a:solidFill>
          </a:ln>
          <a:effectLst/>
        </c:spPr>
      </c:pivotFmt>
      <c:pivotFmt>
        <c:idx val="3575"/>
        <c:spPr>
          <a:solidFill>
            <a:schemeClr val="accent1"/>
          </a:solidFill>
          <a:ln w="19050">
            <a:solidFill>
              <a:schemeClr val="lt1"/>
            </a:solidFill>
          </a:ln>
          <a:effectLst/>
        </c:spPr>
      </c:pivotFmt>
      <c:pivotFmt>
        <c:idx val="3576"/>
        <c:spPr>
          <a:solidFill>
            <a:schemeClr val="accent1"/>
          </a:solidFill>
          <a:ln w="19050">
            <a:solidFill>
              <a:schemeClr val="lt1"/>
            </a:solidFill>
          </a:ln>
          <a:effectLst/>
        </c:spPr>
      </c:pivotFmt>
      <c:pivotFmt>
        <c:idx val="3577"/>
        <c:spPr>
          <a:solidFill>
            <a:schemeClr val="accent1"/>
          </a:solidFill>
          <a:ln w="19050">
            <a:solidFill>
              <a:schemeClr val="lt1"/>
            </a:solidFill>
          </a:ln>
          <a:effectLst/>
        </c:spPr>
      </c:pivotFmt>
      <c:pivotFmt>
        <c:idx val="3578"/>
        <c:spPr>
          <a:solidFill>
            <a:schemeClr val="accent1"/>
          </a:solidFill>
          <a:ln w="19050">
            <a:solidFill>
              <a:schemeClr val="lt1"/>
            </a:solidFill>
          </a:ln>
          <a:effectLst/>
        </c:spPr>
      </c:pivotFmt>
      <c:pivotFmt>
        <c:idx val="3579"/>
        <c:spPr>
          <a:solidFill>
            <a:schemeClr val="accent1"/>
          </a:solidFill>
          <a:ln w="19050">
            <a:solidFill>
              <a:schemeClr val="lt1"/>
            </a:solidFill>
          </a:ln>
          <a:effectLst/>
        </c:spPr>
      </c:pivotFmt>
      <c:pivotFmt>
        <c:idx val="3580"/>
        <c:spPr>
          <a:solidFill>
            <a:schemeClr val="accent1"/>
          </a:solidFill>
          <a:ln w="19050">
            <a:solidFill>
              <a:schemeClr val="lt1"/>
            </a:solidFill>
          </a:ln>
          <a:effectLst/>
        </c:spPr>
      </c:pivotFmt>
      <c:pivotFmt>
        <c:idx val="3581"/>
        <c:spPr>
          <a:solidFill>
            <a:schemeClr val="accent1"/>
          </a:solidFill>
          <a:ln w="19050">
            <a:solidFill>
              <a:schemeClr val="lt1"/>
            </a:solidFill>
          </a:ln>
          <a:effectLst/>
        </c:spPr>
      </c:pivotFmt>
      <c:pivotFmt>
        <c:idx val="3582"/>
        <c:spPr>
          <a:solidFill>
            <a:schemeClr val="accent1"/>
          </a:solidFill>
          <a:ln w="19050">
            <a:solidFill>
              <a:schemeClr val="lt1"/>
            </a:solidFill>
          </a:ln>
          <a:effectLst/>
        </c:spPr>
      </c:pivotFmt>
      <c:pivotFmt>
        <c:idx val="3583"/>
        <c:spPr>
          <a:solidFill>
            <a:schemeClr val="accent1"/>
          </a:solidFill>
          <a:ln w="19050">
            <a:solidFill>
              <a:schemeClr val="lt1"/>
            </a:solidFill>
          </a:ln>
          <a:effectLst/>
        </c:spPr>
      </c:pivotFmt>
      <c:pivotFmt>
        <c:idx val="3584"/>
        <c:spPr>
          <a:solidFill>
            <a:schemeClr val="accent1"/>
          </a:solidFill>
          <a:ln w="19050">
            <a:solidFill>
              <a:schemeClr val="lt1"/>
            </a:solidFill>
          </a:ln>
          <a:effectLst/>
        </c:spPr>
      </c:pivotFmt>
      <c:pivotFmt>
        <c:idx val="3585"/>
        <c:spPr>
          <a:solidFill>
            <a:schemeClr val="accent1"/>
          </a:solidFill>
          <a:ln w="19050">
            <a:solidFill>
              <a:schemeClr val="lt1"/>
            </a:solidFill>
          </a:ln>
          <a:effectLst/>
        </c:spPr>
      </c:pivotFmt>
      <c:pivotFmt>
        <c:idx val="3586"/>
        <c:spPr>
          <a:solidFill>
            <a:schemeClr val="accent1"/>
          </a:solidFill>
          <a:ln w="19050">
            <a:solidFill>
              <a:schemeClr val="lt1"/>
            </a:solidFill>
          </a:ln>
          <a:effectLst/>
        </c:spPr>
      </c:pivotFmt>
      <c:pivotFmt>
        <c:idx val="3587"/>
        <c:spPr>
          <a:solidFill>
            <a:schemeClr val="accent1"/>
          </a:solidFill>
          <a:ln w="19050">
            <a:solidFill>
              <a:schemeClr val="lt1"/>
            </a:solidFill>
          </a:ln>
          <a:effectLst/>
        </c:spPr>
      </c:pivotFmt>
      <c:pivotFmt>
        <c:idx val="3588"/>
        <c:spPr>
          <a:solidFill>
            <a:schemeClr val="accent1"/>
          </a:solidFill>
          <a:ln w="19050">
            <a:solidFill>
              <a:schemeClr val="lt1"/>
            </a:solidFill>
          </a:ln>
          <a:effectLst/>
        </c:spPr>
      </c:pivotFmt>
      <c:pivotFmt>
        <c:idx val="3589"/>
        <c:spPr>
          <a:solidFill>
            <a:schemeClr val="accent1"/>
          </a:solidFill>
          <a:ln w="19050">
            <a:solidFill>
              <a:schemeClr val="lt1"/>
            </a:solidFill>
          </a:ln>
          <a:effectLst/>
        </c:spPr>
      </c:pivotFmt>
      <c:pivotFmt>
        <c:idx val="3590"/>
        <c:spPr>
          <a:solidFill>
            <a:schemeClr val="accent1"/>
          </a:solidFill>
          <a:ln w="19050">
            <a:solidFill>
              <a:schemeClr val="lt1"/>
            </a:solidFill>
          </a:ln>
          <a:effectLst/>
        </c:spPr>
      </c:pivotFmt>
      <c:pivotFmt>
        <c:idx val="3591"/>
        <c:spPr>
          <a:solidFill>
            <a:schemeClr val="accent1"/>
          </a:solidFill>
          <a:ln w="19050">
            <a:solidFill>
              <a:schemeClr val="lt1"/>
            </a:solidFill>
          </a:ln>
          <a:effectLst/>
        </c:spPr>
      </c:pivotFmt>
      <c:pivotFmt>
        <c:idx val="3592"/>
        <c:spPr>
          <a:solidFill>
            <a:schemeClr val="accent1"/>
          </a:solidFill>
          <a:ln w="19050">
            <a:solidFill>
              <a:schemeClr val="lt1"/>
            </a:solidFill>
          </a:ln>
          <a:effectLst/>
        </c:spPr>
      </c:pivotFmt>
      <c:pivotFmt>
        <c:idx val="3593"/>
        <c:spPr>
          <a:solidFill>
            <a:schemeClr val="accent1"/>
          </a:solidFill>
          <a:ln w="19050">
            <a:solidFill>
              <a:schemeClr val="lt1"/>
            </a:solidFill>
          </a:ln>
          <a:effectLst/>
        </c:spPr>
      </c:pivotFmt>
      <c:pivotFmt>
        <c:idx val="3594"/>
        <c:spPr>
          <a:solidFill>
            <a:schemeClr val="accent1"/>
          </a:solidFill>
          <a:ln w="19050">
            <a:solidFill>
              <a:schemeClr val="lt1"/>
            </a:solidFill>
          </a:ln>
          <a:effectLst/>
        </c:spPr>
      </c:pivotFmt>
      <c:pivotFmt>
        <c:idx val="3595"/>
        <c:spPr>
          <a:solidFill>
            <a:schemeClr val="accent1"/>
          </a:solidFill>
          <a:ln w="19050">
            <a:solidFill>
              <a:schemeClr val="lt1"/>
            </a:solidFill>
          </a:ln>
          <a:effectLst/>
        </c:spPr>
      </c:pivotFmt>
      <c:pivotFmt>
        <c:idx val="3596"/>
        <c:spPr>
          <a:solidFill>
            <a:schemeClr val="accent1"/>
          </a:solidFill>
          <a:ln w="19050">
            <a:solidFill>
              <a:schemeClr val="lt1"/>
            </a:solidFill>
          </a:ln>
          <a:effectLst/>
        </c:spPr>
      </c:pivotFmt>
      <c:pivotFmt>
        <c:idx val="3597"/>
        <c:spPr>
          <a:solidFill>
            <a:schemeClr val="accent1"/>
          </a:solidFill>
          <a:ln w="19050">
            <a:solidFill>
              <a:schemeClr val="lt1"/>
            </a:solidFill>
          </a:ln>
          <a:effectLst/>
        </c:spPr>
      </c:pivotFmt>
      <c:pivotFmt>
        <c:idx val="3598"/>
        <c:spPr>
          <a:solidFill>
            <a:schemeClr val="accent1"/>
          </a:solidFill>
          <a:ln w="19050">
            <a:solidFill>
              <a:schemeClr val="lt1"/>
            </a:solidFill>
          </a:ln>
          <a:effectLst/>
        </c:spPr>
      </c:pivotFmt>
      <c:pivotFmt>
        <c:idx val="3599"/>
        <c:spPr>
          <a:solidFill>
            <a:schemeClr val="accent1"/>
          </a:solidFill>
          <a:ln w="19050">
            <a:solidFill>
              <a:schemeClr val="lt1"/>
            </a:solidFill>
          </a:ln>
          <a:effectLst/>
        </c:spPr>
      </c:pivotFmt>
      <c:pivotFmt>
        <c:idx val="3600"/>
        <c:spPr>
          <a:solidFill>
            <a:schemeClr val="accent1"/>
          </a:solidFill>
          <a:ln w="19050">
            <a:solidFill>
              <a:schemeClr val="lt1"/>
            </a:solidFill>
          </a:ln>
          <a:effectLst/>
        </c:spPr>
      </c:pivotFmt>
      <c:pivotFmt>
        <c:idx val="3601"/>
        <c:spPr>
          <a:solidFill>
            <a:schemeClr val="accent1"/>
          </a:solidFill>
          <a:ln w="19050">
            <a:solidFill>
              <a:schemeClr val="lt1"/>
            </a:solidFill>
          </a:ln>
          <a:effectLst/>
        </c:spPr>
      </c:pivotFmt>
      <c:pivotFmt>
        <c:idx val="3602"/>
        <c:spPr>
          <a:solidFill>
            <a:schemeClr val="accent1"/>
          </a:solidFill>
          <a:ln w="19050">
            <a:solidFill>
              <a:schemeClr val="lt1"/>
            </a:solidFill>
          </a:ln>
          <a:effectLst/>
        </c:spPr>
      </c:pivotFmt>
      <c:pivotFmt>
        <c:idx val="3603"/>
        <c:spPr>
          <a:solidFill>
            <a:schemeClr val="accent1"/>
          </a:solidFill>
          <a:ln w="19050">
            <a:solidFill>
              <a:schemeClr val="lt1"/>
            </a:solidFill>
          </a:ln>
          <a:effectLst/>
        </c:spPr>
      </c:pivotFmt>
      <c:pivotFmt>
        <c:idx val="3604"/>
        <c:spPr>
          <a:solidFill>
            <a:schemeClr val="accent1"/>
          </a:solidFill>
          <a:ln w="19050">
            <a:solidFill>
              <a:schemeClr val="lt1"/>
            </a:solidFill>
          </a:ln>
          <a:effectLst/>
        </c:spPr>
      </c:pivotFmt>
      <c:pivotFmt>
        <c:idx val="3605"/>
        <c:spPr>
          <a:solidFill>
            <a:schemeClr val="accent1"/>
          </a:solidFill>
          <a:ln w="19050">
            <a:solidFill>
              <a:schemeClr val="lt1"/>
            </a:solidFill>
          </a:ln>
          <a:effectLst/>
        </c:spPr>
      </c:pivotFmt>
      <c:pivotFmt>
        <c:idx val="3606"/>
        <c:spPr>
          <a:solidFill>
            <a:schemeClr val="accent1"/>
          </a:solidFill>
          <a:ln w="19050">
            <a:solidFill>
              <a:schemeClr val="lt1"/>
            </a:solidFill>
          </a:ln>
          <a:effectLst/>
        </c:spPr>
      </c:pivotFmt>
      <c:pivotFmt>
        <c:idx val="3607"/>
        <c:spPr>
          <a:solidFill>
            <a:schemeClr val="accent1"/>
          </a:solidFill>
          <a:ln w="19050">
            <a:solidFill>
              <a:schemeClr val="lt1"/>
            </a:solidFill>
          </a:ln>
          <a:effectLst/>
        </c:spPr>
      </c:pivotFmt>
      <c:pivotFmt>
        <c:idx val="3608"/>
        <c:spPr>
          <a:solidFill>
            <a:schemeClr val="accent1"/>
          </a:solidFill>
          <a:ln w="19050">
            <a:solidFill>
              <a:schemeClr val="lt1"/>
            </a:solidFill>
          </a:ln>
          <a:effectLst/>
        </c:spPr>
      </c:pivotFmt>
      <c:pivotFmt>
        <c:idx val="3609"/>
        <c:spPr>
          <a:solidFill>
            <a:schemeClr val="accent1"/>
          </a:solidFill>
          <a:ln w="19050">
            <a:solidFill>
              <a:schemeClr val="lt1"/>
            </a:solidFill>
          </a:ln>
          <a:effectLst/>
        </c:spPr>
      </c:pivotFmt>
      <c:pivotFmt>
        <c:idx val="3610"/>
        <c:spPr>
          <a:solidFill>
            <a:schemeClr val="accent1"/>
          </a:solidFill>
          <a:ln w="19050">
            <a:solidFill>
              <a:schemeClr val="lt1"/>
            </a:solidFill>
          </a:ln>
          <a:effectLst/>
        </c:spPr>
      </c:pivotFmt>
      <c:pivotFmt>
        <c:idx val="3611"/>
        <c:spPr>
          <a:solidFill>
            <a:schemeClr val="accent1"/>
          </a:solidFill>
          <a:ln w="19050">
            <a:solidFill>
              <a:schemeClr val="lt1"/>
            </a:solidFill>
          </a:ln>
          <a:effectLst/>
        </c:spPr>
      </c:pivotFmt>
      <c:pivotFmt>
        <c:idx val="3612"/>
        <c:spPr>
          <a:solidFill>
            <a:schemeClr val="accent1"/>
          </a:solidFill>
          <a:ln w="19050">
            <a:solidFill>
              <a:schemeClr val="lt1"/>
            </a:solidFill>
          </a:ln>
          <a:effectLst/>
        </c:spPr>
      </c:pivotFmt>
      <c:pivotFmt>
        <c:idx val="3613"/>
        <c:spPr>
          <a:solidFill>
            <a:schemeClr val="accent1"/>
          </a:solidFill>
          <a:ln w="19050">
            <a:solidFill>
              <a:schemeClr val="lt1"/>
            </a:solidFill>
          </a:ln>
          <a:effectLst/>
        </c:spPr>
      </c:pivotFmt>
      <c:pivotFmt>
        <c:idx val="3614"/>
        <c:spPr>
          <a:solidFill>
            <a:schemeClr val="accent1"/>
          </a:solidFill>
          <a:ln w="19050">
            <a:solidFill>
              <a:schemeClr val="lt1"/>
            </a:solidFill>
          </a:ln>
          <a:effectLst/>
        </c:spPr>
      </c:pivotFmt>
      <c:pivotFmt>
        <c:idx val="3615"/>
        <c:spPr>
          <a:solidFill>
            <a:schemeClr val="accent1"/>
          </a:solidFill>
          <a:ln w="19050">
            <a:solidFill>
              <a:schemeClr val="lt1"/>
            </a:solidFill>
          </a:ln>
          <a:effectLst/>
        </c:spPr>
      </c:pivotFmt>
      <c:pivotFmt>
        <c:idx val="3616"/>
        <c:spPr>
          <a:solidFill>
            <a:schemeClr val="accent1"/>
          </a:solidFill>
          <a:ln w="19050">
            <a:solidFill>
              <a:schemeClr val="lt1"/>
            </a:solidFill>
          </a:ln>
          <a:effectLst/>
        </c:spPr>
      </c:pivotFmt>
      <c:pivotFmt>
        <c:idx val="3617"/>
        <c:spPr>
          <a:solidFill>
            <a:schemeClr val="accent1"/>
          </a:solidFill>
          <a:ln w="19050">
            <a:solidFill>
              <a:schemeClr val="lt1"/>
            </a:solidFill>
          </a:ln>
          <a:effectLst/>
        </c:spPr>
      </c:pivotFmt>
      <c:pivotFmt>
        <c:idx val="3618"/>
        <c:spPr>
          <a:solidFill>
            <a:schemeClr val="accent1"/>
          </a:solidFill>
          <a:ln w="19050">
            <a:solidFill>
              <a:schemeClr val="lt1"/>
            </a:solidFill>
          </a:ln>
          <a:effectLst/>
        </c:spPr>
      </c:pivotFmt>
      <c:pivotFmt>
        <c:idx val="3619"/>
        <c:spPr>
          <a:solidFill>
            <a:schemeClr val="accent1"/>
          </a:solidFill>
          <a:ln w="19050">
            <a:solidFill>
              <a:schemeClr val="lt1"/>
            </a:solidFill>
          </a:ln>
          <a:effectLst/>
        </c:spPr>
      </c:pivotFmt>
      <c:pivotFmt>
        <c:idx val="3620"/>
        <c:spPr>
          <a:solidFill>
            <a:schemeClr val="accent1"/>
          </a:solidFill>
          <a:ln w="19050">
            <a:solidFill>
              <a:schemeClr val="lt1"/>
            </a:solidFill>
          </a:ln>
          <a:effectLst/>
        </c:spPr>
      </c:pivotFmt>
      <c:pivotFmt>
        <c:idx val="3621"/>
        <c:spPr>
          <a:solidFill>
            <a:schemeClr val="accent1"/>
          </a:solidFill>
          <a:ln w="19050">
            <a:solidFill>
              <a:schemeClr val="lt1"/>
            </a:solidFill>
          </a:ln>
          <a:effectLst/>
        </c:spPr>
      </c:pivotFmt>
      <c:pivotFmt>
        <c:idx val="3622"/>
        <c:spPr>
          <a:solidFill>
            <a:schemeClr val="accent1"/>
          </a:solidFill>
          <a:ln w="19050">
            <a:solidFill>
              <a:schemeClr val="lt1"/>
            </a:solidFill>
          </a:ln>
          <a:effectLst/>
        </c:spPr>
      </c:pivotFmt>
      <c:pivotFmt>
        <c:idx val="3623"/>
        <c:spPr>
          <a:solidFill>
            <a:schemeClr val="accent1"/>
          </a:solidFill>
          <a:ln w="19050">
            <a:solidFill>
              <a:schemeClr val="lt1"/>
            </a:solidFill>
          </a:ln>
          <a:effectLst/>
        </c:spPr>
      </c:pivotFmt>
      <c:pivotFmt>
        <c:idx val="3624"/>
        <c:spPr>
          <a:solidFill>
            <a:schemeClr val="accent1"/>
          </a:solidFill>
          <a:ln w="19050">
            <a:solidFill>
              <a:schemeClr val="lt1"/>
            </a:solidFill>
          </a:ln>
          <a:effectLst/>
        </c:spPr>
      </c:pivotFmt>
      <c:pivotFmt>
        <c:idx val="3625"/>
        <c:spPr>
          <a:solidFill>
            <a:schemeClr val="accent1"/>
          </a:solidFill>
          <a:ln w="19050">
            <a:solidFill>
              <a:schemeClr val="lt1"/>
            </a:solidFill>
          </a:ln>
          <a:effectLst/>
        </c:spPr>
      </c:pivotFmt>
      <c:pivotFmt>
        <c:idx val="3626"/>
        <c:spPr>
          <a:solidFill>
            <a:schemeClr val="accent1"/>
          </a:solidFill>
          <a:ln w="19050">
            <a:solidFill>
              <a:schemeClr val="lt1"/>
            </a:solidFill>
          </a:ln>
          <a:effectLst/>
        </c:spPr>
      </c:pivotFmt>
      <c:pivotFmt>
        <c:idx val="3627"/>
        <c:spPr>
          <a:solidFill>
            <a:schemeClr val="accent1"/>
          </a:solidFill>
          <a:ln w="19050">
            <a:solidFill>
              <a:schemeClr val="lt1"/>
            </a:solidFill>
          </a:ln>
          <a:effectLst/>
        </c:spPr>
      </c:pivotFmt>
      <c:pivotFmt>
        <c:idx val="3628"/>
        <c:spPr>
          <a:solidFill>
            <a:schemeClr val="accent1"/>
          </a:solidFill>
          <a:ln w="19050">
            <a:solidFill>
              <a:schemeClr val="lt1"/>
            </a:solidFill>
          </a:ln>
          <a:effectLst/>
        </c:spPr>
      </c:pivotFmt>
      <c:pivotFmt>
        <c:idx val="3629"/>
        <c:spPr>
          <a:solidFill>
            <a:schemeClr val="accent1"/>
          </a:solidFill>
          <a:ln w="19050">
            <a:solidFill>
              <a:schemeClr val="lt1"/>
            </a:solidFill>
          </a:ln>
          <a:effectLst/>
        </c:spPr>
      </c:pivotFmt>
      <c:pivotFmt>
        <c:idx val="3630"/>
        <c:spPr>
          <a:solidFill>
            <a:schemeClr val="accent1"/>
          </a:solidFill>
          <a:ln w="19050">
            <a:solidFill>
              <a:schemeClr val="lt1"/>
            </a:solidFill>
          </a:ln>
          <a:effectLst/>
        </c:spPr>
      </c:pivotFmt>
      <c:pivotFmt>
        <c:idx val="3631"/>
        <c:spPr>
          <a:solidFill>
            <a:schemeClr val="accent1"/>
          </a:solidFill>
          <a:ln w="19050">
            <a:solidFill>
              <a:schemeClr val="lt1"/>
            </a:solidFill>
          </a:ln>
          <a:effectLst/>
        </c:spPr>
      </c:pivotFmt>
      <c:pivotFmt>
        <c:idx val="3632"/>
        <c:spPr>
          <a:solidFill>
            <a:schemeClr val="accent1"/>
          </a:solidFill>
          <a:ln w="19050">
            <a:solidFill>
              <a:schemeClr val="lt1"/>
            </a:solidFill>
          </a:ln>
          <a:effectLst/>
        </c:spPr>
      </c:pivotFmt>
      <c:pivotFmt>
        <c:idx val="3633"/>
        <c:spPr>
          <a:solidFill>
            <a:schemeClr val="accent1"/>
          </a:solidFill>
          <a:ln w="19050">
            <a:solidFill>
              <a:schemeClr val="lt1"/>
            </a:solidFill>
          </a:ln>
          <a:effectLst/>
        </c:spPr>
      </c:pivotFmt>
      <c:pivotFmt>
        <c:idx val="3634"/>
        <c:spPr>
          <a:solidFill>
            <a:schemeClr val="accent1"/>
          </a:solidFill>
          <a:ln w="19050">
            <a:solidFill>
              <a:schemeClr val="lt1"/>
            </a:solidFill>
          </a:ln>
          <a:effectLst/>
        </c:spPr>
      </c:pivotFmt>
      <c:pivotFmt>
        <c:idx val="3635"/>
        <c:spPr>
          <a:solidFill>
            <a:schemeClr val="accent1"/>
          </a:solidFill>
          <a:ln w="19050">
            <a:solidFill>
              <a:schemeClr val="lt1"/>
            </a:solidFill>
          </a:ln>
          <a:effectLst/>
        </c:spPr>
      </c:pivotFmt>
      <c:pivotFmt>
        <c:idx val="3636"/>
        <c:spPr>
          <a:solidFill>
            <a:schemeClr val="accent1"/>
          </a:solidFill>
          <a:ln w="19050">
            <a:solidFill>
              <a:schemeClr val="lt1"/>
            </a:solidFill>
          </a:ln>
          <a:effectLst/>
        </c:spPr>
      </c:pivotFmt>
      <c:pivotFmt>
        <c:idx val="3637"/>
        <c:spPr>
          <a:solidFill>
            <a:schemeClr val="accent1"/>
          </a:solidFill>
          <a:ln w="19050">
            <a:solidFill>
              <a:schemeClr val="lt1"/>
            </a:solidFill>
          </a:ln>
          <a:effectLst/>
        </c:spPr>
      </c:pivotFmt>
      <c:pivotFmt>
        <c:idx val="3638"/>
        <c:spPr>
          <a:solidFill>
            <a:schemeClr val="accent1"/>
          </a:solidFill>
          <a:ln w="19050">
            <a:solidFill>
              <a:schemeClr val="lt1"/>
            </a:solidFill>
          </a:ln>
          <a:effectLst/>
        </c:spPr>
      </c:pivotFmt>
      <c:pivotFmt>
        <c:idx val="3639"/>
        <c:spPr>
          <a:solidFill>
            <a:schemeClr val="accent1"/>
          </a:solidFill>
          <a:ln w="19050">
            <a:solidFill>
              <a:schemeClr val="lt1"/>
            </a:solidFill>
          </a:ln>
          <a:effectLst/>
        </c:spPr>
      </c:pivotFmt>
      <c:pivotFmt>
        <c:idx val="3640"/>
        <c:spPr>
          <a:solidFill>
            <a:schemeClr val="accent1"/>
          </a:solidFill>
          <a:ln w="19050">
            <a:solidFill>
              <a:schemeClr val="lt1"/>
            </a:solidFill>
          </a:ln>
          <a:effectLst/>
        </c:spPr>
      </c:pivotFmt>
      <c:pivotFmt>
        <c:idx val="3641"/>
        <c:spPr>
          <a:solidFill>
            <a:schemeClr val="accent1"/>
          </a:solidFill>
          <a:ln w="19050">
            <a:solidFill>
              <a:schemeClr val="lt1"/>
            </a:solidFill>
          </a:ln>
          <a:effectLst/>
        </c:spPr>
      </c:pivotFmt>
      <c:pivotFmt>
        <c:idx val="3642"/>
        <c:spPr>
          <a:solidFill>
            <a:schemeClr val="accent1"/>
          </a:solidFill>
          <a:ln w="19050">
            <a:solidFill>
              <a:schemeClr val="lt1"/>
            </a:solidFill>
          </a:ln>
          <a:effectLst/>
        </c:spPr>
      </c:pivotFmt>
      <c:pivotFmt>
        <c:idx val="3643"/>
        <c:spPr>
          <a:solidFill>
            <a:schemeClr val="accent1"/>
          </a:solidFill>
          <a:ln w="19050">
            <a:solidFill>
              <a:schemeClr val="lt1"/>
            </a:solidFill>
          </a:ln>
          <a:effectLst/>
        </c:spPr>
      </c:pivotFmt>
      <c:pivotFmt>
        <c:idx val="3644"/>
        <c:spPr>
          <a:solidFill>
            <a:schemeClr val="accent1"/>
          </a:solidFill>
          <a:ln w="19050">
            <a:solidFill>
              <a:schemeClr val="lt1"/>
            </a:solidFill>
          </a:ln>
          <a:effectLst/>
        </c:spPr>
      </c:pivotFmt>
      <c:pivotFmt>
        <c:idx val="3645"/>
        <c:spPr>
          <a:solidFill>
            <a:schemeClr val="accent1"/>
          </a:solidFill>
          <a:ln w="19050">
            <a:solidFill>
              <a:schemeClr val="lt1"/>
            </a:solidFill>
          </a:ln>
          <a:effectLst/>
        </c:spPr>
      </c:pivotFmt>
      <c:pivotFmt>
        <c:idx val="3646"/>
        <c:spPr>
          <a:solidFill>
            <a:schemeClr val="accent1"/>
          </a:solidFill>
          <a:ln w="19050">
            <a:solidFill>
              <a:schemeClr val="lt1"/>
            </a:solidFill>
          </a:ln>
          <a:effectLst/>
        </c:spPr>
      </c:pivotFmt>
      <c:pivotFmt>
        <c:idx val="3647"/>
        <c:spPr>
          <a:solidFill>
            <a:schemeClr val="accent1"/>
          </a:solidFill>
          <a:ln w="19050">
            <a:solidFill>
              <a:schemeClr val="lt1"/>
            </a:solidFill>
          </a:ln>
          <a:effectLst/>
        </c:spPr>
      </c:pivotFmt>
      <c:pivotFmt>
        <c:idx val="3648"/>
        <c:spPr>
          <a:solidFill>
            <a:schemeClr val="accent1"/>
          </a:solidFill>
          <a:ln w="19050">
            <a:solidFill>
              <a:schemeClr val="lt1"/>
            </a:solidFill>
          </a:ln>
          <a:effectLst/>
        </c:spPr>
      </c:pivotFmt>
      <c:pivotFmt>
        <c:idx val="3649"/>
        <c:spPr>
          <a:solidFill>
            <a:schemeClr val="accent1"/>
          </a:solidFill>
          <a:ln w="19050">
            <a:solidFill>
              <a:schemeClr val="lt1"/>
            </a:solidFill>
          </a:ln>
          <a:effectLst/>
        </c:spPr>
      </c:pivotFmt>
      <c:pivotFmt>
        <c:idx val="3650"/>
        <c:spPr>
          <a:solidFill>
            <a:schemeClr val="accent1"/>
          </a:solidFill>
          <a:ln w="19050">
            <a:solidFill>
              <a:schemeClr val="lt1"/>
            </a:solidFill>
          </a:ln>
          <a:effectLst/>
        </c:spPr>
      </c:pivotFmt>
      <c:pivotFmt>
        <c:idx val="3651"/>
        <c:spPr>
          <a:solidFill>
            <a:schemeClr val="accent1"/>
          </a:solidFill>
          <a:ln w="19050">
            <a:solidFill>
              <a:schemeClr val="lt1"/>
            </a:solidFill>
          </a:ln>
          <a:effectLst/>
        </c:spPr>
      </c:pivotFmt>
      <c:pivotFmt>
        <c:idx val="3652"/>
        <c:spPr>
          <a:solidFill>
            <a:schemeClr val="accent1"/>
          </a:solidFill>
          <a:ln w="19050">
            <a:solidFill>
              <a:schemeClr val="lt1"/>
            </a:solidFill>
          </a:ln>
          <a:effectLst/>
        </c:spPr>
      </c:pivotFmt>
      <c:pivotFmt>
        <c:idx val="3653"/>
        <c:spPr>
          <a:solidFill>
            <a:schemeClr val="accent1"/>
          </a:solidFill>
          <a:ln w="19050">
            <a:solidFill>
              <a:schemeClr val="lt1"/>
            </a:solidFill>
          </a:ln>
          <a:effectLst/>
        </c:spPr>
      </c:pivotFmt>
      <c:pivotFmt>
        <c:idx val="3654"/>
        <c:spPr>
          <a:solidFill>
            <a:schemeClr val="accent1"/>
          </a:solidFill>
          <a:ln w="19050">
            <a:solidFill>
              <a:schemeClr val="lt1"/>
            </a:solidFill>
          </a:ln>
          <a:effectLst/>
        </c:spPr>
      </c:pivotFmt>
      <c:pivotFmt>
        <c:idx val="3655"/>
        <c:spPr>
          <a:solidFill>
            <a:schemeClr val="accent1"/>
          </a:solidFill>
          <a:ln w="19050">
            <a:solidFill>
              <a:schemeClr val="lt1"/>
            </a:solidFill>
          </a:ln>
          <a:effectLst/>
        </c:spPr>
      </c:pivotFmt>
      <c:pivotFmt>
        <c:idx val="3656"/>
        <c:spPr>
          <a:solidFill>
            <a:schemeClr val="accent1"/>
          </a:solidFill>
          <a:ln w="19050">
            <a:solidFill>
              <a:schemeClr val="lt1"/>
            </a:solidFill>
          </a:ln>
          <a:effectLst/>
        </c:spPr>
      </c:pivotFmt>
      <c:pivotFmt>
        <c:idx val="3657"/>
        <c:spPr>
          <a:solidFill>
            <a:schemeClr val="accent1"/>
          </a:solidFill>
          <a:ln w="19050">
            <a:solidFill>
              <a:schemeClr val="lt1"/>
            </a:solidFill>
          </a:ln>
          <a:effectLst/>
        </c:spPr>
      </c:pivotFmt>
      <c:pivotFmt>
        <c:idx val="3658"/>
        <c:spPr>
          <a:solidFill>
            <a:schemeClr val="accent1"/>
          </a:solidFill>
          <a:ln w="19050">
            <a:solidFill>
              <a:schemeClr val="lt1"/>
            </a:solidFill>
          </a:ln>
          <a:effectLst/>
        </c:spPr>
      </c:pivotFmt>
      <c:pivotFmt>
        <c:idx val="3659"/>
        <c:spPr>
          <a:solidFill>
            <a:schemeClr val="accent1"/>
          </a:solidFill>
          <a:ln w="19050">
            <a:solidFill>
              <a:schemeClr val="lt1"/>
            </a:solidFill>
          </a:ln>
          <a:effectLst/>
        </c:spPr>
      </c:pivotFmt>
      <c:pivotFmt>
        <c:idx val="3660"/>
        <c:spPr>
          <a:solidFill>
            <a:schemeClr val="accent1"/>
          </a:solidFill>
          <a:ln w="19050">
            <a:solidFill>
              <a:schemeClr val="lt1"/>
            </a:solidFill>
          </a:ln>
          <a:effectLst/>
        </c:spPr>
      </c:pivotFmt>
      <c:pivotFmt>
        <c:idx val="3661"/>
        <c:spPr>
          <a:solidFill>
            <a:schemeClr val="accent1"/>
          </a:solidFill>
          <a:ln w="19050">
            <a:solidFill>
              <a:schemeClr val="lt1"/>
            </a:solidFill>
          </a:ln>
          <a:effectLst/>
        </c:spPr>
      </c:pivotFmt>
      <c:pivotFmt>
        <c:idx val="3662"/>
        <c:spPr>
          <a:solidFill>
            <a:schemeClr val="accent1"/>
          </a:solidFill>
          <a:ln w="19050">
            <a:solidFill>
              <a:schemeClr val="lt1"/>
            </a:solidFill>
          </a:ln>
          <a:effectLst/>
        </c:spPr>
      </c:pivotFmt>
      <c:pivotFmt>
        <c:idx val="3663"/>
        <c:spPr>
          <a:solidFill>
            <a:schemeClr val="accent1"/>
          </a:solidFill>
          <a:ln w="19050">
            <a:solidFill>
              <a:schemeClr val="lt1"/>
            </a:solidFill>
          </a:ln>
          <a:effectLst/>
        </c:spPr>
      </c:pivotFmt>
      <c:pivotFmt>
        <c:idx val="3664"/>
        <c:spPr>
          <a:solidFill>
            <a:schemeClr val="accent1"/>
          </a:solidFill>
          <a:ln w="19050">
            <a:solidFill>
              <a:schemeClr val="lt1"/>
            </a:solidFill>
          </a:ln>
          <a:effectLst/>
        </c:spPr>
      </c:pivotFmt>
      <c:pivotFmt>
        <c:idx val="3665"/>
        <c:spPr>
          <a:solidFill>
            <a:schemeClr val="accent1"/>
          </a:solidFill>
          <a:ln w="19050">
            <a:solidFill>
              <a:schemeClr val="lt1"/>
            </a:solidFill>
          </a:ln>
          <a:effectLst/>
        </c:spPr>
      </c:pivotFmt>
      <c:pivotFmt>
        <c:idx val="3666"/>
        <c:spPr>
          <a:solidFill>
            <a:schemeClr val="accent1"/>
          </a:solidFill>
          <a:ln w="19050">
            <a:solidFill>
              <a:schemeClr val="lt1"/>
            </a:solidFill>
          </a:ln>
          <a:effectLst/>
        </c:spPr>
      </c:pivotFmt>
      <c:pivotFmt>
        <c:idx val="3667"/>
        <c:spPr>
          <a:solidFill>
            <a:schemeClr val="accent1"/>
          </a:solidFill>
          <a:ln w="19050">
            <a:solidFill>
              <a:schemeClr val="lt1"/>
            </a:solidFill>
          </a:ln>
          <a:effectLst/>
        </c:spPr>
      </c:pivotFmt>
      <c:pivotFmt>
        <c:idx val="3668"/>
        <c:spPr>
          <a:solidFill>
            <a:schemeClr val="accent1"/>
          </a:solidFill>
          <a:ln w="19050">
            <a:solidFill>
              <a:schemeClr val="lt1"/>
            </a:solidFill>
          </a:ln>
          <a:effectLst/>
        </c:spPr>
      </c:pivotFmt>
      <c:pivotFmt>
        <c:idx val="3669"/>
        <c:spPr>
          <a:solidFill>
            <a:schemeClr val="accent1"/>
          </a:solidFill>
          <a:ln w="19050">
            <a:solidFill>
              <a:schemeClr val="lt1"/>
            </a:solidFill>
          </a:ln>
          <a:effectLst/>
        </c:spPr>
      </c:pivotFmt>
      <c:pivotFmt>
        <c:idx val="3670"/>
        <c:spPr>
          <a:solidFill>
            <a:schemeClr val="accent1"/>
          </a:solidFill>
          <a:ln w="19050">
            <a:solidFill>
              <a:schemeClr val="lt1"/>
            </a:solidFill>
          </a:ln>
          <a:effectLst/>
        </c:spPr>
      </c:pivotFmt>
      <c:pivotFmt>
        <c:idx val="3671"/>
        <c:spPr>
          <a:solidFill>
            <a:schemeClr val="accent1"/>
          </a:solidFill>
          <a:ln w="19050">
            <a:solidFill>
              <a:schemeClr val="lt1"/>
            </a:solidFill>
          </a:ln>
          <a:effectLst/>
        </c:spPr>
      </c:pivotFmt>
      <c:pivotFmt>
        <c:idx val="3672"/>
        <c:spPr>
          <a:solidFill>
            <a:schemeClr val="accent1"/>
          </a:solidFill>
          <a:ln w="19050">
            <a:solidFill>
              <a:schemeClr val="lt1"/>
            </a:solidFill>
          </a:ln>
          <a:effectLst/>
        </c:spPr>
      </c:pivotFmt>
      <c:pivotFmt>
        <c:idx val="3673"/>
        <c:spPr>
          <a:solidFill>
            <a:schemeClr val="accent1"/>
          </a:solidFill>
          <a:ln w="19050">
            <a:solidFill>
              <a:schemeClr val="lt1"/>
            </a:solidFill>
          </a:ln>
          <a:effectLst/>
        </c:spPr>
      </c:pivotFmt>
      <c:pivotFmt>
        <c:idx val="3674"/>
        <c:spPr>
          <a:solidFill>
            <a:schemeClr val="accent1"/>
          </a:solidFill>
          <a:ln w="19050">
            <a:solidFill>
              <a:schemeClr val="lt1"/>
            </a:solidFill>
          </a:ln>
          <a:effectLst/>
        </c:spPr>
      </c:pivotFmt>
      <c:pivotFmt>
        <c:idx val="3675"/>
        <c:spPr>
          <a:solidFill>
            <a:schemeClr val="accent1"/>
          </a:solidFill>
          <a:ln w="19050">
            <a:solidFill>
              <a:schemeClr val="lt1"/>
            </a:solidFill>
          </a:ln>
          <a:effectLst/>
        </c:spPr>
      </c:pivotFmt>
      <c:pivotFmt>
        <c:idx val="3676"/>
        <c:spPr>
          <a:solidFill>
            <a:schemeClr val="accent1"/>
          </a:solidFill>
          <a:ln w="19050">
            <a:solidFill>
              <a:schemeClr val="lt1"/>
            </a:solidFill>
          </a:ln>
          <a:effectLst/>
        </c:spPr>
      </c:pivotFmt>
      <c:pivotFmt>
        <c:idx val="3677"/>
        <c:spPr>
          <a:solidFill>
            <a:schemeClr val="accent1"/>
          </a:solidFill>
          <a:ln w="19050">
            <a:solidFill>
              <a:schemeClr val="lt1"/>
            </a:solidFill>
          </a:ln>
          <a:effectLst/>
        </c:spPr>
      </c:pivotFmt>
      <c:pivotFmt>
        <c:idx val="3678"/>
        <c:spPr>
          <a:solidFill>
            <a:schemeClr val="accent1"/>
          </a:solidFill>
          <a:ln w="19050">
            <a:solidFill>
              <a:schemeClr val="lt1"/>
            </a:solidFill>
          </a:ln>
          <a:effectLst/>
        </c:spPr>
      </c:pivotFmt>
      <c:pivotFmt>
        <c:idx val="3679"/>
        <c:spPr>
          <a:solidFill>
            <a:schemeClr val="accent1"/>
          </a:solidFill>
          <a:ln w="19050">
            <a:solidFill>
              <a:schemeClr val="lt1"/>
            </a:solidFill>
          </a:ln>
          <a:effectLst/>
        </c:spPr>
      </c:pivotFmt>
      <c:pivotFmt>
        <c:idx val="3680"/>
        <c:spPr>
          <a:solidFill>
            <a:schemeClr val="accent1"/>
          </a:solidFill>
          <a:ln w="19050">
            <a:solidFill>
              <a:schemeClr val="lt1"/>
            </a:solidFill>
          </a:ln>
          <a:effectLst/>
        </c:spPr>
      </c:pivotFmt>
      <c:pivotFmt>
        <c:idx val="3681"/>
        <c:spPr>
          <a:solidFill>
            <a:schemeClr val="accent1"/>
          </a:solidFill>
          <a:ln w="19050">
            <a:solidFill>
              <a:schemeClr val="lt1"/>
            </a:solidFill>
          </a:ln>
          <a:effectLst/>
        </c:spPr>
      </c:pivotFmt>
      <c:pivotFmt>
        <c:idx val="3682"/>
        <c:spPr>
          <a:solidFill>
            <a:schemeClr val="accent1"/>
          </a:solidFill>
          <a:ln w="19050">
            <a:solidFill>
              <a:schemeClr val="lt1"/>
            </a:solidFill>
          </a:ln>
          <a:effectLst/>
        </c:spPr>
      </c:pivotFmt>
      <c:pivotFmt>
        <c:idx val="3683"/>
        <c:spPr>
          <a:solidFill>
            <a:schemeClr val="accent1"/>
          </a:solidFill>
          <a:ln w="19050">
            <a:solidFill>
              <a:schemeClr val="lt1"/>
            </a:solidFill>
          </a:ln>
          <a:effectLst/>
        </c:spPr>
      </c:pivotFmt>
      <c:pivotFmt>
        <c:idx val="3684"/>
        <c:spPr>
          <a:solidFill>
            <a:schemeClr val="accent1"/>
          </a:solidFill>
          <a:ln w="19050">
            <a:solidFill>
              <a:schemeClr val="lt1"/>
            </a:solidFill>
          </a:ln>
          <a:effectLst/>
        </c:spPr>
      </c:pivotFmt>
      <c:pivotFmt>
        <c:idx val="3685"/>
        <c:spPr>
          <a:solidFill>
            <a:schemeClr val="accent1"/>
          </a:solidFill>
          <a:ln w="19050">
            <a:solidFill>
              <a:schemeClr val="lt1"/>
            </a:solidFill>
          </a:ln>
          <a:effectLst/>
        </c:spPr>
      </c:pivotFmt>
      <c:pivotFmt>
        <c:idx val="3686"/>
        <c:spPr>
          <a:solidFill>
            <a:schemeClr val="accent1"/>
          </a:solidFill>
          <a:ln w="19050">
            <a:solidFill>
              <a:schemeClr val="lt1"/>
            </a:solidFill>
          </a:ln>
          <a:effectLst/>
        </c:spPr>
      </c:pivotFmt>
      <c:pivotFmt>
        <c:idx val="3687"/>
        <c:spPr>
          <a:solidFill>
            <a:schemeClr val="accent1"/>
          </a:solidFill>
          <a:ln w="19050">
            <a:solidFill>
              <a:schemeClr val="lt1"/>
            </a:solidFill>
          </a:ln>
          <a:effectLst/>
        </c:spPr>
      </c:pivotFmt>
      <c:pivotFmt>
        <c:idx val="3688"/>
        <c:spPr>
          <a:solidFill>
            <a:schemeClr val="accent1"/>
          </a:solidFill>
          <a:ln w="19050">
            <a:solidFill>
              <a:schemeClr val="lt1"/>
            </a:solidFill>
          </a:ln>
          <a:effectLst/>
        </c:spPr>
      </c:pivotFmt>
      <c:pivotFmt>
        <c:idx val="3689"/>
        <c:spPr>
          <a:solidFill>
            <a:schemeClr val="accent1"/>
          </a:solidFill>
          <a:ln w="19050">
            <a:solidFill>
              <a:schemeClr val="lt1"/>
            </a:solidFill>
          </a:ln>
          <a:effectLst/>
        </c:spPr>
      </c:pivotFmt>
      <c:pivotFmt>
        <c:idx val="3690"/>
        <c:spPr>
          <a:solidFill>
            <a:schemeClr val="accent1"/>
          </a:solidFill>
          <a:ln w="19050">
            <a:solidFill>
              <a:schemeClr val="lt1"/>
            </a:solidFill>
          </a:ln>
          <a:effectLst/>
        </c:spPr>
      </c:pivotFmt>
      <c:pivotFmt>
        <c:idx val="3691"/>
        <c:spPr>
          <a:solidFill>
            <a:schemeClr val="accent1"/>
          </a:solidFill>
          <a:ln w="19050">
            <a:solidFill>
              <a:schemeClr val="lt1"/>
            </a:solidFill>
          </a:ln>
          <a:effectLst/>
        </c:spPr>
      </c:pivotFmt>
      <c:pivotFmt>
        <c:idx val="3692"/>
        <c:spPr>
          <a:solidFill>
            <a:schemeClr val="accent1"/>
          </a:solidFill>
          <a:ln w="19050">
            <a:solidFill>
              <a:schemeClr val="lt1"/>
            </a:solidFill>
          </a:ln>
          <a:effectLst/>
        </c:spPr>
      </c:pivotFmt>
      <c:pivotFmt>
        <c:idx val="3693"/>
        <c:spPr>
          <a:solidFill>
            <a:schemeClr val="accent1"/>
          </a:solidFill>
          <a:ln w="19050">
            <a:solidFill>
              <a:schemeClr val="lt1"/>
            </a:solidFill>
          </a:ln>
          <a:effectLst/>
        </c:spPr>
      </c:pivotFmt>
      <c:pivotFmt>
        <c:idx val="3694"/>
        <c:spPr>
          <a:solidFill>
            <a:schemeClr val="accent1"/>
          </a:solidFill>
          <a:ln w="19050">
            <a:solidFill>
              <a:schemeClr val="lt1"/>
            </a:solidFill>
          </a:ln>
          <a:effectLst/>
        </c:spPr>
      </c:pivotFmt>
      <c:pivotFmt>
        <c:idx val="3695"/>
        <c:spPr>
          <a:solidFill>
            <a:schemeClr val="accent1"/>
          </a:solidFill>
          <a:ln w="19050">
            <a:solidFill>
              <a:schemeClr val="lt1"/>
            </a:solidFill>
          </a:ln>
          <a:effectLst/>
        </c:spPr>
      </c:pivotFmt>
      <c:pivotFmt>
        <c:idx val="3696"/>
        <c:spPr>
          <a:solidFill>
            <a:schemeClr val="accent1"/>
          </a:solidFill>
          <a:ln w="19050">
            <a:solidFill>
              <a:schemeClr val="lt1"/>
            </a:solidFill>
          </a:ln>
          <a:effectLst/>
        </c:spPr>
      </c:pivotFmt>
      <c:pivotFmt>
        <c:idx val="3697"/>
        <c:spPr>
          <a:solidFill>
            <a:schemeClr val="accent1"/>
          </a:solidFill>
          <a:ln w="19050">
            <a:solidFill>
              <a:schemeClr val="lt1"/>
            </a:solidFill>
          </a:ln>
          <a:effectLst/>
        </c:spPr>
      </c:pivotFmt>
      <c:pivotFmt>
        <c:idx val="3698"/>
        <c:spPr>
          <a:solidFill>
            <a:schemeClr val="accent1"/>
          </a:solidFill>
          <a:ln w="19050">
            <a:solidFill>
              <a:schemeClr val="lt1"/>
            </a:solidFill>
          </a:ln>
          <a:effectLst/>
        </c:spPr>
      </c:pivotFmt>
      <c:pivotFmt>
        <c:idx val="3699"/>
        <c:spPr>
          <a:solidFill>
            <a:schemeClr val="accent1"/>
          </a:solidFill>
          <a:ln w="19050">
            <a:solidFill>
              <a:schemeClr val="lt1"/>
            </a:solidFill>
          </a:ln>
          <a:effectLst/>
        </c:spPr>
      </c:pivotFmt>
      <c:pivotFmt>
        <c:idx val="3700"/>
        <c:spPr>
          <a:solidFill>
            <a:schemeClr val="accent1"/>
          </a:solidFill>
          <a:ln w="19050">
            <a:solidFill>
              <a:schemeClr val="lt1"/>
            </a:solidFill>
          </a:ln>
          <a:effectLst/>
        </c:spPr>
      </c:pivotFmt>
      <c:pivotFmt>
        <c:idx val="3701"/>
        <c:spPr>
          <a:solidFill>
            <a:schemeClr val="accent1"/>
          </a:solidFill>
          <a:ln w="19050">
            <a:solidFill>
              <a:schemeClr val="lt1"/>
            </a:solidFill>
          </a:ln>
          <a:effectLst/>
        </c:spPr>
      </c:pivotFmt>
      <c:pivotFmt>
        <c:idx val="3702"/>
        <c:spPr>
          <a:solidFill>
            <a:schemeClr val="accent1"/>
          </a:solidFill>
          <a:ln w="19050">
            <a:solidFill>
              <a:schemeClr val="lt1"/>
            </a:solidFill>
          </a:ln>
          <a:effectLst/>
        </c:spPr>
      </c:pivotFmt>
      <c:pivotFmt>
        <c:idx val="3703"/>
        <c:spPr>
          <a:solidFill>
            <a:schemeClr val="accent1"/>
          </a:solidFill>
          <a:ln w="19050">
            <a:solidFill>
              <a:schemeClr val="lt1"/>
            </a:solidFill>
          </a:ln>
          <a:effectLst/>
        </c:spPr>
      </c:pivotFmt>
      <c:pivotFmt>
        <c:idx val="3704"/>
        <c:spPr>
          <a:solidFill>
            <a:schemeClr val="accent1"/>
          </a:solidFill>
          <a:ln w="19050">
            <a:solidFill>
              <a:schemeClr val="lt1"/>
            </a:solidFill>
          </a:ln>
          <a:effectLst/>
        </c:spPr>
      </c:pivotFmt>
      <c:pivotFmt>
        <c:idx val="3705"/>
        <c:spPr>
          <a:solidFill>
            <a:schemeClr val="accent1"/>
          </a:solidFill>
          <a:ln w="19050">
            <a:solidFill>
              <a:schemeClr val="lt1"/>
            </a:solidFill>
          </a:ln>
          <a:effectLst/>
        </c:spPr>
      </c:pivotFmt>
      <c:pivotFmt>
        <c:idx val="3706"/>
        <c:spPr>
          <a:solidFill>
            <a:schemeClr val="accent1"/>
          </a:solidFill>
          <a:ln w="19050">
            <a:solidFill>
              <a:schemeClr val="lt1"/>
            </a:solidFill>
          </a:ln>
          <a:effectLst/>
        </c:spPr>
      </c:pivotFmt>
      <c:pivotFmt>
        <c:idx val="3707"/>
        <c:spPr>
          <a:solidFill>
            <a:schemeClr val="accent1"/>
          </a:solidFill>
          <a:ln w="19050">
            <a:solidFill>
              <a:schemeClr val="lt1"/>
            </a:solidFill>
          </a:ln>
          <a:effectLst/>
        </c:spPr>
      </c:pivotFmt>
      <c:pivotFmt>
        <c:idx val="3708"/>
        <c:spPr>
          <a:solidFill>
            <a:schemeClr val="accent1"/>
          </a:solidFill>
          <a:ln w="19050">
            <a:solidFill>
              <a:schemeClr val="lt1"/>
            </a:solidFill>
          </a:ln>
          <a:effectLst/>
        </c:spPr>
      </c:pivotFmt>
      <c:pivotFmt>
        <c:idx val="3709"/>
        <c:spPr>
          <a:solidFill>
            <a:schemeClr val="accent1"/>
          </a:solidFill>
          <a:ln w="19050">
            <a:solidFill>
              <a:schemeClr val="lt1"/>
            </a:solidFill>
          </a:ln>
          <a:effectLst/>
        </c:spPr>
      </c:pivotFmt>
      <c:pivotFmt>
        <c:idx val="3710"/>
        <c:spPr>
          <a:solidFill>
            <a:schemeClr val="accent1"/>
          </a:solidFill>
          <a:ln w="19050">
            <a:solidFill>
              <a:schemeClr val="lt1"/>
            </a:solidFill>
          </a:ln>
          <a:effectLst/>
        </c:spPr>
      </c:pivotFmt>
      <c:pivotFmt>
        <c:idx val="3711"/>
        <c:spPr>
          <a:solidFill>
            <a:schemeClr val="accent1"/>
          </a:solidFill>
          <a:ln w="19050">
            <a:solidFill>
              <a:schemeClr val="lt1"/>
            </a:solidFill>
          </a:ln>
          <a:effectLst/>
        </c:spPr>
      </c:pivotFmt>
      <c:pivotFmt>
        <c:idx val="3712"/>
        <c:spPr>
          <a:solidFill>
            <a:schemeClr val="accent1"/>
          </a:solidFill>
          <a:ln w="19050">
            <a:solidFill>
              <a:schemeClr val="lt1"/>
            </a:solidFill>
          </a:ln>
          <a:effectLst/>
        </c:spPr>
      </c:pivotFmt>
      <c:pivotFmt>
        <c:idx val="3713"/>
        <c:spPr>
          <a:solidFill>
            <a:schemeClr val="accent1"/>
          </a:solidFill>
          <a:ln w="19050">
            <a:solidFill>
              <a:schemeClr val="lt1"/>
            </a:solidFill>
          </a:ln>
          <a:effectLst/>
        </c:spPr>
      </c:pivotFmt>
      <c:pivotFmt>
        <c:idx val="3714"/>
        <c:spPr>
          <a:solidFill>
            <a:schemeClr val="accent1"/>
          </a:solidFill>
          <a:ln w="19050">
            <a:solidFill>
              <a:schemeClr val="lt1"/>
            </a:solidFill>
          </a:ln>
          <a:effectLst/>
        </c:spPr>
      </c:pivotFmt>
      <c:pivotFmt>
        <c:idx val="3715"/>
        <c:spPr>
          <a:solidFill>
            <a:schemeClr val="accent1"/>
          </a:solidFill>
          <a:ln w="19050">
            <a:solidFill>
              <a:schemeClr val="lt1"/>
            </a:solidFill>
          </a:ln>
          <a:effectLst/>
        </c:spPr>
      </c:pivotFmt>
      <c:pivotFmt>
        <c:idx val="3716"/>
        <c:spPr>
          <a:solidFill>
            <a:schemeClr val="accent1"/>
          </a:solidFill>
          <a:ln w="19050">
            <a:solidFill>
              <a:schemeClr val="lt1"/>
            </a:solidFill>
          </a:ln>
          <a:effectLst/>
        </c:spPr>
      </c:pivotFmt>
      <c:pivotFmt>
        <c:idx val="3717"/>
        <c:spPr>
          <a:solidFill>
            <a:schemeClr val="accent1"/>
          </a:solidFill>
          <a:ln w="19050">
            <a:solidFill>
              <a:schemeClr val="lt1"/>
            </a:solidFill>
          </a:ln>
          <a:effectLst/>
        </c:spPr>
      </c:pivotFmt>
      <c:pivotFmt>
        <c:idx val="3718"/>
        <c:spPr>
          <a:solidFill>
            <a:schemeClr val="accent1"/>
          </a:solidFill>
          <a:ln w="19050">
            <a:solidFill>
              <a:schemeClr val="lt1"/>
            </a:solidFill>
          </a:ln>
          <a:effectLst/>
        </c:spPr>
      </c:pivotFmt>
      <c:pivotFmt>
        <c:idx val="3719"/>
        <c:spPr>
          <a:solidFill>
            <a:schemeClr val="accent1"/>
          </a:solidFill>
          <a:ln w="19050">
            <a:solidFill>
              <a:schemeClr val="lt1"/>
            </a:solidFill>
          </a:ln>
          <a:effectLst/>
        </c:spPr>
      </c:pivotFmt>
      <c:pivotFmt>
        <c:idx val="3720"/>
        <c:spPr>
          <a:solidFill>
            <a:schemeClr val="accent1"/>
          </a:solidFill>
          <a:ln w="19050">
            <a:solidFill>
              <a:schemeClr val="lt1"/>
            </a:solidFill>
          </a:ln>
          <a:effectLst/>
        </c:spPr>
      </c:pivotFmt>
      <c:pivotFmt>
        <c:idx val="3721"/>
        <c:spPr>
          <a:solidFill>
            <a:schemeClr val="accent1"/>
          </a:solidFill>
          <a:ln w="19050">
            <a:solidFill>
              <a:schemeClr val="lt1"/>
            </a:solidFill>
          </a:ln>
          <a:effectLst/>
        </c:spPr>
      </c:pivotFmt>
      <c:pivotFmt>
        <c:idx val="3722"/>
        <c:spPr>
          <a:solidFill>
            <a:schemeClr val="accent1"/>
          </a:solidFill>
          <a:ln w="19050">
            <a:solidFill>
              <a:schemeClr val="lt1"/>
            </a:solidFill>
          </a:ln>
          <a:effectLst/>
        </c:spPr>
      </c:pivotFmt>
      <c:pivotFmt>
        <c:idx val="3723"/>
        <c:spPr>
          <a:solidFill>
            <a:schemeClr val="accent1"/>
          </a:solidFill>
          <a:ln w="19050">
            <a:solidFill>
              <a:schemeClr val="lt1"/>
            </a:solidFill>
          </a:ln>
          <a:effectLst/>
        </c:spPr>
      </c:pivotFmt>
      <c:pivotFmt>
        <c:idx val="3724"/>
        <c:spPr>
          <a:solidFill>
            <a:schemeClr val="accent1"/>
          </a:solidFill>
          <a:ln w="19050">
            <a:solidFill>
              <a:schemeClr val="lt1"/>
            </a:solidFill>
          </a:ln>
          <a:effectLst/>
        </c:spPr>
      </c:pivotFmt>
      <c:pivotFmt>
        <c:idx val="3725"/>
        <c:spPr>
          <a:solidFill>
            <a:schemeClr val="accent1"/>
          </a:solidFill>
          <a:ln w="19050">
            <a:solidFill>
              <a:schemeClr val="lt1"/>
            </a:solidFill>
          </a:ln>
          <a:effectLst/>
        </c:spPr>
      </c:pivotFmt>
      <c:pivotFmt>
        <c:idx val="3726"/>
        <c:spPr>
          <a:solidFill>
            <a:schemeClr val="accent1"/>
          </a:solidFill>
          <a:ln w="19050">
            <a:solidFill>
              <a:schemeClr val="lt1"/>
            </a:solidFill>
          </a:ln>
          <a:effectLst/>
        </c:spPr>
      </c:pivotFmt>
      <c:pivotFmt>
        <c:idx val="3727"/>
        <c:spPr>
          <a:solidFill>
            <a:schemeClr val="accent1"/>
          </a:solidFill>
          <a:ln w="19050">
            <a:solidFill>
              <a:schemeClr val="lt1"/>
            </a:solidFill>
          </a:ln>
          <a:effectLst/>
        </c:spPr>
      </c:pivotFmt>
      <c:pivotFmt>
        <c:idx val="3728"/>
        <c:spPr>
          <a:solidFill>
            <a:schemeClr val="accent1"/>
          </a:solidFill>
          <a:ln w="19050">
            <a:solidFill>
              <a:schemeClr val="lt1"/>
            </a:solidFill>
          </a:ln>
          <a:effectLst/>
        </c:spPr>
      </c:pivotFmt>
      <c:pivotFmt>
        <c:idx val="3729"/>
        <c:spPr>
          <a:solidFill>
            <a:schemeClr val="accent1"/>
          </a:solidFill>
          <a:ln w="19050">
            <a:solidFill>
              <a:schemeClr val="lt1"/>
            </a:solidFill>
          </a:ln>
          <a:effectLst/>
        </c:spPr>
      </c:pivotFmt>
      <c:pivotFmt>
        <c:idx val="3730"/>
        <c:spPr>
          <a:solidFill>
            <a:schemeClr val="accent1"/>
          </a:solidFill>
          <a:ln w="19050">
            <a:solidFill>
              <a:schemeClr val="lt1"/>
            </a:solidFill>
          </a:ln>
          <a:effectLst/>
        </c:spPr>
      </c:pivotFmt>
      <c:pivotFmt>
        <c:idx val="3731"/>
        <c:spPr>
          <a:solidFill>
            <a:schemeClr val="accent1"/>
          </a:solidFill>
          <a:ln w="19050">
            <a:solidFill>
              <a:schemeClr val="lt1"/>
            </a:solidFill>
          </a:ln>
          <a:effectLst/>
        </c:spPr>
      </c:pivotFmt>
      <c:pivotFmt>
        <c:idx val="3732"/>
        <c:spPr>
          <a:solidFill>
            <a:schemeClr val="accent1"/>
          </a:solidFill>
          <a:ln w="19050">
            <a:solidFill>
              <a:schemeClr val="lt1"/>
            </a:solidFill>
          </a:ln>
          <a:effectLst/>
        </c:spPr>
      </c:pivotFmt>
      <c:pivotFmt>
        <c:idx val="3733"/>
        <c:spPr>
          <a:solidFill>
            <a:schemeClr val="accent1"/>
          </a:solidFill>
          <a:ln w="19050">
            <a:solidFill>
              <a:schemeClr val="lt1"/>
            </a:solidFill>
          </a:ln>
          <a:effectLst/>
        </c:spPr>
      </c:pivotFmt>
      <c:pivotFmt>
        <c:idx val="3734"/>
        <c:spPr>
          <a:solidFill>
            <a:schemeClr val="accent1"/>
          </a:solidFill>
          <a:ln w="19050">
            <a:solidFill>
              <a:schemeClr val="lt1"/>
            </a:solidFill>
          </a:ln>
          <a:effectLst/>
        </c:spPr>
      </c:pivotFmt>
      <c:pivotFmt>
        <c:idx val="3735"/>
        <c:spPr>
          <a:solidFill>
            <a:schemeClr val="accent1"/>
          </a:solidFill>
          <a:ln w="19050">
            <a:solidFill>
              <a:schemeClr val="lt1"/>
            </a:solidFill>
          </a:ln>
          <a:effectLst/>
        </c:spPr>
      </c:pivotFmt>
      <c:pivotFmt>
        <c:idx val="3736"/>
        <c:spPr>
          <a:solidFill>
            <a:schemeClr val="accent1"/>
          </a:solidFill>
          <a:ln w="19050">
            <a:solidFill>
              <a:schemeClr val="lt1"/>
            </a:solidFill>
          </a:ln>
          <a:effectLst/>
        </c:spPr>
      </c:pivotFmt>
      <c:pivotFmt>
        <c:idx val="3737"/>
        <c:spPr>
          <a:solidFill>
            <a:schemeClr val="accent1"/>
          </a:solidFill>
          <a:ln w="19050">
            <a:solidFill>
              <a:schemeClr val="lt1"/>
            </a:solidFill>
          </a:ln>
          <a:effectLst/>
        </c:spPr>
      </c:pivotFmt>
      <c:pivotFmt>
        <c:idx val="3738"/>
        <c:spPr>
          <a:solidFill>
            <a:schemeClr val="accent1"/>
          </a:solidFill>
          <a:ln w="19050">
            <a:solidFill>
              <a:schemeClr val="lt1"/>
            </a:solidFill>
          </a:ln>
          <a:effectLst/>
        </c:spPr>
      </c:pivotFmt>
      <c:pivotFmt>
        <c:idx val="3739"/>
        <c:spPr>
          <a:solidFill>
            <a:schemeClr val="accent1"/>
          </a:solidFill>
          <a:ln w="19050">
            <a:solidFill>
              <a:schemeClr val="lt1"/>
            </a:solidFill>
          </a:ln>
          <a:effectLst/>
        </c:spPr>
      </c:pivotFmt>
      <c:pivotFmt>
        <c:idx val="3740"/>
        <c:spPr>
          <a:solidFill>
            <a:schemeClr val="accent1"/>
          </a:solidFill>
          <a:ln w="19050">
            <a:solidFill>
              <a:schemeClr val="lt1"/>
            </a:solidFill>
          </a:ln>
          <a:effectLst/>
        </c:spPr>
      </c:pivotFmt>
      <c:pivotFmt>
        <c:idx val="3741"/>
        <c:spPr>
          <a:solidFill>
            <a:schemeClr val="accent1"/>
          </a:solidFill>
          <a:ln w="19050">
            <a:solidFill>
              <a:schemeClr val="lt1"/>
            </a:solidFill>
          </a:ln>
          <a:effectLst/>
        </c:spPr>
      </c:pivotFmt>
      <c:pivotFmt>
        <c:idx val="3742"/>
        <c:spPr>
          <a:solidFill>
            <a:schemeClr val="accent1"/>
          </a:solidFill>
          <a:ln w="19050">
            <a:solidFill>
              <a:schemeClr val="lt1"/>
            </a:solidFill>
          </a:ln>
          <a:effectLst/>
        </c:spPr>
      </c:pivotFmt>
      <c:pivotFmt>
        <c:idx val="3743"/>
        <c:spPr>
          <a:solidFill>
            <a:schemeClr val="accent1"/>
          </a:solidFill>
          <a:ln w="19050">
            <a:solidFill>
              <a:schemeClr val="lt1"/>
            </a:solidFill>
          </a:ln>
          <a:effectLst/>
        </c:spPr>
      </c:pivotFmt>
      <c:pivotFmt>
        <c:idx val="3744"/>
        <c:spPr>
          <a:solidFill>
            <a:schemeClr val="accent1"/>
          </a:solidFill>
          <a:ln w="19050">
            <a:solidFill>
              <a:schemeClr val="lt1"/>
            </a:solidFill>
          </a:ln>
          <a:effectLst/>
        </c:spPr>
      </c:pivotFmt>
      <c:pivotFmt>
        <c:idx val="3745"/>
        <c:spPr>
          <a:solidFill>
            <a:schemeClr val="accent1"/>
          </a:solidFill>
          <a:ln w="19050">
            <a:solidFill>
              <a:schemeClr val="lt1"/>
            </a:solidFill>
          </a:ln>
          <a:effectLst/>
        </c:spPr>
      </c:pivotFmt>
      <c:pivotFmt>
        <c:idx val="3746"/>
        <c:spPr>
          <a:solidFill>
            <a:schemeClr val="accent1"/>
          </a:solidFill>
          <a:ln w="19050">
            <a:solidFill>
              <a:schemeClr val="lt1"/>
            </a:solidFill>
          </a:ln>
          <a:effectLst/>
        </c:spPr>
      </c:pivotFmt>
      <c:pivotFmt>
        <c:idx val="3747"/>
        <c:spPr>
          <a:solidFill>
            <a:schemeClr val="accent1"/>
          </a:solidFill>
          <a:ln w="19050">
            <a:solidFill>
              <a:schemeClr val="lt1"/>
            </a:solidFill>
          </a:ln>
          <a:effectLst/>
        </c:spPr>
      </c:pivotFmt>
      <c:pivotFmt>
        <c:idx val="3748"/>
        <c:spPr>
          <a:solidFill>
            <a:schemeClr val="accent1"/>
          </a:solidFill>
          <a:ln w="19050">
            <a:solidFill>
              <a:schemeClr val="lt1"/>
            </a:solidFill>
          </a:ln>
          <a:effectLst/>
        </c:spPr>
      </c:pivotFmt>
      <c:pivotFmt>
        <c:idx val="3749"/>
        <c:spPr>
          <a:solidFill>
            <a:schemeClr val="accent1"/>
          </a:solidFill>
          <a:ln w="19050">
            <a:solidFill>
              <a:schemeClr val="lt1"/>
            </a:solidFill>
          </a:ln>
          <a:effectLst/>
        </c:spPr>
      </c:pivotFmt>
      <c:pivotFmt>
        <c:idx val="3750"/>
        <c:spPr>
          <a:solidFill>
            <a:schemeClr val="accent1"/>
          </a:solidFill>
          <a:ln w="19050">
            <a:solidFill>
              <a:schemeClr val="lt1"/>
            </a:solidFill>
          </a:ln>
          <a:effectLst/>
        </c:spPr>
      </c:pivotFmt>
      <c:pivotFmt>
        <c:idx val="3751"/>
        <c:spPr>
          <a:solidFill>
            <a:schemeClr val="accent1"/>
          </a:solidFill>
          <a:ln w="19050">
            <a:solidFill>
              <a:schemeClr val="lt1"/>
            </a:solidFill>
          </a:ln>
          <a:effectLst/>
        </c:spPr>
        <c:marker>
          <c:symbol val="none"/>
        </c:marker>
      </c:pivotFmt>
      <c:pivotFmt>
        <c:idx val="3752"/>
        <c:spPr>
          <a:solidFill>
            <a:schemeClr val="accent1"/>
          </a:solidFill>
          <a:ln w="19050">
            <a:solidFill>
              <a:schemeClr val="lt1"/>
            </a:solidFill>
          </a:ln>
          <a:effectLst/>
        </c:spPr>
      </c:pivotFmt>
      <c:pivotFmt>
        <c:idx val="3753"/>
        <c:spPr>
          <a:solidFill>
            <a:schemeClr val="accent1"/>
          </a:solidFill>
          <a:ln w="19050">
            <a:solidFill>
              <a:schemeClr val="lt1"/>
            </a:solidFill>
          </a:ln>
          <a:effectLst/>
        </c:spPr>
      </c:pivotFmt>
      <c:pivotFmt>
        <c:idx val="3754"/>
        <c:spPr>
          <a:solidFill>
            <a:schemeClr val="accent1"/>
          </a:solidFill>
          <a:ln w="19050">
            <a:solidFill>
              <a:schemeClr val="lt1"/>
            </a:solidFill>
          </a:ln>
          <a:effectLst/>
        </c:spPr>
      </c:pivotFmt>
      <c:pivotFmt>
        <c:idx val="3755"/>
        <c:spPr>
          <a:solidFill>
            <a:schemeClr val="accent1"/>
          </a:solidFill>
          <a:ln w="19050">
            <a:solidFill>
              <a:schemeClr val="lt1"/>
            </a:solidFill>
          </a:ln>
          <a:effectLst/>
        </c:spPr>
      </c:pivotFmt>
      <c:pivotFmt>
        <c:idx val="3756"/>
        <c:spPr>
          <a:solidFill>
            <a:schemeClr val="accent1"/>
          </a:solidFill>
          <a:ln w="19050">
            <a:solidFill>
              <a:schemeClr val="lt1"/>
            </a:solidFill>
          </a:ln>
          <a:effectLst/>
        </c:spPr>
      </c:pivotFmt>
      <c:pivotFmt>
        <c:idx val="3757"/>
        <c:spPr>
          <a:solidFill>
            <a:schemeClr val="accent1"/>
          </a:solidFill>
          <a:ln w="19050">
            <a:solidFill>
              <a:schemeClr val="lt1"/>
            </a:solidFill>
          </a:ln>
          <a:effectLst/>
        </c:spPr>
      </c:pivotFmt>
      <c:pivotFmt>
        <c:idx val="3758"/>
        <c:spPr>
          <a:solidFill>
            <a:schemeClr val="accent1"/>
          </a:solidFill>
          <a:ln w="19050">
            <a:solidFill>
              <a:schemeClr val="lt1"/>
            </a:solidFill>
          </a:ln>
          <a:effectLst/>
        </c:spPr>
      </c:pivotFmt>
      <c:pivotFmt>
        <c:idx val="3759"/>
        <c:spPr>
          <a:solidFill>
            <a:schemeClr val="accent1"/>
          </a:solidFill>
          <a:ln w="19050">
            <a:solidFill>
              <a:schemeClr val="lt1"/>
            </a:solidFill>
          </a:ln>
          <a:effectLst/>
        </c:spPr>
      </c:pivotFmt>
      <c:pivotFmt>
        <c:idx val="3760"/>
        <c:spPr>
          <a:solidFill>
            <a:schemeClr val="accent1"/>
          </a:solidFill>
          <a:ln w="19050">
            <a:solidFill>
              <a:schemeClr val="lt1"/>
            </a:solidFill>
          </a:ln>
          <a:effectLst/>
        </c:spPr>
      </c:pivotFmt>
      <c:pivotFmt>
        <c:idx val="3761"/>
        <c:spPr>
          <a:solidFill>
            <a:schemeClr val="accent1"/>
          </a:solidFill>
          <a:ln w="19050">
            <a:solidFill>
              <a:schemeClr val="lt1"/>
            </a:solidFill>
          </a:ln>
          <a:effectLst/>
        </c:spPr>
      </c:pivotFmt>
      <c:pivotFmt>
        <c:idx val="3762"/>
        <c:spPr>
          <a:solidFill>
            <a:schemeClr val="accent1"/>
          </a:solidFill>
          <a:ln w="19050">
            <a:solidFill>
              <a:schemeClr val="lt1"/>
            </a:solidFill>
          </a:ln>
          <a:effectLst/>
        </c:spPr>
      </c:pivotFmt>
      <c:pivotFmt>
        <c:idx val="3763"/>
        <c:spPr>
          <a:solidFill>
            <a:schemeClr val="accent1"/>
          </a:solidFill>
          <a:ln w="19050">
            <a:solidFill>
              <a:schemeClr val="lt1"/>
            </a:solidFill>
          </a:ln>
          <a:effectLst/>
        </c:spPr>
      </c:pivotFmt>
      <c:pivotFmt>
        <c:idx val="3764"/>
        <c:spPr>
          <a:solidFill>
            <a:schemeClr val="accent1"/>
          </a:solidFill>
          <a:ln w="19050">
            <a:solidFill>
              <a:schemeClr val="lt1"/>
            </a:solidFill>
          </a:ln>
          <a:effectLst/>
        </c:spPr>
      </c:pivotFmt>
      <c:pivotFmt>
        <c:idx val="3765"/>
        <c:spPr>
          <a:solidFill>
            <a:schemeClr val="accent1"/>
          </a:solidFill>
          <a:ln w="19050">
            <a:solidFill>
              <a:schemeClr val="lt1"/>
            </a:solidFill>
          </a:ln>
          <a:effectLst/>
        </c:spPr>
      </c:pivotFmt>
      <c:pivotFmt>
        <c:idx val="3766"/>
        <c:spPr>
          <a:solidFill>
            <a:schemeClr val="accent1"/>
          </a:solidFill>
          <a:ln w="19050">
            <a:solidFill>
              <a:schemeClr val="lt1"/>
            </a:solidFill>
          </a:ln>
          <a:effectLst/>
        </c:spPr>
      </c:pivotFmt>
      <c:pivotFmt>
        <c:idx val="3767"/>
        <c:spPr>
          <a:solidFill>
            <a:schemeClr val="accent1"/>
          </a:solidFill>
          <a:ln w="19050">
            <a:solidFill>
              <a:schemeClr val="lt1"/>
            </a:solidFill>
          </a:ln>
          <a:effectLst/>
        </c:spPr>
      </c:pivotFmt>
      <c:pivotFmt>
        <c:idx val="3768"/>
        <c:spPr>
          <a:solidFill>
            <a:schemeClr val="accent1"/>
          </a:solidFill>
          <a:ln w="19050">
            <a:solidFill>
              <a:schemeClr val="lt1"/>
            </a:solidFill>
          </a:ln>
          <a:effectLst/>
        </c:spPr>
      </c:pivotFmt>
      <c:pivotFmt>
        <c:idx val="3769"/>
        <c:spPr>
          <a:solidFill>
            <a:schemeClr val="accent1"/>
          </a:solidFill>
          <a:ln w="19050">
            <a:solidFill>
              <a:schemeClr val="lt1"/>
            </a:solidFill>
          </a:ln>
          <a:effectLst/>
        </c:spPr>
      </c:pivotFmt>
      <c:pivotFmt>
        <c:idx val="3770"/>
        <c:spPr>
          <a:solidFill>
            <a:schemeClr val="accent1"/>
          </a:solidFill>
          <a:ln w="19050">
            <a:solidFill>
              <a:schemeClr val="lt1"/>
            </a:solidFill>
          </a:ln>
          <a:effectLst/>
        </c:spPr>
      </c:pivotFmt>
      <c:pivotFmt>
        <c:idx val="3771"/>
        <c:spPr>
          <a:solidFill>
            <a:schemeClr val="accent1"/>
          </a:solidFill>
          <a:ln w="19050">
            <a:solidFill>
              <a:schemeClr val="lt1"/>
            </a:solidFill>
          </a:ln>
          <a:effectLst/>
        </c:spPr>
      </c:pivotFmt>
      <c:pivotFmt>
        <c:idx val="3772"/>
        <c:spPr>
          <a:solidFill>
            <a:schemeClr val="accent1"/>
          </a:solidFill>
          <a:ln w="19050">
            <a:solidFill>
              <a:schemeClr val="lt1"/>
            </a:solidFill>
          </a:ln>
          <a:effectLst/>
        </c:spPr>
      </c:pivotFmt>
      <c:pivotFmt>
        <c:idx val="3773"/>
        <c:spPr>
          <a:solidFill>
            <a:schemeClr val="accent1"/>
          </a:solidFill>
          <a:ln w="19050">
            <a:solidFill>
              <a:schemeClr val="lt1"/>
            </a:solidFill>
          </a:ln>
          <a:effectLst/>
        </c:spPr>
      </c:pivotFmt>
      <c:pivotFmt>
        <c:idx val="3774"/>
        <c:spPr>
          <a:solidFill>
            <a:schemeClr val="accent1"/>
          </a:solidFill>
          <a:ln w="19050">
            <a:solidFill>
              <a:schemeClr val="lt1"/>
            </a:solidFill>
          </a:ln>
          <a:effectLst/>
        </c:spPr>
      </c:pivotFmt>
      <c:pivotFmt>
        <c:idx val="3775"/>
        <c:spPr>
          <a:solidFill>
            <a:schemeClr val="accent1"/>
          </a:solidFill>
          <a:ln w="19050">
            <a:solidFill>
              <a:schemeClr val="lt1"/>
            </a:solidFill>
          </a:ln>
          <a:effectLst/>
        </c:spPr>
      </c:pivotFmt>
      <c:pivotFmt>
        <c:idx val="3776"/>
        <c:spPr>
          <a:solidFill>
            <a:schemeClr val="accent1"/>
          </a:solidFill>
          <a:ln w="19050">
            <a:solidFill>
              <a:schemeClr val="lt1"/>
            </a:solidFill>
          </a:ln>
          <a:effectLst/>
        </c:spPr>
      </c:pivotFmt>
      <c:pivotFmt>
        <c:idx val="3777"/>
        <c:spPr>
          <a:solidFill>
            <a:schemeClr val="accent1"/>
          </a:solidFill>
          <a:ln w="19050">
            <a:solidFill>
              <a:schemeClr val="lt1"/>
            </a:solidFill>
          </a:ln>
          <a:effectLst/>
        </c:spPr>
      </c:pivotFmt>
      <c:pivotFmt>
        <c:idx val="3778"/>
        <c:spPr>
          <a:solidFill>
            <a:schemeClr val="accent1"/>
          </a:solidFill>
          <a:ln w="19050">
            <a:solidFill>
              <a:schemeClr val="lt1"/>
            </a:solidFill>
          </a:ln>
          <a:effectLst/>
        </c:spPr>
      </c:pivotFmt>
      <c:pivotFmt>
        <c:idx val="3779"/>
        <c:spPr>
          <a:solidFill>
            <a:schemeClr val="accent1"/>
          </a:solidFill>
          <a:ln w="19050">
            <a:solidFill>
              <a:schemeClr val="lt1"/>
            </a:solidFill>
          </a:ln>
          <a:effectLst/>
        </c:spPr>
      </c:pivotFmt>
      <c:pivotFmt>
        <c:idx val="3780"/>
        <c:spPr>
          <a:solidFill>
            <a:schemeClr val="accent1"/>
          </a:solidFill>
          <a:ln w="19050">
            <a:solidFill>
              <a:schemeClr val="lt1"/>
            </a:solidFill>
          </a:ln>
          <a:effectLst/>
        </c:spPr>
      </c:pivotFmt>
      <c:pivotFmt>
        <c:idx val="3781"/>
        <c:spPr>
          <a:solidFill>
            <a:schemeClr val="accent1"/>
          </a:solidFill>
          <a:ln w="19050">
            <a:solidFill>
              <a:schemeClr val="lt1"/>
            </a:solidFill>
          </a:ln>
          <a:effectLst/>
        </c:spPr>
      </c:pivotFmt>
      <c:pivotFmt>
        <c:idx val="3782"/>
        <c:spPr>
          <a:solidFill>
            <a:schemeClr val="accent1"/>
          </a:solidFill>
          <a:ln w="19050">
            <a:solidFill>
              <a:schemeClr val="lt1"/>
            </a:solidFill>
          </a:ln>
          <a:effectLst/>
        </c:spPr>
      </c:pivotFmt>
      <c:pivotFmt>
        <c:idx val="3783"/>
        <c:spPr>
          <a:solidFill>
            <a:schemeClr val="accent1"/>
          </a:solidFill>
          <a:ln w="19050">
            <a:solidFill>
              <a:schemeClr val="lt1"/>
            </a:solidFill>
          </a:ln>
          <a:effectLst/>
        </c:spPr>
      </c:pivotFmt>
      <c:pivotFmt>
        <c:idx val="3784"/>
        <c:spPr>
          <a:solidFill>
            <a:schemeClr val="accent1"/>
          </a:solidFill>
          <a:ln w="19050">
            <a:solidFill>
              <a:schemeClr val="lt1"/>
            </a:solidFill>
          </a:ln>
          <a:effectLst/>
        </c:spPr>
      </c:pivotFmt>
      <c:pivotFmt>
        <c:idx val="3785"/>
        <c:spPr>
          <a:solidFill>
            <a:schemeClr val="accent1"/>
          </a:solidFill>
          <a:ln w="19050">
            <a:solidFill>
              <a:schemeClr val="lt1"/>
            </a:solidFill>
          </a:ln>
          <a:effectLst/>
        </c:spPr>
      </c:pivotFmt>
      <c:pivotFmt>
        <c:idx val="3786"/>
        <c:spPr>
          <a:solidFill>
            <a:schemeClr val="accent1"/>
          </a:solidFill>
          <a:ln w="19050">
            <a:solidFill>
              <a:schemeClr val="lt1"/>
            </a:solidFill>
          </a:ln>
          <a:effectLst/>
        </c:spPr>
      </c:pivotFmt>
      <c:pivotFmt>
        <c:idx val="3787"/>
        <c:spPr>
          <a:solidFill>
            <a:schemeClr val="accent1"/>
          </a:solidFill>
          <a:ln w="19050">
            <a:solidFill>
              <a:schemeClr val="lt1"/>
            </a:solidFill>
          </a:ln>
          <a:effectLst/>
        </c:spPr>
      </c:pivotFmt>
      <c:pivotFmt>
        <c:idx val="3788"/>
        <c:spPr>
          <a:solidFill>
            <a:schemeClr val="accent1"/>
          </a:solidFill>
          <a:ln w="19050">
            <a:solidFill>
              <a:schemeClr val="lt1"/>
            </a:solidFill>
          </a:ln>
          <a:effectLst/>
        </c:spPr>
      </c:pivotFmt>
      <c:pivotFmt>
        <c:idx val="3789"/>
        <c:spPr>
          <a:solidFill>
            <a:schemeClr val="accent1"/>
          </a:solidFill>
          <a:ln w="19050">
            <a:solidFill>
              <a:schemeClr val="lt1"/>
            </a:solidFill>
          </a:ln>
          <a:effectLst/>
        </c:spPr>
      </c:pivotFmt>
      <c:pivotFmt>
        <c:idx val="3790"/>
        <c:spPr>
          <a:solidFill>
            <a:schemeClr val="accent1"/>
          </a:solidFill>
          <a:ln w="19050">
            <a:solidFill>
              <a:schemeClr val="lt1"/>
            </a:solidFill>
          </a:ln>
          <a:effectLst/>
        </c:spPr>
      </c:pivotFmt>
      <c:pivotFmt>
        <c:idx val="3791"/>
        <c:spPr>
          <a:solidFill>
            <a:schemeClr val="accent1"/>
          </a:solidFill>
          <a:ln w="19050">
            <a:solidFill>
              <a:schemeClr val="lt1"/>
            </a:solidFill>
          </a:ln>
          <a:effectLst/>
        </c:spPr>
      </c:pivotFmt>
      <c:pivotFmt>
        <c:idx val="3792"/>
        <c:spPr>
          <a:solidFill>
            <a:schemeClr val="accent1"/>
          </a:solidFill>
          <a:ln w="19050">
            <a:solidFill>
              <a:schemeClr val="lt1"/>
            </a:solidFill>
          </a:ln>
          <a:effectLst/>
        </c:spPr>
      </c:pivotFmt>
      <c:pivotFmt>
        <c:idx val="3793"/>
        <c:spPr>
          <a:solidFill>
            <a:schemeClr val="accent1"/>
          </a:solidFill>
          <a:ln w="19050">
            <a:solidFill>
              <a:schemeClr val="lt1"/>
            </a:solidFill>
          </a:ln>
          <a:effectLst/>
        </c:spPr>
      </c:pivotFmt>
      <c:pivotFmt>
        <c:idx val="3794"/>
        <c:spPr>
          <a:solidFill>
            <a:schemeClr val="accent1"/>
          </a:solidFill>
          <a:ln w="19050">
            <a:solidFill>
              <a:schemeClr val="lt1"/>
            </a:solidFill>
          </a:ln>
          <a:effectLst/>
        </c:spPr>
      </c:pivotFmt>
      <c:pivotFmt>
        <c:idx val="3795"/>
        <c:spPr>
          <a:solidFill>
            <a:schemeClr val="accent1"/>
          </a:solidFill>
          <a:ln w="19050">
            <a:solidFill>
              <a:schemeClr val="lt1"/>
            </a:solidFill>
          </a:ln>
          <a:effectLst/>
        </c:spPr>
      </c:pivotFmt>
      <c:pivotFmt>
        <c:idx val="3796"/>
        <c:spPr>
          <a:solidFill>
            <a:schemeClr val="accent1"/>
          </a:solidFill>
          <a:ln w="19050">
            <a:solidFill>
              <a:schemeClr val="lt1"/>
            </a:solidFill>
          </a:ln>
          <a:effectLst/>
        </c:spPr>
      </c:pivotFmt>
      <c:pivotFmt>
        <c:idx val="3797"/>
        <c:spPr>
          <a:solidFill>
            <a:schemeClr val="accent1"/>
          </a:solidFill>
          <a:ln w="19050">
            <a:solidFill>
              <a:schemeClr val="lt1"/>
            </a:solidFill>
          </a:ln>
          <a:effectLst/>
        </c:spPr>
      </c:pivotFmt>
      <c:pivotFmt>
        <c:idx val="3798"/>
        <c:spPr>
          <a:solidFill>
            <a:schemeClr val="accent1"/>
          </a:solidFill>
          <a:ln w="19050">
            <a:solidFill>
              <a:schemeClr val="lt1"/>
            </a:solidFill>
          </a:ln>
          <a:effectLst/>
        </c:spPr>
      </c:pivotFmt>
      <c:pivotFmt>
        <c:idx val="3799"/>
        <c:spPr>
          <a:solidFill>
            <a:schemeClr val="accent1"/>
          </a:solidFill>
          <a:ln w="19050">
            <a:solidFill>
              <a:schemeClr val="lt1"/>
            </a:solidFill>
          </a:ln>
          <a:effectLst/>
        </c:spPr>
      </c:pivotFmt>
      <c:pivotFmt>
        <c:idx val="3800"/>
        <c:spPr>
          <a:solidFill>
            <a:schemeClr val="accent1"/>
          </a:solidFill>
          <a:ln w="19050">
            <a:solidFill>
              <a:schemeClr val="lt1"/>
            </a:solidFill>
          </a:ln>
          <a:effectLst/>
        </c:spPr>
      </c:pivotFmt>
      <c:pivotFmt>
        <c:idx val="3801"/>
        <c:spPr>
          <a:solidFill>
            <a:schemeClr val="accent1"/>
          </a:solidFill>
          <a:ln w="19050">
            <a:solidFill>
              <a:schemeClr val="lt1"/>
            </a:solidFill>
          </a:ln>
          <a:effectLst/>
        </c:spPr>
      </c:pivotFmt>
      <c:pivotFmt>
        <c:idx val="3802"/>
        <c:spPr>
          <a:solidFill>
            <a:schemeClr val="accent1"/>
          </a:solidFill>
          <a:ln w="19050">
            <a:solidFill>
              <a:schemeClr val="lt1"/>
            </a:solidFill>
          </a:ln>
          <a:effectLst/>
        </c:spPr>
      </c:pivotFmt>
      <c:pivotFmt>
        <c:idx val="3803"/>
        <c:spPr>
          <a:solidFill>
            <a:schemeClr val="accent1"/>
          </a:solidFill>
          <a:ln w="19050">
            <a:solidFill>
              <a:schemeClr val="lt1"/>
            </a:solidFill>
          </a:ln>
          <a:effectLst/>
        </c:spPr>
      </c:pivotFmt>
      <c:pivotFmt>
        <c:idx val="3804"/>
        <c:spPr>
          <a:solidFill>
            <a:schemeClr val="accent1"/>
          </a:solidFill>
          <a:ln w="19050">
            <a:solidFill>
              <a:schemeClr val="lt1"/>
            </a:solidFill>
          </a:ln>
          <a:effectLst/>
        </c:spPr>
      </c:pivotFmt>
      <c:pivotFmt>
        <c:idx val="3805"/>
        <c:spPr>
          <a:solidFill>
            <a:schemeClr val="accent1"/>
          </a:solidFill>
          <a:ln w="19050">
            <a:solidFill>
              <a:schemeClr val="lt1"/>
            </a:solidFill>
          </a:ln>
          <a:effectLst/>
        </c:spPr>
      </c:pivotFmt>
      <c:pivotFmt>
        <c:idx val="3806"/>
        <c:spPr>
          <a:solidFill>
            <a:schemeClr val="accent1"/>
          </a:solidFill>
          <a:ln w="19050">
            <a:solidFill>
              <a:schemeClr val="lt1"/>
            </a:solidFill>
          </a:ln>
          <a:effectLst/>
        </c:spPr>
      </c:pivotFmt>
      <c:pivotFmt>
        <c:idx val="3807"/>
        <c:spPr>
          <a:solidFill>
            <a:schemeClr val="accent1"/>
          </a:solidFill>
          <a:ln w="19050">
            <a:solidFill>
              <a:schemeClr val="lt1"/>
            </a:solidFill>
          </a:ln>
          <a:effectLst/>
        </c:spPr>
      </c:pivotFmt>
      <c:pivotFmt>
        <c:idx val="3808"/>
        <c:spPr>
          <a:solidFill>
            <a:schemeClr val="accent1"/>
          </a:solidFill>
          <a:ln w="19050">
            <a:solidFill>
              <a:schemeClr val="lt1"/>
            </a:solidFill>
          </a:ln>
          <a:effectLst/>
        </c:spPr>
      </c:pivotFmt>
      <c:pivotFmt>
        <c:idx val="3809"/>
        <c:spPr>
          <a:solidFill>
            <a:schemeClr val="accent1"/>
          </a:solidFill>
          <a:ln w="19050">
            <a:solidFill>
              <a:schemeClr val="lt1"/>
            </a:solidFill>
          </a:ln>
          <a:effectLst/>
        </c:spPr>
      </c:pivotFmt>
      <c:pivotFmt>
        <c:idx val="3810"/>
        <c:spPr>
          <a:solidFill>
            <a:schemeClr val="accent1"/>
          </a:solidFill>
          <a:ln w="19050">
            <a:solidFill>
              <a:schemeClr val="lt1"/>
            </a:solidFill>
          </a:ln>
          <a:effectLst/>
        </c:spPr>
      </c:pivotFmt>
      <c:pivotFmt>
        <c:idx val="3811"/>
        <c:spPr>
          <a:solidFill>
            <a:schemeClr val="accent1"/>
          </a:solidFill>
          <a:ln w="19050">
            <a:solidFill>
              <a:schemeClr val="lt1"/>
            </a:solidFill>
          </a:ln>
          <a:effectLst/>
        </c:spPr>
      </c:pivotFmt>
      <c:pivotFmt>
        <c:idx val="3812"/>
        <c:spPr>
          <a:solidFill>
            <a:schemeClr val="accent1"/>
          </a:solidFill>
          <a:ln w="19050">
            <a:solidFill>
              <a:schemeClr val="lt1"/>
            </a:solidFill>
          </a:ln>
          <a:effectLst/>
        </c:spPr>
      </c:pivotFmt>
      <c:pivotFmt>
        <c:idx val="3813"/>
        <c:spPr>
          <a:solidFill>
            <a:schemeClr val="accent1"/>
          </a:solidFill>
          <a:ln w="19050">
            <a:solidFill>
              <a:schemeClr val="lt1"/>
            </a:solidFill>
          </a:ln>
          <a:effectLst/>
        </c:spPr>
      </c:pivotFmt>
      <c:pivotFmt>
        <c:idx val="3814"/>
        <c:spPr>
          <a:solidFill>
            <a:schemeClr val="accent1"/>
          </a:solidFill>
          <a:ln w="19050">
            <a:solidFill>
              <a:schemeClr val="lt1"/>
            </a:solidFill>
          </a:ln>
          <a:effectLst/>
        </c:spPr>
      </c:pivotFmt>
      <c:pivotFmt>
        <c:idx val="3815"/>
        <c:spPr>
          <a:solidFill>
            <a:schemeClr val="accent1"/>
          </a:solidFill>
          <a:ln w="19050">
            <a:solidFill>
              <a:schemeClr val="lt1"/>
            </a:solidFill>
          </a:ln>
          <a:effectLst/>
        </c:spPr>
      </c:pivotFmt>
      <c:pivotFmt>
        <c:idx val="3816"/>
        <c:spPr>
          <a:solidFill>
            <a:schemeClr val="accent1"/>
          </a:solidFill>
          <a:ln w="19050">
            <a:solidFill>
              <a:schemeClr val="lt1"/>
            </a:solidFill>
          </a:ln>
          <a:effectLst/>
        </c:spPr>
      </c:pivotFmt>
      <c:pivotFmt>
        <c:idx val="3817"/>
        <c:spPr>
          <a:solidFill>
            <a:schemeClr val="accent1"/>
          </a:solidFill>
          <a:ln w="19050">
            <a:solidFill>
              <a:schemeClr val="lt1"/>
            </a:solidFill>
          </a:ln>
          <a:effectLst/>
        </c:spPr>
      </c:pivotFmt>
      <c:pivotFmt>
        <c:idx val="3818"/>
        <c:spPr>
          <a:solidFill>
            <a:schemeClr val="accent1"/>
          </a:solidFill>
          <a:ln w="19050">
            <a:solidFill>
              <a:schemeClr val="lt1"/>
            </a:solidFill>
          </a:ln>
          <a:effectLst/>
        </c:spPr>
      </c:pivotFmt>
      <c:pivotFmt>
        <c:idx val="3819"/>
        <c:spPr>
          <a:solidFill>
            <a:schemeClr val="accent1"/>
          </a:solidFill>
          <a:ln w="19050">
            <a:solidFill>
              <a:schemeClr val="lt1"/>
            </a:solidFill>
          </a:ln>
          <a:effectLst/>
        </c:spPr>
      </c:pivotFmt>
      <c:pivotFmt>
        <c:idx val="3820"/>
        <c:spPr>
          <a:solidFill>
            <a:schemeClr val="accent1"/>
          </a:solidFill>
          <a:ln w="19050">
            <a:solidFill>
              <a:schemeClr val="lt1"/>
            </a:solidFill>
          </a:ln>
          <a:effectLst/>
        </c:spPr>
      </c:pivotFmt>
      <c:pivotFmt>
        <c:idx val="3821"/>
        <c:spPr>
          <a:solidFill>
            <a:schemeClr val="accent1"/>
          </a:solidFill>
          <a:ln w="19050">
            <a:solidFill>
              <a:schemeClr val="lt1"/>
            </a:solidFill>
          </a:ln>
          <a:effectLst/>
        </c:spPr>
      </c:pivotFmt>
      <c:pivotFmt>
        <c:idx val="3822"/>
        <c:spPr>
          <a:solidFill>
            <a:schemeClr val="accent1"/>
          </a:solidFill>
          <a:ln w="19050">
            <a:solidFill>
              <a:schemeClr val="lt1"/>
            </a:solidFill>
          </a:ln>
          <a:effectLst/>
        </c:spPr>
      </c:pivotFmt>
      <c:pivotFmt>
        <c:idx val="3823"/>
        <c:spPr>
          <a:solidFill>
            <a:schemeClr val="accent1"/>
          </a:solidFill>
          <a:ln w="19050">
            <a:solidFill>
              <a:schemeClr val="lt1"/>
            </a:solidFill>
          </a:ln>
          <a:effectLst/>
        </c:spPr>
      </c:pivotFmt>
      <c:pivotFmt>
        <c:idx val="3824"/>
        <c:spPr>
          <a:solidFill>
            <a:schemeClr val="accent1"/>
          </a:solidFill>
          <a:ln w="19050">
            <a:solidFill>
              <a:schemeClr val="lt1"/>
            </a:solidFill>
          </a:ln>
          <a:effectLst/>
        </c:spPr>
      </c:pivotFmt>
      <c:pivotFmt>
        <c:idx val="3825"/>
        <c:spPr>
          <a:solidFill>
            <a:schemeClr val="accent1"/>
          </a:solidFill>
          <a:ln w="19050">
            <a:solidFill>
              <a:schemeClr val="lt1"/>
            </a:solidFill>
          </a:ln>
          <a:effectLst/>
        </c:spPr>
      </c:pivotFmt>
      <c:pivotFmt>
        <c:idx val="3826"/>
        <c:spPr>
          <a:solidFill>
            <a:schemeClr val="accent1"/>
          </a:solidFill>
          <a:ln w="19050">
            <a:solidFill>
              <a:schemeClr val="lt1"/>
            </a:solidFill>
          </a:ln>
          <a:effectLst/>
        </c:spPr>
      </c:pivotFmt>
      <c:pivotFmt>
        <c:idx val="3827"/>
        <c:spPr>
          <a:solidFill>
            <a:schemeClr val="accent1"/>
          </a:solidFill>
          <a:ln w="19050">
            <a:solidFill>
              <a:schemeClr val="lt1"/>
            </a:solidFill>
          </a:ln>
          <a:effectLst/>
        </c:spPr>
      </c:pivotFmt>
      <c:pivotFmt>
        <c:idx val="3828"/>
        <c:spPr>
          <a:solidFill>
            <a:schemeClr val="accent1"/>
          </a:solidFill>
          <a:ln w="19050">
            <a:solidFill>
              <a:schemeClr val="lt1"/>
            </a:solidFill>
          </a:ln>
          <a:effectLst/>
        </c:spPr>
      </c:pivotFmt>
      <c:pivotFmt>
        <c:idx val="3829"/>
        <c:spPr>
          <a:solidFill>
            <a:schemeClr val="accent1"/>
          </a:solidFill>
          <a:ln w="19050">
            <a:solidFill>
              <a:schemeClr val="lt1"/>
            </a:solidFill>
          </a:ln>
          <a:effectLst/>
        </c:spPr>
      </c:pivotFmt>
      <c:pivotFmt>
        <c:idx val="3830"/>
        <c:spPr>
          <a:solidFill>
            <a:schemeClr val="accent1"/>
          </a:solidFill>
          <a:ln w="19050">
            <a:solidFill>
              <a:schemeClr val="lt1"/>
            </a:solidFill>
          </a:ln>
          <a:effectLst/>
        </c:spPr>
      </c:pivotFmt>
      <c:pivotFmt>
        <c:idx val="3831"/>
        <c:spPr>
          <a:solidFill>
            <a:schemeClr val="accent1"/>
          </a:solidFill>
          <a:ln w="19050">
            <a:solidFill>
              <a:schemeClr val="lt1"/>
            </a:solidFill>
          </a:ln>
          <a:effectLst/>
        </c:spPr>
      </c:pivotFmt>
      <c:pivotFmt>
        <c:idx val="3832"/>
        <c:spPr>
          <a:solidFill>
            <a:schemeClr val="accent1"/>
          </a:solidFill>
          <a:ln w="19050">
            <a:solidFill>
              <a:schemeClr val="lt1"/>
            </a:solidFill>
          </a:ln>
          <a:effectLst/>
        </c:spPr>
      </c:pivotFmt>
      <c:pivotFmt>
        <c:idx val="3833"/>
        <c:spPr>
          <a:solidFill>
            <a:schemeClr val="accent1"/>
          </a:solidFill>
          <a:ln w="19050">
            <a:solidFill>
              <a:schemeClr val="lt1"/>
            </a:solidFill>
          </a:ln>
          <a:effectLst/>
        </c:spPr>
      </c:pivotFmt>
      <c:pivotFmt>
        <c:idx val="3834"/>
        <c:spPr>
          <a:solidFill>
            <a:schemeClr val="accent1"/>
          </a:solidFill>
          <a:ln w="19050">
            <a:solidFill>
              <a:schemeClr val="lt1"/>
            </a:solidFill>
          </a:ln>
          <a:effectLst/>
        </c:spPr>
      </c:pivotFmt>
      <c:pivotFmt>
        <c:idx val="3835"/>
        <c:spPr>
          <a:solidFill>
            <a:schemeClr val="accent1"/>
          </a:solidFill>
          <a:ln w="19050">
            <a:solidFill>
              <a:schemeClr val="lt1"/>
            </a:solidFill>
          </a:ln>
          <a:effectLst/>
        </c:spPr>
      </c:pivotFmt>
      <c:pivotFmt>
        <c:idx val="3836"/>
        <c:spPr>
          <a:solidFill>
            <a:schemeClr val="accent1"/>
          </a:solidFill>
          <a:ln w="19050">
            <a:solidFill>
              <a:schemeClr val="lt1"/>
            </a:solidFill>
          </a:ln>
          <a:effectLst/>
        </c:spPr>
      </c:pivotFmt>
      <c:pivotFmt>
        <c:idx val="3837"/>
        <c:spPr>
          <a:solidFill>
            <a:schemeClr val="accent1"/>
          </a:solidFill>
          <a:ln w="19050">
            <a:solidFill>
              <a:schemeClr val="lt1"/>
            </a:solidFill>
          </a:ln>
          <a:effectLst/>
        </c:spPr>
      </c:pivotFmt>
      <c:pivotFmt>
        <c:idx val="3838"/>
        <c:spPr>
          <a:solidFill>
            <a:schemeClr val="accent1"/>
          </a:solidFill>
          <a:ln w="19050">
            <a:solidFill>
              <a:schemeClr val="lt1"/>
            </a:solidFill>
          </a:ln>
          <a:effectLst/>
        </c:spPr>
      </c:pivotFmt>
      <c:pivotFmt>
        <c:idx val="3839"/>
        <c:spPr>
          <a:solidFill>
            <a:schemeClr val="accent1"/>
          </a:solidFill>
          <a:ln w="19050">
            <a:solidFill>
              <a:schemeClr val="lt1"/>
            </a:solidFill>
          </a:ln>
          <a:effectLst/>
        </c:spPr>
      </c:pivotFmt>
      <c:pivotFmt>
        <c:idx val="3840"/>
        <c:spPr>
          <a:solidFill>
            <a:schemeClr val="accent1"/>
          </a:solidFill>
          <a:ln w="19050">
            <a:solidFill>
              <a:schemeClr val="lt1"/>
            </a:solidFill>
          </a:ln>
          <a:effectLst/>
        </c:spPr>
      </c:pivotFmt>
      <c:pivotFmt>
        <c:idx val="3841"/>
        <c:spPr>
          <a:solidFill>
            <a:schemeClr val="accent1"/>
          </a:solidFill>
          <a:ln w="19050">
            <a:solidFill>
              <a:schemeClr val="lt1"/>
            </a:solidFill>
          </a:ln>
          <a:effectLst/>
        </c:spPr>
      </c:pivotFmt>
      <c:pivotFmt>
        <c:idx val="3842"/>
        <c:spPr>
          <a:solidFill>
            <a:schemeClr val="accent1"/>
          </a:solidFill>
          <a:ln w="19050">
            <a:solidFill>
              <a:schemeClr val="lt1"/>
            </a:solidFill>
          </a:ln>
          <a:effectLst/>
        </c:spPr>
      </c:pivotFmt>
      <c:pivotFmt>
        <c:idx val="3843"/>
        <c:spPr>
          <a:solidFill>
            <a:schemeClr val="accent1"/>
          </a:solidFill>
          <a:ln w="19050">
            <a:solidFill>
              <a:schemeClr val="lt1"/>
            </a:solidFill>
          </a:ln>
          <a:effectLst/>
        </c:spPr>
      </c:pivotFmt>
      <c:pivotFmt>
        <c:idx val="3844"/>
        <c:spPr>
          <a:solidFill>
            <a:schemeClr val="accent1"/>
          </a:solidFill>
          <a:ln w="19050">
            <a:solidFill>
              <a:schemeClr val="lt1"/>
            </a:solidFill>
          </a:ln>
          <a:effectLst/>
        </c:spPr>
      </c:pivotFmt>
      <c:pivotFmt>
        <c:idx val="3845"/>
        <c:spPr>
          <a:solidFill>
            <a:schemeClr val="accent1"/>
          </a:solidFill>
          <a:ln w="19050">
            <a:solidFill>
              <a:schemeClr val="lt1"/>
            </a:solidFill>
          </a:ln>
          <a:effectLst/>
        </c:spPr>
      </c:pivotFmt>
      <c:pivotFmt>
        <c:idx val="3846"/>
        <c:spPr>
          <a:solidFill>
            <a:schemeClr val="accent1"/>
          </a:solidFill>
          <a:ln w="19050">
            <a:solidFill>
              <a:schemeClr val="lt1"/>
            </a:solidFill>
          </a:ln>
          <a:effectLst/>
        </c:spPr>
      </c:pivotFmt>
      <c:pivotFmt>
        <c:idx val="3847"/>
        <c:spPr>
          <a:solidFill>
            <a:schemeClr val="accent1"/>
          </a:solidFill>
          <a:ln w="19050">
            <a:solidFill>
              <a:schemeClr val="lt1"/>
            </a:solidFill>
          </a:ln>
          <a:effectLst/>
        </c:spPr>
      </c:pivotFmt>
      <c:pivotFmt>
        <c:idx val="3848"/>
        <c:spPr>
          <a:solidFill>
            <a:schemeClr val="accent1"/>
          </a:solidFill>
          <a:ln w="19050">
            <a:solidFill>
              <a:schemeClr val="lt1"/>
            </a:solidFill>
          </a:ln>
          <a:effectLst/>
        </c:spPr>
      </c:pivotFmt>
      <c:pivotFmt>
        <c:idx val="3849"/>
        <c:spPr>
          <a:solidFill>
            <a:schemeClr val="accent1"/>
          </a:solidFill>
          <a:ln w="19050">
            <a:solidFill>
              <a:schemeClr val="lt1"/>
            </a:solidFill>
          </a:ln>
          <a:effectLst/>
        </c:spPr>
      </c:pivotFmt>
      <c:pivotFmt>
        <c:idx val="3850"/>
        <c:spPr>
          <a:solidFill>
            <a:schemeClr val="accent1"/>
          </a:solidFill>
          <a:ln w="19050">
            <a:solidFill>
              <a:schemeClr val="lt1"/>
            </a:solidFill>
          </a:ln>
          <a:effectLst/>
        </c:spPr>
      </c:pivotFmt>
      <c:pivotFmt>
        <c:idx val="3851"/>
        <c:spPr>
          <a:solidFill>
            <a:schemeClr val="accent1"/>
          </a:solidFill>
          <a:ln w="19050">
            <a:solidFill>
              <a:schemeClr val="lt1"/>
            </a:solidFill>
          </a:ln>
          <a:effectLst/>
        </c:spPr>
      </c:pivotFmt>
      <c:pivotFmt>
        <c:idx val="3852"/>
        <c:spPr>
          <a:solidFill>
            <a:schemeClr val="accent1"/>
          </a:solidFill>
          <a:ln w="19050">
            <a:solidFill>
              <a:schemeClr val="lt1"/>
            </a:solidFill>
          </a:ln>
          <a:effectLst/>
        </c:spPr>
      </c:pivotFmt>
      <c:pivotFmt>
        <c:idx val="3853"/>
        <c:spPr>
          <a:solidFill>
            <a:schemeClr val="accent1"/>
          </a:solidFill>
          <a:ln w="19050">
            <a:solidFill>
              <a:schemeClr val="lt1"/>
            </a:solidFill>
          </a:ln>
          <a:effectLst/>
        </c:spPr>
      </c:pivotFmt>
      <c:pivotFmt>
        <c:idx val="3854"/>
        <c:spPr>
          <a:solidFill>
            <a:schemeClr val="accent1"/>
          </a:solidFill>
          <a:ln w="19050">
            <a:solidFill>
              <a:schemeClr val="lt1"/>
            </a:solidFill>
          </a:ln>
          <a:effectLst/>
        </c:spPr>
      </c:pivotFmt>
      <c:pivotFmt>
        <c:idx val="3855"/>
        <c:spPr>
          <a:solidFill>
            <a:schemeClr val="accent1"/>
          </a:solidFill>
          <a:ln w="19050">
            <a:solidFill>
              <a:schemeClr val="lt1"/>
            </a:solidFill>
          </a:ln>
          <a:effectLst/>
        </c:spPr>
      </c:pivotFmt>
      <c:pivotFmt>
        <c:idx val="3856"/>
        <c:spPr>
          <a:solidFill>
            <a:schemeClr val="accent1"/>
          </a:solidFill>
          <a:ln w="19050">
            <a:solidFill>
              <a:schemeClr val="lt1"/>
            </a:solidFill>
          </a:ln>
          <a:effectLst/>
        </c:spPr>
      </c:pivotFmt>
      <c:pivotFmt>
        <c:idx val="3857"/>
        <c:spPr>
          <a:solidFill>
            <a:schemeClr val="accent1"/>
          </a:solidFill>
          <a:ln w="19050">
            <a:solidFill>
              <a:schemeClr val="lt1"/>
            </a:solidFill>
          </a:ln>
          <a:effectLst/>
        </c:spPr>
      </c:pivotFmt>
      <c:pivotFmt>
        <c:idx val="3858"/>
        <c:spPr>
          <a:solidFill>
            <a:schemeClr val="accent1"/>
          </a:solidFill>
          <a:ln w="19050">
            <a:solidFill>
              <a:schemeClr val="lt1"/>
            </a:solidFill>
          </a:ln>
          <a:effectLst/>
        </c:spPr>
      </c:pivotFmt>
      <c:pivotFmt>
        <c:idx val="3859"/>
        <c:spPr>
          <a:solidFill>
            <a:schemeClr val="accent1"/>
          </a:solidFill>
          <a:ln w="19050">
            <a:solidFill>
              <a:schemeClr val="lt1"/>
            </a:solidFill>
          </a:ln>
          <a:effectLst/>
        </c:spPr>
      </c:pivotFmt>
      <c:pivotFmt>
        <c:idx val="3860"/>
        <c:spPr>
          <a:solidFill>
            <a:schemeClr val="accent1"/>
          </a:solidFill>
          <a:ln w="19050">
            <a:solidFill>
              <a:schemeClr val="lt1"/>
            </a:solidFill>
          </a:ln>
          <a:effectLst/>
        </c:spPr>
      </c:pivotFmt>
      <c:pivotFmt>
        <c:idx val="3861"/>
        <c:spPr>
          <a:solidFill>
            <a:schemeClr val="accent1"/>
          </a:solidFill>
          <a:ln w="19050">
            <a:solidFill>
              <a:schemeClr val="lt1"/>
            </a:solidFill>
          </a:ln>
          <a:effectLst/>
        </c:spPr>
      </c:pivotFmt>
      <c:pivotFmt>
        <c:idx val="3862"/>
        <c:spPr>
          <a:solidFill>
            <a:schemeClr val="accent1"/>
          </a:solidFill>
          <a:ln w="19050">
            <a:solidFill>
              <a:schemeClr val="lt1"/>
            </a:solidFill>
          </a:ln>
          <a:effectLst/>
        </c:spPr>
      </c:pivotFmt>
      <c:pivotFmt>
        <c:idx val="3863"/>
        <c:spPr>
          <a:solidFill>
            <a:schemeClr val="accent1"/>
          </a:solidFill>
          <a:ln w="19050">
            <a:solidFill>
              <a:schemeClr val="lt1"/>
            </a:solidFill>
          </a:ln>
          <a:effectLst/>
        </c:spPr>
      </c:pivotFmt>
      <c:pivotFmt>
        <c:idx val="3864"/>
        <c:spPr>
          <a:solidFill>
            <a:schemeClr val="accent1"/>
          </a:solidFill>
          <a:ln w="19050">
            <a:solidFill>
              <a:schemeClr val="lt1"/>
            </a:solidFill>
          </a:ln>
          <a:effectLst/>
        </c:spPr>
      </c:pivotFmt>
      <c:pivotFmt>
        <c:idx val="3865"/>
        <c:spPr>
          <a:solidFill>
            <a:schemeClr val="accent1"/>
          </a:solidFill>
          <a:ln w="19050">
            <a:solidFill>
              <a:schemeClr val="lt1"/>
            </a:solidFill>
          </a:ln>
          <a:effectLst/>
        </c:spPr>
      </c:pivotFmt>
      <c:pivotFmt>
        <c:idx val="3866"/>
        <c:spPr>
          <a:solidFill>
            <a:schemeClr val="accent1"/>
          </a:solidFill>
          <a:ln w="19050">
            <a:solidFill>
              <a:schemeClr val="lt1"/>
            </a:solidFill>
          </a:ln>
          <a:effectLst/>
        </c:spPr>
      </c:pivotFmt>
      <c:pivotFmt>
        <c:idx val="3867"/>
        <c:spPr>
          <a:solidFill>
            <a:schemeClr val="accent1"/>
          </a:solidFill>
          <a:ln w="19050">
            <a:solidFill>
              <a:schemeClr val="lt1"/>
            </a:solidFill>
          </a:ln>
          <a:effectLst/>
        </c:spPr>
      </c:pivotFmt>
      <c:pivotFmt>
        <c:idx val="3868"/>
        <c:spPr>
          <a:solidFill>
            <a:schemeClr val="accent1"/>
          </a:solidFill>
          <a:ln w="19050">
            <a:solidFill>
              <a:schemeClr val="lt1"/>
            </a:solidFill>
          </a:ln>
          <a:effectLst/>
        </c:spPr>
      </c:pivotFmt>
      <c:pivotFmt>
        <c:idx val="3869"/>
        <c:spPr>
          <a:solidFill>
            <a:schemeClr val="accent1"/>
          </a:solidFill>
          <a:ln w="19050">
            <a:solidFill>
              <a:schemeClr val="lt1"/>
            </a:solidFill>
          </a:ln>
          <a:effectLst/>
        </c:spPr>
      </c:pivotFmt>
      <c:pivotFmt>
        <c:idx val="3870"/>
        <c:spPr>
          <a:solidFill>
            <a:schemeClr val="accent1"/>
          </a:solidFill>
          <a:ln w="19050">
            <a:solidFill>
              <a:schemeClr val="lt1"/>
            </a:solidFill>
          </a:ln>
          <a:effectLst/>
        </c:spPr>
      </c:pivotFmt>
      <c:pivotFmt>
        <c:idx val="3871"/>
        <c:spPr>
          <a:solidFill>
            <a:schemeClr val="accent1"/>
          </a:solidFill>
          <a:ln w="19050">
            <a:solidFill>
              <a:schemeClr val="lt1"/>
            </a:solidFill>
          </a:ln>
          <a:effectLst/>
        </c:spPr>
      </c:pivotFmt>
      <c:pivotFmt>
        <c:idx val="3872"/>
        <c:spPr>
          <a:solidFill>
            <a:schemeClr val="accent1"/>
          </a:solidFill>
          <a:ln w="19050">
            <a:solidFill>
              <a:schemeClr val="lt1"/>
            </a:solidFill>
          </a:ln>
          <a:effectLst/>
        </c:spPr>
      </c:pivotFmt>
      <c:pivotFmt>
        <c:idx val="3873"/>
        <c:spPr>
          <a:solidFill>
            <a:schemeClr val="accent1"/>
          </a:solidFill>
          <a:ln w="19050">
            <a:solidFill>
              <a:schemeClr val="lt1"/>
            </a:solidFill>
          </a:ln>
          <a:effectLst/>
        </c:spPr>
      </c:pivotFmt>
      <c:pivotFmt>
        <c:idx val="3874"/>
        <c:spPr>
          <a:solidFill>
            <a:schemeClr val="accent1"/>
          </a:solidFill>
          <a:ln w="19050">
            <a:solidFill>
              <a:schemeClr val="lt1"/>
            </a:solidFill>
          </a:ln>
          <a:effectLst/>
        </c:spPr>
      </c:pivotFmt>
      <c:pivotFmt>
        <c:idx val="3875"/>
        <c:spPr>
          <a:solidFill>
            <a:schemeClr val="accent1"/>
          </a:solidFill>
          <a:ln w="19050">
            <a:solidFill>
              <a:schemeClr val="lt1"/>
            </a:solidFill>
          </a:ln>
          <a:effectLst/>
        </c:spPr>
      </c:pivotFmt>
      <c:pivotFmt>
        <c:idx val="3876"/>
        <c:spPr>
          <a:solidFill>
            <a:schemeClr val="accent1"/>
          </a:solidFill>
          <a:ln w="19050">
            <a:solidFill>
              <a:schemeClr val="lt1"/>
            </a:solidFill>
          </a:ln>
          <a:effectLst/>
        </c:spPr>
      </c:pivotFmt>
      <c:pivotFmt>
        <c:idx val="3877"/>
        <c:spPr>
          <a:solidFill>
            <a:schemeClr val="accent1"/>
          </a:solidFill>
          <a:ln w="19050">
            <a:solidFill>
              <a:schemeClr val="lt1"/>
            </a:solidFill>
          </a:ln>
          <a:effectLst/>
        </c:spPr>
      </c:pivotFmt>
      <c:pivotFmt>
        <c:idx val="3878"/>
        <c:spPr>
          <a:solidFill>
            <a:schemeClr val="accent1"/>
          </a:solidFill>
          <a:ln w="19050">
            <a:solidFill>
              <a:schemeClr val="lt1"/>
            </a:solidFill>
          </a:ln>
          <a:effectLst/>
        </c:spPr>
      </c:pivotFmt>
      <c:pivotFmt>
        <c:idx val="3879"/>
        <c:spPr>
          <a:solidFill>
            <a:schemeClr val="accent1"/>
          </a:solidFill>
          <a:ln w="19050">
            <a:solidFill>
              <a:schemeClr val="lt1"/>
            </a:solidFill>
          </a:ln>
          <a:effectLst/>
        </c:spPr>
      </c:pivotFmt>
      <c:pivotFmt>
        <c:idx val="3880"/>
        <c:spPr>
          <a:solidFill>
            <a:schemeClr val="accent1"/>
          </a:solidFill>
          <a:ln w="19050">
            <a:solidFill>
              <a:schemeClr val="lt1"/>
            </a:solidFill>
          </a:ln>
          <a:effectLst/>
        </c:spPr>
      </c:pivotFmt>
      <c:pivotFmt>
        <c:idx val="3881"/>
        <c:spPr>
          <a:solidFill>
            <a:schemeClr val="accent1"/>
          </a:solidFill>
          <a:ln w="19050">
            <a:solidFill>
              <a:schemeClr val="lt1"/>
            </a:solidFill>
          </a:ln>
          <a:effectLst/>
        </c:spPr>
      </c:pivotFmt>
      <c:pivotFmt>
        <c:idx val="3882"/>
        <c:spPr>
          <a:solidFill>
            <a:schemeClr val="accent1"/>
          </a:solidFill>
          <a:ln w="19050">
            <a:solidFill>
              <a:schemeClr val="lt1"/>
            </a:solidFill>
          </a:ln>
          <a:effectLst/>
        </c:spPr>
      </c:pivotFmt>
      <c:pivotFmt>
        <c:idx val="3883"/>
        <c:spPr>
          <a:solidFill>
            <a:schemeClr val="accent1"/>
          </a:solidFill>
          <a:ln w="19050">
            <a:solidFill>
              <a:schemeClr val="lt1"/>
            </a:solidFill>
          </a:ln>
          <a:effectLst/>
        </c:spPr>
      </c:pivotFmt>
      <c:pivotFmt>
        <c:idx val="3884"/>
        <c:spPr>
          <a:solidFill>
            <a:schemeClr val="accent1"/>
          </a:solidFill>
          <a:ln w="19050">
            <a:solidFill>
              <a:schemeClr val="lt1"/>
            </a:solidFill>
          </a:ln>
          <a:effectLst/>
        </c:spPr>
      </c:pivotFmt>
      <c:pivotFmt>
        <c:idx val="3885"/>
        <c:spPr>
          <a:solidFill>
            <a:schemeClr val="accent1"/>
          </a:solidFill>
          <a:ln w="19050">
            <a:solidFill>
              <a:schemeClr val="lt1"/>
            </a:solidFill>
          </a:ln>
          <a:effectLst/>
        </c:spPr>
      </c:pivotFmt>
      <c:pivotFmt>
        <c:idx val="3886"/>
        <c:spPr>
          <a:solidFill>
            <a:schemeClr val="accent1"/>
          </a:solidFill>
          <a:ln w="19050">
            <a:solidFill>
              <a:schemeClr val="lt1"/>
            </a:solidFill>
          </a:ln>
          <a:effectLst/>
        </c:spPr>
      </c:pivotFmt>
      <c:pivotFmt>
        <c:idx val="3887"/>
        <c:spPr>
          <a:solidFill>
            <a:schemeClr val="accent1"/>
          </a:solidFill>
          <a:ln w="19050">
            <a:solidFill>
              <a:schemeClr val="lt1"/>
            </a:solidFill>
          </a:ln>
          <a:effectLst/>
        </c:spPr>
      </c:pivotFmt>
      <c:pivotFmt>
        <c:idx val="3888"/>
        <c:spPr>
          <a:solidFill>
            <a:schemeClr val="accent1"/>
          </a:solidFill>
          <a:ln w="19050">
            <a:solidFill>
              <a:schemeClr val="lt1"/>
            </a:solidFill>
          </a:ln>
          <a:effectLst/>
        </c:spPr>
      </c:pivotFmt>
      <c:pivotFmt>
        <c:idx val="3889"/>
        <c:spPr>
          <a:solidFill>
            <a:schemeClr val="accent1"/>
          </a:solidFill>
          <a:ln w="19050">
            <a:solidFill>
              <a:schemeClr val="lt1"/>
            </a:solidFill>
          </a:ln>
          <a:effectLst/>
        </c:spPr>
      </c:pivotFmt>
      <c:pivotFmt>
        <c:idx val="3890"/>
        <c:spPr>
          <a:solidFill>
            <a:schemeClr val="accent1"/>
          </a:solidFill>
          <a:ln w="19050">
            <a:solidFill>
              <a:schemeClr val="lt1"/>
            </a:solidFill>
          </a:ln>
          <a:effectLst/>
        </c:spPr>
      </c:pivotFmt>
      <c:pivotFmt>
        <c:idx val="3891"/>
        <c:spPr>
          <a:solidFill>
            <a:schemeClr val="accent1"/>
          </a:solidFill>
          <a:ln w="19050">
            <a:solidFill>
              <a:schemeClr val="lt1"/>
            </a:solidFill>
          </a:ln>
          <a:effectLst/>
        </c:spPr>
      </c:pivotFmt>
      <c:pivotFmt>
        <c:idx val="3892"/>
        <c:spPr>
          <a:solidFill>
            <a:schemeClr val="accent1"/>
          </a:solidFill>
          <a:ln w="19050">
            <a:solidFill>
              <a:schemeClr val="lt1"/>
            </a:solidFill>
          </a:ln>
          <a:effectLst/>
        </c:spPr>
      </c:pivotFmt>
      <c:pivotFmt>
        <c:idx val="3893"/>
        <c:spPr>
          <a:solidFill>
            <a:schemeClr val="accent1"/>
          </a:solidFill>
          <a:ln w="19050">
            <a:solidFill>
              <a:schemeClr val="lt1"/>
            </a:solidFill>
          </a:ln>
          <a:effectLst/>
        </c:spPr>
      </c:pivotFmt>
      <c:pivotFmt>
        <c:idx val="3894"/>
        <c:spPr>
          <a:solidFill>
            <a:schemeClr val="accent1"/>
          </a:solidFill>
          <a:ln w="19050">
            <a:solidFill>
              <a:schemeClr val="lt1"/>
            </a:solidFill>
          </a:ln>
          <a:effectLst/>
        </c:spPr>
      </c:pivotFmt>
      <c:pivotFmt>
        <c:idx val="3895"/>
        <c:spPr>
          <a:solidFill>
            <a:schemeClr val="accent1"/>
          </a:solidFill>
          <a:ln w="19050">
            <a:solidFill>
              <a:schemeClr val="lt1"/>
            </a:solidFill>
          </a:ln>
          <a:effectLst/>
        </c:spPr>
      </c:pivotFmt>
      <c:pivotFmt>
        <c:idx val="3896"/>
        <c:spPr>
          <a:solidFill>
            <a:schemeClr val="accent1"/>
          </a:solidFill>
          <a:ln w="19050">
            <a:solidFill>
              <a:schemeClr val="lt1"/>
            </a:solidFill>
          </a:ln>
          <a:effectLst/>
        </c:spPr>
      </c:pivotFmt>
      <c:pivotFmt>
        <c:idx val="3897"/>
        <c:spPr>
          <a:solidFill>
            <a:schemeClr val="accent1"/>
          </a:solidFill>
          <a:ln w="19050">
            <a:solidFill>
              <a:schemeClr val="lt1"/>
            </a:solidFill>
          </a:ln>
          <a:effectLst/>
        </c:spPr>
      </c:pivotFmt>
      <c:pivotFmt>
        <c:idx val="3898"/>
        <c:spPr>
          <a:solidFill>
            <a:schemeClr val="accent1"/>
          </a:solidFill>
          <a:ln w="19050">
            <a:solidFill>
              <a:schemeClr val="lt1"/>
            </a:solidFill>
          </a:ln>
          <a:effectLst/>
        </c:spPr>
      </c:pivotFmt>
      <c:pivotFmt>
        <c:idx val="3899"/>
        <c:spPr>
          <a:solidFill>
            <a:schemeClr val="accent1"/>
          </a:solidFill>
          <a:ln w="19050">
            <a:solidFill>
              <a:schemeClr val="lt1"/>
            </a:solidFill>
          </a:ln>
          <a:effectLst/>
        </c:spPr>
      </c:pivotFmt>
      <c:pivotFmt>
        <c:idx val="3900"/>
        <c:spPr>
          <a:solidFill>
            <a:schemeClr val="accent1"/>
          </a:solidFill>
          <a:ln w="19050">
            <a:solidFill>
              <a:schemeClr val="lt1"/>
            </a:solidFill>
          </a:ln>
          <a:effectLst/>
        </c:spPr>
      </c:pivotFmt>
      <c:pivotFmt>
        <c:idx val="3901"/>
        <c:spPr>
          <a:solidFill>
            <a:schemeClr val="accent1"/>
          </a:solidFill>
          <a:ln w="19050">
            <a:solidFill>
              <a:schemeClr val="lt1"/>
            </a:solidFill>
          </a:ln>
          <a:effectLst/>
        </c:spPr>
      </c:pivotFmt>
      <c:pivotFmt>
        <c:idx val="3902"/>
        <c:spPr>
          <a:solidFill>
            <a:schemeClr val="accent1"/>
          </a:solidFill>
          <a:ln w="19050">
            <a:solidFill>
              <a:schemeClr val="lt1"/>
            </a:solidFill>
          </a:ln>
          <a:effectLst/>
        </c:spPr>
      </c:pivotFmt>
      <c:pivotFmt>
        <c:idx val="3903"/>
        <c:spPr>
          <a:solidFill>
            <a:schemeClr val="accent1"/>
          </a:solidFill>
          <a:ln w="19050">
            <a:solidFill>
              <a:schemeClr val="lt1"/>
            </a:solidFill>
          </a:ln>
          <a:effectLst/>
        </c:spPr>
      </c:pivotFmt>
      <c:pivotFmt>
        <c:idx val="3904"/>
        <c:spPr>
          <a:solidFill>
            <a:schemeClr val="accent1"/>
          </a:solidFill>
          <a:ln w="19050">
            <a:solidFill>
              <a:schemeClr val="lt1"/>
            </a:solidFill>
          </a:ln>
          <a:effectLst/>
        </c:spPr>
      </c:pivotFmt>
      <c:pivotFmt>
        <c:idx val="3905"/>
        <c:spPr>
          <a:solidFill>
            <a:schemeClr val="accent1"/>
          </a:solidFill>
          <a:ln w="19050">
            <a:solidFill>
              <a:schemeClr val="lt1"/>
            </a:solidFill>
          </a:ln>
          <a:effectLst/>
        </c:spPr>
      </c:pivotFmt>
      <c:pivotFmt>
        <c:idx val="3906"/>
        <c:spPr>
          <a:solidFill>
            <a:schemeClr val="accent1"/>
          </a:solidFill>
          <a:ln w="19050">
            <a:solidFill>
              <a:schemeClr val="lt1"/>
            </a:solidFill>
          </a:ln>
          <a:effectLst/>
        </c:spPr>
      </c:pivotFmt>
      <c:pivotFmt>
        <c:idx val="3907"/>
        <c:spPr>
          <a:solidFill>
            <a:schemeClr val="accent1"/>
          </a:solidFill>
          <a:ln w="19050">
            <a:solidFill>
              <a:schemeClr val="lt1"/>
            </a:solidFill>
          </a:ln>
          <a:effectLst/>
        </c:spPr>
      </c:pivotFmt>
      <c:pivotFmt>
        <c:idx val="3908"/>
        <c:spPr>
          <a:solidFill>
            <a:schemeClr val="accent1"/>
          </a:solidFill>
          <a:ln w="19050">
            <a:solidFill>
              <a:schemeClr val="lt1"/>
            </a:solidFill>
          </a:ln>
          <a:effectLst/>
        </c:spPr>
      </c:pivotFmt>
      <c:pivotFmt>
        <c:idx val="3909"/>
        <c:spPr>
          <a:solidFill>
            <a:schemeClr val="accent1"/>
          </a:solidFill>
          <a:ln w="19050">
            <a:solidFill>
              <a:schemeClr val="lt1"/>
            </a:solidFill>
          </a:ln>
          <a:effectLst/>
        </c:spPr>
      </c:pivotFmt>
      <c:pivotFmt>
        <c:idx val="3910"/>
        <c:spPr>
          <a:solidFill>
            <a:schemeClr val="accent1"/>
          </a:solidFill>
          <a:ln w="19050">
            <a:solidFill>
              <a:schemeClr val="lt1"/>
            </a:solidFill>
          </a:ln>
          <a:effectLst/>
        </c:spPr>
      </c:pivotFmt>
      <c:pivotFmt>
        <c:idx val="3911"/>
        <c:spPr>
          <a:solidFill>
            <a:schemeClr val="accent1"/>
          </a:solidFill>
          <a:ln w="19050">
            <a:solidFill>
              <a:schemeClr val="lt1"/>
            </a:solidFill>
          </a:ln>
          <a:effectLst/>
        </c:spPr>
      </c:pivotFmt>
      <c:pivotFmt>
        <c:idx val="3912"/>
        <c:spPr>
          <a:solidFill>
            <a:schemeClr val="accent1"/>
          </a:solidFill>
          <a:ln w="19050">
            <a:solidFill>
              <a:schemeClr val="lt1"/>
            </a:solidFill>
          </a:ln>
          <a:effectLst/>
        </c:spPr>
      </c:pivotFmt>
      <c:pivotFmt>
        <c:idx val="3913"/>
        <c:spPr>
          <a:solidFill>
            <a:schemeClr val="accent1"/>
          </a:solidFill>
          <a:ln w="19050">
            <a:solidFill>
              <a:schemeClr val="lt1"/>
            </a:solidFill>
          </a:ln>
          <a:effectLst/>
        </c:spPr>
      </c:pivotFmt>
      <c:pivotFmt>
        <c:idx val="3914"/>
        <c:spPr>
          <a:solidFill>
            <a:schemeClr val="accent1"/>
          </a:solidFill>
          <a:ln w="19050">
            <a:solidFill>
              <a:schemeClr val="lt1"/>
            </a:solidFill>
          </a:ln>
          <a:effectLst/>
        </c:spPr>
      </c:pivotFmt>
      <c:pivotFmt>
        <c:idx val="3915"/>
        <c:spPr>
          <a:solidFill>
            <a:schemeClr val="accent1"/>
          </a:solidFill>
          <a:ln w="19050">
            <a:solidFill>
              <a:schemeClr val="lt1"/>
            </a:solidFill>
          </a:ln>
          <a:effectLst/>
        </c:spPr>
      </c:pivotFmt>
      <c:pivotFmt>
        <c:idx val="3916"/>
        <c:spPr>
          <a:solidFill>
            <a:schemeClr val="accent1"/>
          </a:solidFill>
          <a:ln w="19050">
            <a:solidFill>
              <a:schemeClr val="lt1"/>
            </a:solidFill>
          </a:ln>
          <a:effectLst/>
        </c:spPr>
      </c:pivotFmt>
      <c:pivotFmt>
        <c:idx val="3917"/>
        <c:spPr>
          <a:solidFill>
            <a:schemeClr val="accent1"/>
          </a:solidFill>
          <a:ln w="19050">
            <a:solidFill>
              <a:schemeClr val="lt1"/>
            </a:solidFill>
          </a:ln>
          <a:effectLst/>
        </c:spPr>
      </c:pivotFmt>
      <c:pivotFmt>
        <c:idx val="3918"/>
        <c:spPr>
          <a:solidFill>
            <a:schemeClr val="accent1"/>
          </a:solidFill>
          <a:ln w="19050">
            <a:solidFill>
              <a:schemeClr val="lt1"/>
            </a:solidFill>
          </a:ln>
          <a:effectLst/>
        </c:spPr>
      </c:pivotFmt>
      <c:pivotFmt>
        <c:idx val="3919"/>
        <c:spPr>
          <a:solidFill>
            <a:schemeClr val="accent1"/>
          </a:solidFill>
          <a:ln w="19050">
            <a:solidFill>
              <a:schemeClr val="lt1"/>
            </a:solidFill>
          </a:ln>
          <a:effectLst/>
        </c:spPr>
      </c:pivotFmt>
      <c:pivotFmt>
        <c:idx val="3920"/>
        <c:spPr>
          <a:solidFill>
            <a:schemeClr val="accent1"/>
          </a:solidFill>
          <a:ln w="19050">
            <a:solidFill>
              <a:schemeClr val="lt1"/>
            </a:solidFill>
          </a:ln>
          <a:effectLst/>
        </c:spPr>
      </c:pivotFmt>
      <c:pivotFmt>
        <c:idx val="3921"/>
        <c:spPr>
          <a:solidFill>
            <a:schemeClr val="accent1"/>
          </a:solidFill>
          <a:ln w="19050">
            <a:solidFill>
              <a:schemeClr val="lt1"/>
            </a:solidFill>
          </a:ln>
          <a:effectLst/>
        </c:spPr>
      </c:pivotFmt>
      <c:pivotFmt>
        <c:idx val="3922"/>
        <c:spPr>
          <a:solidFill>
            <a:schemeClr val="accent1"/>
          </a:solidFill>
          <a:ln w="19050">
            <a:solidFill>
              <a:schemeClr val="lt1"/>
            </a:solidFill>
          </a:ln>
          <a:effectLst/>
        </c:spPr>
      </c:pivotFmt>
      <c:pivotFmt>
        <c:idx val="3923"/>
        <c:spPr>
          <a:solidFill>
            <a:schemeClr val="accent1"/>
          </a:solidFill>
          <a:ln w="19050">
            <a:solidFill>
              <a:schemeClr val="lt1"/>
            </a:solidFill>
          </a:ln>
          <a:effectLst/>
        </c:spPr>
      </c:pivotFmt>
      <c:pivotFmt>
        <c:idx val="3924"/>
        <c:spPr>
          <a:solidFill>
            <a:schemeClr val="accent1"/>
          </a:solidFill>
          <a:ln w="19050">
            <a:solidFill>
              <a:schemeClr val="lt1"/>
            </a:solidFill>
          </a:ln>
          <a:effectLst/>
        </c:spPr>
      </c:pivotFmt>
      <c:pivotFmt>
        <c:idx val="3925"/>
        <c:spPr>
          <a:solidFill>
            <a:schemeClr val="accent1"/>
          </a:solidFill>
          <a:ln w="19050">
            <a:solidFill>
              <a:schemeClr val="lt1"/>
            </a:solidFill>
          </a:ln>
          <a:effectLst/>
        </c:spPr>
      </c:pivotFmt>
      <c:pivotFmt>
        <c:idx val="3926"/>
        <c:spPr>
          <a:solidFill>
            <a:schemeClr val="accent1"/>
          </a:solidFill>
          <a:ln w="19050">
            <a:solidFill>
              <a:schemeClr val="lt1"/>
            </a:solidFill>
          </a:ln>
          <a:effectLst/>
        </c:spPr>
      </c:pivotFmt>
      <c:pivotFmt>
        <c:idx val="3927"/>
        <c:spPr>
          <a:solidFill>
            <a:schemeClr val="accent1"/>
          </a:solidFill>
          <a:ln w="19050">
            <a:solidFill>
              <a:schemeClr val="lt1"/>
            </a:solidFill>
          </a:ln>
          <a:effectLst/>
        </c:spPr>
      </c:pivotFmt>
      <c:pivotFmt>
        <c:idx val="3928"/>
        <c:spPr>
          <a:solidFill>
            <a:schemeClr val="accent1"/>
          </a:solidFill>
          <a:ln w="19050">
            <a:solidFill>
              <a:schemeClr val="lt1"/>
            </a:solidFill>
          </a:ln>
          <a:effectLst/>
        </c:spPr>
      </c:pivotFmt>
      <c:pivotFmt>
        <c:idx val="3929"/>
        <c:spPr>
          <a:solidFill>
            <a:schemeClr val="accent1"/>
          </a:solidFill>
          <a:ln w="19050">
            <a:solidFill>
              <a:schemeClr val="lt1"/>
            </a:solidFill>
          </a:ln>
          <a:effectLst/>
        </c:spPr>
        <c:marker>
          <c:symbol val="none"/>
        </c:marker>
      </c:pivotFmt>
      <c:pivotFmt>
        <c:idx val="3930"/>
        <c:spPr>
          <a:solidFill>
            <a:schemeClr val="accent1"/>
          </a:solidFill>
          <a:ln w="19050">
            <a:solidFill>
              <a:schemeClr val="lt1"/>
            </a:solidFill>
          </a:ln>
          <a:effectLst/>
        </c:spPr>
      </c:pivotFmt>
      <c:pivotFmt>
        <c:idx val="3931"/>
        <c:spPr>
          <a:solidFill>
            <a:schemeClr val="accent1"/>
          </a:solidFill>
          <a:ln w="19050">
            <a:solidFill>
              <a:schemeClr val="lt1"/>
            </a:solidFill>
          </a:ln>
          <a:effectLst/>
        </c:spPr>
      </c:pivotFmt>
      <c:pivotFmt>
        <c:idx val="3932"/>
        <c:spPr>
          <a:solidFill>
            <a:schemeClr val="accent1"/>
          </a:solidFill>
          <a:ln w="19050">
            <a:solidFill>
              <a:schemeClr val="lt1"/>
            </a:solidFill>
          </a:ln>
          <a:effectLst/>
        </c:spPr>
      </c:pivotFmt>
      <c:pivotFmt>
        <c:idx val="3933"/>
        <c:spPr>
          <a:solidFill>
            <a:schemeClr val="accent1"/>
          </a:solidFill>
          <a:ln w="19050">
            <a:solidFill>
              <a:schemeClr val="lt1"/>
            </a:solidFill>
          </a:ln>
          <a:effectLst/>
        </c:spPr>
      </c:pivotFmt>
      <c:pivotFmt>
        <c:idx val="3934"/>
        <c:spPr>
          <a:solidFill>
            <a:schemeClr val="accent1"/>
          </a:solidFill>
          <a:ln w="19050">
            <a:solidFill>
              <a:schemeClr val="lt1"/>
            </a:solidFill>
          </a:ln>
          <a:effectLst/>
        </c:spPr>
      </c:pivotFmt>
      <c:pivotFmt>
        <c:idx val="3935"/>
        <c:spPr>
          <a:solidFill>
            <a:schemeClr val="accent1"/>
          </a:solidFill>
          <a:ln w="19050">
            <a:solidFill>
              <a:schemeClr val="lt1"/>
            </a:solidFill>
          </a:ln>
          <a:effectLst/>
        </c:spPr>
      </c:pivotFmt>
      <c:pivotFmt>
        <c:idx val="3936"/>
        <c:spPr>
          <a:solidFill>
            <a:schemeClr val="accent1"/>
          </a:solidFill>
          <a:ln w="19050">
            <a:solidFill>
              <a:schemeClr val="lt1"/>
            </a:solidFill>
          </a:ln>
          <a:effectLst/>
        </c:spPr>
      </c:pivotFmt>
      <c:pivotFmt>
        <c:idx val="3937"/>
        <c:spPr>
          <a:solidFill>
            <a:schemeClr val="accent1"/>
          </a:solidFill>
          <a:ln w="19050">
            <a:solidFill>
              <a:schemeClr val="lt1"/>
            </a:solidFill>
          </a:ln>
          <a:effectLst/>
        </c:spPr>
      </c:pivotFmt>
      <c:pivotFmt>
        <c:idx val="3938"/>
        <c:spPr>
          <a:solidFill>
            <a:schemeClr val="accent1"/>
          </a:solidFill>
          <a:ln w="19050">
            <a:solidFill>
              <a:schemeClr val="lt1"/>
            </a:solidFill>
          </a:ln>
          <a:effectLst/>
        </c:spPr>
      </c:pivotFmt>
      <c:pivotFmt>
        <c:idx val="3939"/>
        <c:spPr>
          <a:solidFill>
            <a:schemeClr val="accent1"/>
          </a:solidFill>
          <a:ln w="19050">
            <a:solidFill>
              <a:schemeClr val="lt1"/>
            </a:solidFill>
          </a:ln>
          <a:effectLst/>
        </c:spPr>
      </c:pivotFmt>
      <c:pivotFmt>
        <c:idx val="3940"/>
        <c:spPr>
          <a:solidFill>
            <a:schemeClr val="accent1"/>
          </a:solidFill>
          <a:ln w="19050">
            <a:solidFill>
              <a:schemeClr val="lt1"/>
            </a:solidFill>
          </a:ln>
          <a:effectLst/>
        </c:spPr>
      </c:pivotFmt>
      <c:pivotFmt>
        <c:idx val="3941"/>
        <c:spPr>
          <a:solidFill>
            <a:schemeClr val="accent1"/>
          </a:solidFill>
          <a:ln w="19050">
            <a:solidFill>
              <a:schemeClr val="lt1"/>
            </a:solidFill>
          </a:ln>
          <a:effectLst/>
        </c:spPr>
      </c:pivotFmt>
      <c:pivotFmt>
        <c:idx val="3942"/>
        <c:spPr>
          <a:solidFill>
            <a:schemeClr val="accent1"/>
          </a:solidFill>
          <a:ln w="19050">
            <a:solidFill>
              <a:schemeClr val="lt1"/>
            </a:solidFill>
          </a:ln>
          <a:effectLst/>
        </c:spPr>
      </c:pivotFmt>
      <c:pivotFmt>
        <c:idx val="3943"/>
        <c:spPr>
          <a:solidFill>
            <a:schemeClr val="accent1"/>
          </a:solidFill>
          <a:ln w="19050">
            <a:solidFill>
              <a:schemeClr val="lt1"/>
            </a:solidFill>
          </a:ln>
          <a:effectLst/>
        </c:spPr>
      </c:pivotFmt>
      <c:pivotFmt>
        <c:idx val="3944"/>
        <c:spPr>
          <a:solidFill>
            <a:schemeClr val="accent1"/>
          </a:solidFill>
          <a:ln w="19050">
            <a:solidFill>
              <a:schemeClr val="lt1"/>
            </a:solidFill>
          </a:ln>
          <a:effectLst/>
        </c:spPr>
      </c:pivotFmt>
      <c:pivotFmt>
        <c:idx val="3945"/>
        <c:spPr>
          <a:solidFill>
            <a:schemeClr val="accent1"/>
          </a:solidFill>
          <a:ln w="19050">
            <a:solidFill>
              <a:schemeClr val="lt1"/>
            </a:solidFill>
          </a:ln>
          <a:effectLst/>
        </c:spPr>
      </c:pivotFmt>
      <c:pivotFmt>
        <c:idx val="3946"/>
        <c:spPr>
          <a:solidFill>
            <a:schemeClr val="accent1"/>
          </a:solidFill>
          <a:ln w="19050">
            <a:solidFill>
              <a:schemeClr val="lt1"/>
            </a:solidFill>
          </a:ln>
          <a:effectLst/>
        </c:spPr>
      </c:pivotFmt>
      <c:pivotFmt>
        <c:idx val="3947"/>
        <c:spPr>
          <a:solidFill>
            <a:schemeClr val="accent1"/>
          </a:solidFill>
          <a:ln w="19050">
            <a:solidFill>
              <a:schemeClr val="lt1"/>
            </a:solidFill>
          </a:ln>
          <a:effectLst/>
        </c:spPr>
      </c:pivotFmt>
      <c:pivotFmt>
        <c:idx val="3948"/>
        <c:spPr>
          <a:solidFill>
            <a:schemeClr val="accent1"/>
          </a:solidFill>
          <a:ln w="19050">
            <a:solidFill>
              <a:schemeClr val="lt1"/>
            </a:solidFill>
          </a:ln>
          <a:effectLst/>
        </c:spPr>
      </c:pivotFmt>
      <c:pivotFmt>
        <c:idx val="3949"/>
        <c:spPr>
          <a:solidFill>
            <a:schemeClr val="accent1"/>
          </a:solidFill>
          <a:ln w="19050">
            <a:solidFill>
              <a:schemeClr val="lt1"/>
            </a:solidFill>
          </a:ln>
          <a:effectLst/>
        </c:spPr>
      </c:pivotFmt>
      <c:pivotFmt>
        <c:idx val="3950"/>
        <c:spPr>
          <a:solidFill>
            <a:schemeClr val="accent1"/>
          </a:solidFill>
          <a:ln w="19050">
            <a:solidFill>
              <a:schemeClr val="lt1"/>
            </a:solidFill>
          </a:ln>
          <a:effectLst/>
        </c:spPr>
      </c:pivotFmt>
      <c:pivotFmt>
        <c:idx val="3951"/>
        <c:spPr>
          <a:solidFill>
            <a:schemeClr val="accent1"/>
          </a:solidFill>
          <a:ln w="19050">
            <a:solidFill>
              <a:schemeClr val="lt1"/>
            </a:solidFill>
          </a:ln>
          <a:effectLst/>
        </c:spPr>
      </c:pivotFmt>
      <c:pivotFmt>
        <c:idx val="3952"/>
        <c:spPr>
          <a:solidFill>
            <a:schemeClr val="accent1"/>
          </a:solidFill>
          <a:ln w="19050">
            <a:solidFill>
              <a:schemeClr val="lt1"/>
            </a:solidFill>
          </a:ln>
          <a:effectLst/>
        </c:spPr>
      </c:pivotFmt>
      <c:pivotFmt>
        <c:idx val="3953"/>
        <c:spPr>
          <a:solidFill>
            <a:schemeClr val="accent1"/>
          </a:solidFill>
          <a:ln w="19050">
            <a:solidFill>
              <a:schemeClr val="lt1"/>
            </a:solidFill>
          </a:ln>
          <a:effectLst/>
        </c:spPr>
      </c:pivotFmt>
      <c:pivotFmt>
        <c:idx val="3954"/>
        <c:spPr>
          <a:solidFill>
            <a:schemeClr val="accent1"/>
          </a:solidFill>
          <a:ln w="19050">
            <a:solidFill>
              <a:schemeClr val="lt1"/>
            </a:solidFill>
          </a:ln>
          <a:effectLst/>
        </c:spPr>
      </c:pivotFmt>
      <c:pivotFmt>
        <c:idx val="3955"/>
        <c:spPr>
          <a:solidFill>
            <a:schemeClr val="accent1"/>
          </a:solidFill>
          <a:ln w="19050">
            <a:solidFill>
              <a:schemeClr val="lt1"/>
            </a:solidFill>
          </a:ln>
          <a:effectLst/>
        </c:spPr>
      </c:pivotFmt>
      <c:pivotFmt>
        <c:idx val="3956"/>
        <c:spPr>
          <a:solidFill>
            <a:schemeClr val="accent1"/>
          </a:solidFill>
          <a:ln w="19050">
            <a:solidFill>
              <a:schemeClr val="lt1"/>
            </a:solidFill>
          </a:ln>
          <a:effectLst/>
        </c:spPr>
      </c:pivotFmt>
      <c:pivotFmt>
        <c:idx val="3957"/>
        <c:spPr>
          <a:solidFill>
            <a:schemeClr val="accent1"/>
          </a:solidFill>
          <a:ln w="19050">
            <a:solidFill>
              <a:schemeClr val="lt1"/>
            </a:solidFill>
          </a:ln>
          <a:effectLst/>
        </c:spPr>
      </c:pivotFmt>
      <c:pivotFmt>
        <c:idx val="3958"/>
        <c:spPr>
          <a:solidFill>
            <a:schemeClr val="accent1"/>
          </a:solidFill>
          <a:ln w="19050">
            <a:solidFill>
              <a:schemeClr val="lt1"/>
            </a:solidFill>
          </a:ln>
          <a:effectLst/>
        </c:spPr>
      </c:pivotFmt>
      <c:pivotFmt>
        <c:idx val="3959"/>
        <c:spPr>
          <a:solidFill>
            <a:schemeClr val="accent1"/>
          </a:solidFill>
          <a:ln w="19050">
            <a:solidFill>
              <a:schemeClr val="lt1"/>
            </a:solidFill>
          </a:ln>
          <a:effectLst/>
        </c:spPr>
      </c:pivotFmt>
      <c:pivotFmt>
        <c:idx val="3960"/>
        <c:spPr>
          <a:solidFill>
            <a:schemeClr val="accent1"/>
          </a:solidFill>
          <a:ln w="19050">
            <a:solidFill>
              <a:schemeClr val="lt1"/>
            </a:solidFill>
          </a:ln>
          <a:effectLst/>
        </c:spPr>
      </c:pivotFmt>
      <c:pivotFmt>
        <c:idx val="3961"/>
        <c:spPr>
          <a:solidFill>
            <a:schemeClr val="accent1"/>
          </a:solidFill>
          <a:ln w="19050">
            <a:solidFill>
              <a:schemeClr val="lt1"/>
            </a:solidFill>
          </a:ln>
          <a:effectLst/>
        </c:spPr>
      </c:pivotFmt>
      <c:pivotFmt>
        <c:idx val="3962"/>
        <c:spPr>
          <a:solidFill>
            <a:schemeClr val="accent1"/>
          </a:solidFill>
          <a:ln w="19050">
            <a:solidFill>
              <a:schemeClr val="lt1"/>
            </a:solidFill>
          </a:ln>
          <a:effectLst/>
        </c:spPr>
      </c:pivotFmt>
      <c:pivotFmt>
        <c:idx val="3963"/>
        <c:spPr>
          <a:solidFill>
            <a:schemeClr val="accent1"/>
          </a:solidFill>
          <a:ln w="19050">
            <a:solidFill>
              <a:schemeClr val="lt1"/>
            </a:solidFill>
          </a:ln>
          <a:effectLst/>
        </c:spPr>
      </c:pivotFmt>
      <c:pivotFmt>
        <c:idx val="3964"/>
        <c:spPr>
          <a:solidFill>
            <a:schemeClr val="accent1"/>
          </a:solidFill>
          <a:ln w="19050">
            <a:solidFill>
              <a:schemeClr val="lt1"/>
            </a:solidFill>
          </a:ln>
          <a:effectLst/>
        </c:spPr>
      </c:pivotFmt>
      <c:pivotFmt>
        <c:idx val="3965"/>
        <c:spPr>
          <a:solidFill>
            <a:schemeClr val="accent1"/>
          </a:solidFill>
          <a:ln w="19050">
            <a:solidFill>
              <a:schemeClr val="lt1"/>
            </a:solidFill>
          </a:ln>
          <a:effectLst/>
        </c:spPr>
      </c:pivotFmt>
      <c:pivotFmt>
        <c:idx val="3966"/>
        <c:spPr>
          <a:solidFill>
            <a:schemeClr val="accent1"/>
          </a:solidFill>
          <a:ln w="19050">
            <a:solidFill>
              <a:schemeClr val="lt1"/>
            </a:solidFill>
          </a:ln>
          <a:effectLst/>
        </c:spPr>
      </c:pivotFmt>
      <c:pivotFmt>
        <c:idx val="3967"/>
        <c:spPr>
          <a:solidFill>
            <a:schemeClr val="accent1"/>
          </a:solidFill>
          <a:ln w="19050">
            <a:solidFill>
              <a:schemeClr val="lt1"/>
            </a:solidFill>
          </a:ln>
          <a:effectLst/>
        </c:spPr>
      </c:pivotFmt>
      <c:pivotFmt>
        <c:idx val="3968"/>
        <c:spPr>
          <a:solidFill>
            <a:schemeClr val="accent1"/>
          </a:solidFill>
          <a:ln w="19050">
            <a:solidFill>
              <a:schemeClr val="lt1"/>
            </a:solidFill>
          </a:ln>
          <a:effectLst/>
        </c:spPr>
      </c:pivotFmt>
      <c:pivotFmt>
        <c:idx val="3969"/>
        <c:spPr>
          <a:solidFill>
            <a:schemeClr val="accent1"/>
          </a:solidFill>
          <a:ln w="19050">
            <a:solidFill>
              <a:schemeClr val="lt1"/>
            </a:solidFill>
          </a:ln>
          <a:effectLst/>
        </c:spPr>
      </c:pivotFmt>
      <c:pivotFmt>
        <c:idx val="3970"/>
        <c:spPr>
          <a:solidFill>
            <a:schemeClr val="accent1"/>
          </a:solidFill>
          <a:ln w="19050">
            <a:solidFill>
              <a:schemeClr val="lt1"/>
            </a:solidFill>
          </a:ln>
          <a:effectLst/>
        </c:spPr>
      </c:pivotFmt>
      <c:pivotFmt>
        <c:idx val="3971"/>
        <c:spPr>
          <a:solidFill>
            <a:schemeClr val="accent1"/>
          </a:solidFill>
          <a:ln w="19050">
            <a:solidFill>
              <a:schemeClr val="lt1"/>
            </a:solidFill>
          </a:ln>
          <a:effectLst/>
        </c:spPr>
      </c:pivotFmt>
      <c:pivotFmt>
        <c:idx val="3972"/>
        <c:spPr>
          <a:solidFill>
            <a:schemeClr val="accent1"/>
          </a:solidFill>
          <a:ln w="19050">
            <a:solidFill>
              <a:schemeClr val="lt1"/>
            </a:solidFill>
          </a:ln>
          <a:effectLst/>
        </c:spPr>
      </c:pivotFmt>
      <c:pivotFmt>
        <c:idx val="3973"/>
        <c:spPr>
          <a:solidFill>
            <a:schemeClr val="accent1"/>
          </a:solidFill>
          <a:ln w="19050">
            <a:solidFill>
              <a:schemeClr val="lt1"/>
            </a:solidFill>
          </a:ln>
          <a:effectLst/>
        </c:spPr>
      </c:pivotFmt>
      <c:pivotFmt>
        <c:idx val="3974"/>
        <c:spPr>
          <a:solidFill>
            <a:schemeClr val="accent1"/>
          </a:solidFill>
          <a:ln w="19050">
            <a:solidFill>
              <a:schemeClr val="lt1"/>
            </a:solidFill>
          </a:ln>
          <a:effectLst/>
        </c:spPr>
      </c:pivotFmt>
      <c:pivotFmt>
        <c:idx val="3975"/>
        <c:spPr>
          <a:solidFill>
            <a:schemeClr val="accent1"/>
          </a:solidFill>
          <a:ln w="19050">
            <a:solidFill>
              <a:schemeClr val="lt1"/>
            </a:solidFill>
          </a:ln>
          <a:effectLst/>
        </c:spPr>
      </c:pivotFmt>
      <c:pivotFmt>
        <c:idx val="3976"/>
        <c:spPr>
          <a:solidFill>
            <a:schemeClr val="accent1"/>
          </a:solidFill>
          <a:ln w="19050">
            <a:solidFill>
              <a:schemeClr val="lt1"/>
            </a:solidFill>
          </a:ln>
          <a:effectLst/>
        </c:spPr>
      </c:pivotFmt>
      <c:pivotFmt>
        <c:idx val="3977"/>
        <c:spPr>
          <a:solidFill>
            <a:schemeClr val="accent1"/>
          </a:solidFill>
          <a:ln w="19050">
            <a:solidFill>
              <a:schemeClr val="lt1"/>
            </a:solidFill>
          </a:ln>
          <a:effectLst/>
        </c:spPr>
      </c:pivotFmt>
      <c:pivotFmt>
        <c:idx val="3978"/>
        <c:spPr>
          <a:solidFill>
            <a:schemeClr val="accent1"/>
          </a:solidFill>
          <a:ln w="19050">
            <a:solidFill>
              <a:schemeClr val="lt1"/>
            </a:solidFill>
          </a:ln>
          <a:effectLst/>
        </c:spPr>
      </c:pivotFmt>
      <c:pivotFmt>
        <c:idx val="3979"/>
        <c:spPr>
          <a:solidFill>
            <a:schemeClr val="accent1"/>
          </a:solidFill>
          <a:ln w="19050">
            <a:solidFill>
              <a:schemeClr val="lt1"/>
            </a:solidFill>
          </a:ln>
          <a:effectLst/>
        </c:spPr>
      </c:pivotFmt>
      <c:pivotFmt>
        <c:idx val="3980"/>
        <c:spPr>
          <a:solidFill>
            <a:schemeClr val="accent1"/>
          </a:solidFill>
          <a:ln w="19050">
            <a:solidFill>
              <a:schemeClr val="lt1"/>
            </a:solidFill>
          </a:ln>
          <a:effectLst/>
        </c:spPr>
      </c:pivotFmt>
      <c:pivotFmt>
        <c:idx val="3981"/>
        <c:spPr>
          <a:solidFill>
            <a:schemeClr val="accent1"/>
          </a:solidFill>
          <a:ln w="19050">
            <a:solidFill>
              <a:schemeClr val="lt1"/>
            </a:solidFill>
          </a:ln>
          <a:effectLst/>
        </c:spPr>
      </c:pivotFmt>
      <c:pivotFmt>
        <c:idx val="3982"/>
        <c:spPr>
          <a:solidFill>
            <a:schemeClr val="accent1"/>
          </a:solidFill>
          <a:ln w="19050">
            <a:solidFill>
              <a:schemeClr val="lt1"/>
            </a:solidFill>
          </a:ln>
          <a:effectLst/>
        </c:spPr>
      </c:pivotFmt>
      <c:pivotFmt>
        <c:idx val="3983"/>
        <c:spPr>
          <a:solidFill>
            <a:schemeClr val="accent1"/>
          </a:solidFill>
          <a:ln w="19050">
            <a:solidFill>
              <a:schemeClr val="lt1"/>
            </a:solidFill>
          </a:ln>
          <a:effectLst/>
        </c:spPr>
      </c:pivotFmt>
      <c:pivotFmt>
        <c:idx val="3984"/>
        <c:spPr>
          <a:solidFill>
            <a:schemeClr val="accent1"/>
          </a:solidFill>
          <a:ln w="19050">
            <a:solidFill>
              <a:schemeClr val="lt1"/>
            </a:solidFill>
          </a:ln>
          <a:effectLst/>
        </c:spPr>
      </c:pivotFmt>
      <c:pivotFmt>
        <c:idx val="3985"/>
        <c:spPr>
          <a:solidFill>
            <a:schemeClr val="accent1"/>
          </a:solidFill>
          <a:ln w="19050">
            <a:solidFill>
              <a:schemeClr val="lt1"/>
            </a:solidFill>
          </a:ln>
          <a:effectLst/>
        </c:spPr>
      </c:pivotFmt>
      <c:pivotFmt>
        <c:idx val="3986"/>
        <c:spPr>
          <a:solidFill>
            <a:schemeClr val="accent1"/>
          </a:solidFill>
          <a:ln w="19050">
            <a:solidFill>
              <a:schemeClr val="lt1"/>
            </a:solidFill>
          </a:ln>
          <a:effectLst/>
        </c:spPr>
      </c:pivotFmt>
      <c:pivotFmt>
        <c:idx val="3987"/>
        <c:spPr>
          <a:solidFill>
            <a:schemeClr val="accent1"/>
          </a:solidFill>
          <a:ln w="19050">
            <a:solidFill>
              <a:schemeClr val="lt1"/>
            </a:solidFill>
          </a:ln>
          <a:effectLst/>
        </c:spPr>
      </c:pivotFmt>
      <c:pivotFmt>
        <c:idx val="3988"/>
        <c:spPr>
          <a:solidFill>
            <a:schemeClr val="accent1"/>
          </a:solidFill>
          <a:ln w="19050">
            <a:solidFill>
              <a:schemeClr val="lt1"/>
            </a:solidFill>
          </a:ln>
          <a:effectLst/>
        </c:spPr>
      </c:pivotFmt>
      <c:pivotFmt>
        <c:idx val="3989"/>
        <c:spPr>
          <a:solidFill>
            <a:schemeClr val="accent1"/>
          </a:solidFill>
          <a:ln w="19050">
            <a:solidFill>
              <a:schemeClr val="lt1"/>
            </a:solidFill>
          </a:ln>
          <a:effectLst/>
        </c:spPr>
      </c:pivotFmt>
      <c:pivotFmt>
        <c:idx val="3990"/>
        <c:spPr>
          <a:solidFill>
            <a:schemeClr val="accent1"/>
          </a:solidFill>
          <a:ln w="19050">
            <a:solidFill>
              <a:schemeClr val="lt1"/>
            </a:solidFill>
          </a:ln>
          <a:effectLst/>
        </c:spPr>
      </c:pivotFmt>
      <c:pivotFmt>
        <c:idx val="3991"/>
        <c:spPr>
          <a:solidFill>
            <a:schemeClr val="accent1"/>
          </a:solidFill>
          <a:ln w="19050">
            <a:solidFill>
              <a:schemeClr val="lt1"/>
            </a:solidFill>
          </a:ln>
          <a:effectLst/>
        </c:spPr>
      </c:pivotFmt>
      <c:pivotFmt>
        <c:idx val="3992"/>
        <c:spPr>
          <a:solidFill>
            <a:schemeClr val="accent1"/>
          </a:solidFill>
          <a:ln w="19050">
            <a:solidFill>
              <a:schemeClr val="lt1"/>
            </a:solidFill>
          </a:ln>
          <a:effectLst/>
        </c:spPr>
      </c:pivotFmt>
      <c:pivotFmt>
        <c:idx val="3993"/>
        <c:spPr>
          <a:solidFill>
            <a:schemeClr val="accent1"/>
          </a:solidFill>
          <a:ln w="19050">
            <a:solidFill>
              <a:schemeClr val="lt1"/>
            </a:solidFill>
          </a:ln>
          <a:effectLst/>
        </c:spPr>
      </c:pivotFmt>
      <c:pivotFmt>
        <c:idx val="3994"/>
        <c:spPr>
          <a:solidFill>
            <a:schemeClr val="accent1"/>
          </a:solidFill>
          <a:ln w="19050">
            <a:solidFill>
              <a:schemeClr val="lt1"/>
            </a:solidFill>
          </a:ln>
          <a:effectLst/>
        </c:spPr>
      </c:pivotFmt>
      <c:pivotFmt>
        <c:idx val="3995"/>
        <c:spPr>
          <a:solidFill>
            <a:schemeClr val="accent1"/>
          </a:solidFill>
          <a:ln w="19050">
            <a:solidFill>
              <a:schemeClr val="lt1"/>
            </a:solidFill>
          </a:ln>
          <a:effectLst/>
        </c:spPr>
      </c:pivotFmt>
      <c:pivotFmt>
        <c:idx val="3996"/>
        <c:spPr>
          <a:solidFill>
            <a:schemeClr val="accent1"/>
          </a:solidFill>
          <a:ln w="19050">
            <a:solidFill>
              <a:schemeClr val="lt1"/>
            </a:solidFill>
          </a:ln>
          <a:effectLst/>
        </c:spPr>
      </c:pivotFmt>
      <c:pivotFmt>
        <c:idx val="3997"/>
        <c:spPr>
          <a:solidFill>
            <a:schemeClr val="accent1"/>
          </a:solidFill>
          <a:ln w="19050">
            <a:solidFill>
              <a:schemeClr val="lt1"/>
            </a:solidFill>
          </a:ln>
          <a:effectLst/>
        </c:spPr>
      </c:pivotFmt>
      <c:pivotFmt>
        <c:idx val="3998"/>
        <c:spPr>
          <a:solidFill>
            <a:schemeClr val="accent1"/>
          </a:solidFill>
          <a:ln w="19050">
            <a:solidFill>
              <a:schemeClr val="lt1"/>
            </a:solidFill>
          </a:ln>
          <a:effectLst/>
        </c:spPr>
      </c:pivotFmt>
      <c:pivotFmt>
        <c:idx val="3999"/>
        <c:spPr>
          <a:solidFill>
            <a:schemeClr val="accent1"/>
          </a:solidFill>
          <a:ln w="19050">
            <a:solidFill>
              <a:schemeClr val="lt1"/>
            </a:solidFill>
          </a:ln>
          <a:effectLst/>
        </c:spPr>
      </c:pivotFmt>
      <c:pivotFmt>
        <c:idx val="4000"/>
        <c:spPr>
          <a:solidFill>
            <a:schemeClr val="accent1"/>
          </a:solidFill>
          <a:ln w="19050">
            <a:solidFill>
              <a:schemeClr val="lt1"/>
            </a:solidFill>
          </a:ln>
          <a:effectLst/>
        </c:spPr>
      </c:pivotFmt>
      <c:pivotFmt>
        <c:idx val="4001"/>
        <c:spPr>
          <a:solidFill>
            <a:schemeClr val="accent1"/>
          </a:solidFill>
          <a:ln w="19050">
            <a:solidFill>
              <a:schemeClr val="lt1"/>
            </a:solidFill>
          </a:ln>
          <a:effectLst/>
        </c:spPr>
      </c:pivotFmt>
      <c:pivotFmt>
        <c:idx val="4002"/>
        <c:spPr>
          <a:solidFill>
            <a:schemeClr val="accent1"/>
          </a:solidFill>
          <a:ln w="19050">
            <a:solidFill>
              <a:schemeClr val="lt1"/>
            </a:solidFill>
          </a:ln>
          <a:effectLst/>
        </c:spPr>
      </c:pivotFmt>
      <c:pivotFmt>
        <c:idx val="4003"/>
        <c:spPr>
          <a:solidFill>
            <a:schemeClr val="accent1"/>
          </a:solidFill>
          <a:ln w="19050">
            <a:solidFill>
              <a:schemeClr val="lt1"/>
            </a:solidFill>
          </a:ln>
          <a:effectLst/>
        </c:spPr>
      </c:pivotFmt>
      <c:pivotFmt>
        <c:idx val="4004"/>
        <c:spPr>
          <a:solidFill>
            <a:schemeClr val="accent1"/>
          </a:solidFill>
          <a:ln w="19050">
            <a:solidFill>
              <a:schemeClr val="lt1"/>
            </a:solidFill>
          </a:ln>
          <a:effectLst/>
        </c:spPr>
      </c:pivotFmt>
      <c:pivotFmt>
        <c:idx val="4005"/>
        <c:spPr>
          <a:solidFill>
            <a:schemeClr val="accent1"/>
          </a:solidFill>
          <a:ln w="19050">
            <a:solidFill>
              <a:schemeClr val="lt1"/>
            </a:solidFill>
          </a:ln>
          <a:effectLst/>
        </c:spPr>
      </c:pivotFmt>
      <c:pivotFmt>
        <c:idx val="4006"/>
        <c:spPr>
          <a:solidFill>
            <a:schemeClr val="accent1"/>
          </a:solidFill>
          <a:ln w="19050">
            <a:solidFill>
              <a:schemeClr val="lt1"/>
            </a:solidFill>
          </a:ln>
          <a:effectLst/>
        </c:spPr>
      </c:pivotFmt>
      <c:pivotFmt>
        <c:idx val="4007"/>
        <c:spPr>
          <a:solidFill>
            <a:schemeClr val="accent1"/>
          </a:solidFill>
          <a:ln w="19050">
            <a:solidFill>
              <a:schemeClr val="lt1"/>
            </a:solidFill>
          </a:ln>
          <a:effectLst/>
        </c:spPr>
      </c:pivotFmt>
      <c:pivotFmt>
        <c:idx val="4008"/>
        <c:spPr>
          <a:solidFill>
            <a:schemeClr val="accent1"/>
          </a:solidFill>
          <a:ln w="19050">
            <a:solidFill>
              <a:schemeClr val="lt1"/>
            </a:solidFill>
          </a:ln>
          <a:effectLst/>
        </c:spPr>
      </c:pivotFmt>
      <c:pivotFmt>
        <c:idx val="4009"/>
        <c:spPr>
          <a:solidFill>
            <a:schemeClr val="accent1"/>
          </a:solidFill>
          <a:ln w="19050">
            <a:solidFill>
              <a:schemeClr val="lt1"/>
            </a:solidFill>
          </a:ln>
          <a:effectLst/>
        </c:spPr>
      </c:pivotFmt>
      <c:pivotFmt>
        <c:idx val="4010"/>
        <c:spPr>
          <a:solidFill>
            <a:schemeClr val="accent1"/>
          </a:solidFill>
          <a:ln w="19050">
            <a:solidFill>
              <a:schemeClr val="lt1"/>
            </a:solidFill>
          </a:ln>
          <a:effectLst/>
        </c:spPr>
      </c:pivotFmt>
      <c:pivotFmt>
        <c:idx val="4011"/>
        <c:spPr>
          <a:solidFill>
            <a:schemeClr val="accent1"/>
          </a:solidFill>
          <a:ln w="19050">
            <a:solidFill>
              <a:schemeClr val="lt1"/>
            </a:solidFill>
          </a:ln>
          <a:effectLst/>
        </c:spPr>
      </c:pivotFmt>
      <c:pivotFmt>
        <c:idx val="4012"/>
        <c:spPr>
          <a:solidFill>
            <a:schemeClr val="accent1"/>
          </a:solidFill>
          <a:ln w="19050">
            <a:solidFill>
              <a:schemeClr val="lt1"/>
            </a:solidFill>
          </a:ln>
          <a:effectLst/>
        </c:spPr>
      </c:pivotFmt>
      <c:pivotFmt>
        <c:idx val="4013"/>
        <c:spPr>
          <a:solidFill>
            <a:schemeClr val="accent1"/>
          </a:solidFill>
          <a:ln w="19050">
            <a:solidFill>
              <a:schemeClr val="lt1"/>
            </a:solidFill>
          </a:ln>
          <a:effectLst/>
        </c:spPr>
      </c:pivotFmt>
      <c:pivotFmt>
        <c:idx val="4014"/>
        <c:spPr>
          <a:solidFill>
            <a:schemeClr val="accent1"/>
          </a:solidFill>
          <a:ln w="19050">
            <a:solidFill>
              <a:schemeClr val="lt1"/>
            </a:solidFill>
          </a:ln>
          <a:effectLst/>
        </c:spPr>
      </c:pivotFmt>
      <c:pivotFmt>
        <c:idx val="4015"/>
        <c:spPr>
          <a:solidFill>
            <a:schemeClr val="accent1"/>
          </a:solidFill>
          <a:ln w="19050">
            <a:solidFill>
              <a:schemeClr val="lt1"/>
            </a:solidFill>
          </a:ln>
          <a:effectLst/>
        </c:spPr>
      </c:pivotFmt>
      <c:pivotFmt>
        <c:idx val="4016"/>
        <c:spPr>
          <a:solidFill>
            <a:schemeClr val="accent1"/>
          </a:solidFill>
          <a:ln w="19050">
            <a:solidFill>
              <a:schemeClr val="lt1"/>
            </a:solidFill>
          </a:ln>
          <a:effectLst/>
        </c:spPr>
      </c:pivotFmt>
      <c:pivotFmt>
        <c:idx val="4017"/>
        <c:spPr>
          <a:solidFill>
            <a:schemeClr val="accent1"/>
          </a:solidFill>
          <a:ln w="19050">
            <a:solidFill>
              <a:schemeClr val="lt1"/>
            </a:solidFill>
          </a:ln>
          <a:effectLst/>
        </c:spPr>
      </c:pivotFmt>
      <c:pivotFmt>
        <c:idx val="4018"/>
        <c:spPr>
          <a:solidFill>
            <a:schemeClr val="accent1"/>
          </a:solidFill>
          <a:ln w="19050">
            <a:solidFill>
              <a:schemeClr val="lt1"/>
            </a:solidFill>
          </a:ln>
          <a:effectLst/>
        </c:spPr>
      </c:pivotFmt>
      <c:pivotFmt>
        <c:idx val="4019"/>
        <c:spPr>
          <a:solidFill>
            <a:schemeClr val="accent1"/>
          </a:solidFill>
          <a:ln w="19050">
            <a:solidFill>
              <a:schemeClr val="lt1"/>
            </a:solidFill>
          </a:ln>
          <a:effectLst/>
        </c:spPr>
      </c:pivotFmt>
      <c:pivotFmt>
        <c:idx val="4020"/>
        <c:spPr>
          <a:solidFill>
            <a:schemeClr val="accent1"/>
          </a:solidFill>
          <a:ln w="19050">
            <a:solidFill>
              <a:schemeClr val="lt1"/>
            </a:solidFill>
          </a:ln>
          <a:effectLst/>
        </c:spPr>
      </c:pivotFmt>
      <c:pivotFmt>
        <c:idx val="4021"/>
        <c:spPr>
          <a:solidFill>
            <a:schemeClr val="accent1"/>
          </a:solidFill>
          <a:ln w="19050">
            <a:solidFill>
              <a:schemeClr val="lt1"/>
            </a:solidFill>
          </a:ln>
          <a:effectLst/>
        </c:spPr>
      </c:pivotFmt>
      <c:pivotFmt>
        <c:idx val="4022"/>
        <c:spPr>
          <a:solidFill>
            <a:schemeClr val="accent1"/>
          </a:solidFill>
          <a:ln w="19050">
            <a:solidFill>
              <a:schemeClr val="lt1"/>
            </a:solidFill>
          </a:ln>
          <a:effectLst/>
        </c:spPr>
      </c:pivotFmt>
      <c:pivotFmt>
        <c:idx val="4023"/>
        <c:spPr>
          <a:solidFill>
            <a:schemeClr val="accent1"/>
          </a:solidFill>
          <a:ln w="19050">
            <a:solidFill>
              <a:schemeClr val="lt1"/>
            </a:solidFill>
          </a:ln>
          <a:effectLst/>
        </c:spPr>
      </c:pivotFmt>
      <c:pivotFmt>
        <c:idx val="4024"/>
        <c:spPr>
          <a:solidFill>
            <a:schemeClr val="accent1"/>
          </a:solidFill>
          <a:ln w="19050">
            <a:solidFill>
              <a:schemeClr val="lt1"/>
            </a:solidFill>
          </a:ln>
          <a:effectLst/>
        </c:spPr>
      </c:pivotFmt>
      <c:pivotFmt>
        <c:idx val="4025"/>
        <c:spPr>
          <a:solidFill>
            <a:schemeClr val="accent1"/>
          </a:solidFill>
          <a:ln w="19050">
            <a:solidFill>
              <a:schemeClr val="lt1"/>
            </a:solidFill>
          </a:ln>
          <a:effectLst/>
        </c:spPr>
      </c:pivotFmt>
      <c:pivotFmt>
        <c:idx val="4026"/>
        <c:spPr>
          <a:solidFill>
            <a:schemeClr val="accent1"/>
          </a:solidFill>
          <a:ln w="19050">
            <a:solidFill>
              <a:schemeClr val="lt1"/>
            </a:solidFill>
          </a:ln>
          <a:effectLst/>
        </c:spPr>
      </c:pivotFmt>
      <c:pivotFmt>
        <c:idx val="4027"/>
        <c:spPr>
          <a:solidFill>
            <a:schemeClr val="accent1"/>
          </a:solidFill>
          <a:ln w="19050">
            <a:solidFill>
              <a:schemeClr val="lt1"/>
            </a:solidFill>
          </a:ln>
          <a:effectLst/>
        </c:spPr>
      </c:pivotFmt>
      <c:pivotFmt>
        <c:idx val="4028"/>
        <c:spPr>
          <a:solidFill>
            <a:schemeClr val="accent1"/>
          </a:solidFill>
          <a:ln w="19050">
            <a:solidFill>
              <a:schemeClr val="lt1"/>
            </a:solidFill>
          </a:ln>
          <a:effectLst/>
        </c:spPr>
      </c:pivotFmt>
      <c:pivotFmt>
        <c:idx val="4029"/>
        <c:spPr>
          <a:solidFill>
            <a:schemeClr val="accent1"/>
          </a:solidFill>
          <a:ln w="19050">
            <a:solidFill>
              <a:schemeClr val="lt1"/>
            </a:solidFill>
          </a:ln>
          <a:effectLst/>
        </c:spPr>
      </c:pivotFmt>
      <c:pivotFmt>
        <c:idx val="4030"/>
        <c:spPr>
          <a:solidFill>
            <a:schemeClr val="accent1"/>
          </a:solidFill>
          <a:ln w="19050">
            <a:solidFill>
              <a:schemeClr val="lt1"/>
            </a:solidFill>
          </a:ln>
          <a:effectLst/>
        </c:spPr>
      </c:pivotFmt>
      <c:pivotFmt>
        <c:idx val="4031"/>
        <c:spPr>
          <a:solidFill>
            <a:schemeClr val="accent1"/>
          </a:solidFill>
          <a:ln w="19050">
            <a:solidFill>
              <a:schemeClr val="lt1"/>
            </a:solidFill>
          </a:ln>
          <a:effectLst/>
        </c:spPr>
      </c:pivotFmt>
      <c:pivotFmt>
        <c:idx val="4032"/>
        <c:spPr>
          <a:solidFill>
            <a:schemeClr val="accent1"/>
          </a:solidFill>
          <a:ln w="19050">
            <a:solidFill>
              <a:schemeClr val="lt1"/>
            </a:solidFill>
          </a:ln>
          <a:effectLst/>
        </c:spPr>
      </c:pivotFmt>
      <c:pivotFmt>
        <c:idx val="4033"/>
        <c:spPr>
          <a:solidFill>
            <a:schemeClr val="accent1"/>
          </a:solidFill>
          <a:ln w="19050">
            <a:solidFill>
              <a:schemeClr val="lt1"/>
            </a:solidFill>
          </a:ln>
          <a:effectLst/>
        </c:spPr>
      </c:pivotFmt>
      <c:pivotFmt>
        <c:idx val="4034"/>
        <c:spPr>
          <a:solidFill>
            <a:schemeClr val="accent1"/>
          </a:solidFill>
          <a:ln w="19050">
            <a:solidFill>
              <a:schemeClr val="lt1"/>
            </a:solidFill>
          </a:ln>
          <a:effectLst/>
        </c:spPr>
      </c:pivotFmt>
      <c:pivotFmt>
        <c:idx val="4035"/>
        <c:spPr>
          <a:solidFill>
            <a:schemeClr val="accent1"/>
          </a:solidFill>
          <a:ln w="19050">
            <a:solidFill>
              <a:schemeClr val="lt1"/>
            </a:solidFill>
          </a:ln>
          <a:effectLst/>
        </c:spPr>
      </c:pivotFmt>
      <c:pivotFmt>
        <c:idx val="4036"/>
        <c:spPr>
          <a:solidFill>
            <a:schemeClr val="accent1"/>
          </a:solidFill>
          <a:ln w="19050">
            <a:solidFill>
              <a:schemeClr val="lt1"/>
            </a:solidFill>
          </a:ln>
          <a:effectLst/>
        </c:spPr>
      </c:pivotFmt>
      <c:pivotFmt>
        <c:idx val="4037"/>
        <c:spPr>
          <a:solidFill>
            <a:schemeClr val="accent1"/>
          </a:solidFill>
          <a:ln w="19050">
            <a:solidFill>
              <a:schemeClr val="lt1"/>
            </a:solidFill>
          </a:ln>
          <a:effectLst/>
        </c:spPr>
      </c:pivotFmt>
      <c:pivotFmt>
        <c:idx val="4038"/>
        <c:spPr>
          <a:solidFill>
            <a:schemeClr val="accent1"/>
          </a:solidFill>
          <a:ln w="19050">
            <a:solidFill>
              <a:schemeClr val="lt1"/>
            </a:solidFill>
          </a:ln>
          <a:effectLst/>
        </c:spPr>
      </c:pivotFmt>
      <c:pivotFmt>
        <c:idx val="4039"/>
        <c:spPr>
          <a:solidFill>
            <a:schemeClr val="accent1"/>
          </a:solidFill>
          <a:ln w="19050">
            <a:solidFill>
              <a:schemeClr val="lt1"/>
            </a:solidFill>
          </a:ln>
          <a:effectLst/>
        </c:spPr>
      </c:pivotFmt>
      <c:pivotFmt>
        <c:idx val="4040"/>
        <c:spPr>
          <a:solidFill>
            <a:schemeClr val="accent1"/>
          </a:solidFill>
          <a:ln w="19050">
            <a:solidFill>
              <a:schemeClr val="lt1"/>
            </a:solidFill>
          </a:ln>
          <a:effectLst/>
        </c:spPr>
      </c:pivotFmt>
      <c:pivotFmt>
        <c:idx val="4041"/>
        <c:spPr>
          <a:solidFill>
            <a:schemeClr val="accent1"/>
          </a:solidFill>
          <a:ln w="19050">
            <a:solidFill>
              <a:schemeClr val="lt1"/>
            </a:solidFill>
          </a:ln>
          <a:effectLst/>
        </c:spPr>
      </c:pivotFmt>
      <c:pivotFmt>
        <c:idx val="4042"/>
        <c:spPr>
          <a:solidFill>
            <a:schemeClr val="accent1"/>
          </a:solidFill>
          <a:ln w="19050">
            <a:solidFill>
              <a:schemeClr val="lt1"/>
            </a:solidFill>
          </a:ln>
          <a:effectLst/>
        </c:spPr>
      </c:pivotFmt>
      <c:pivotFmt>
        <c:idx val="4043"/>
        <c:spPr>
          <a:solidFill>
            <a:schemeClr val="accent1"/>
          </a:solidFill>
          <a:ln w="19050">
            <a:solidFill>
              <a:schemeClr val="lt1"/>
            </a:solidFill>
          </a:ln>
          <a:effectLst/>
        </c:spPr>
      </c:pivotFmt>
      <c:pivotFmt>
        <c:idx val="4044"/>
        <c:spPr>
          <a:solidFill>
            <a:schemeClr val="accent1"/>
          </a:solidFill>
          <a:ln w="19050">
            <a:solidFill>
              <a:schemeClr val="lt1"/>
            </a:solidFill>
          </a:ln>
          <a:effectLst/>
        </c:spPr>
      </c:pivotFmt>
      <c:pivotFmt>
        <c:idx val="4045"/>
        <c:spPr>
          <a:solidFill>
            <a:schemeClr val="accent1"/>
          </a:solidFill>
          <a:ln w="19050">
            <a:solidFill>
              <a:schemeClr val="lt1"/>
            </a:solidFill>
          </a:ln>
          <a:effectLst/>
        </c:spPr>
      </c:pivotFmt>
      <c:pivotFmt>
        <c:idx val="4046"/>
        <c:spPr>
          <a:solidFill>
            <a:schemeClr val="accent1"/>
          </a:solidFill>
          <a:ln w="19050">
            <a:solidFill>
              <a:schemeClr val="lt1"/>
            </a:solidFill>
          </a:ln>
          <a:effectLst/>
        </c:spPr>
      </c:pivotFmt>
      <c:pivotFmt>
        <c:idx val="4047"/>
        <c:spPr>
          <a:solidFill>
            <a:schemeClr val="accent1"/>
          </a:solidFill>
          <a:ln w="19050">
            <a:solidFill>
              <a:schemeClr val="lt1"/>
            </a:solidFill>
          </a:ln>
          <a:effectLst/>
        </c:spPr>
      </c:pivotFmt>
      <c:pivotFmt>
        <c:idx val="4048"/>
        <c:spPr>
          <a:solidFill>
            <a:schemeClr val="accent1"/>
          </a:solidFill>
          <a:ln w="19050">
            <a:solidFill>
              <a:schemeClr val="lt1"/>
            </a:solidFill>
          </a:ln>
          <a:effectLst/>
        </c:spPr>
      </c:pivotFmt>
      <c:pivotFmt>
        <c:idx val="4049"/>
        <c:spPr>
          <a:solidFill>
            <a:schemeClr val="accent1"/>
          </a:solidFill>
          <a:ln w="19050">
            <a:solidFill>
              <a:schemeClr val="lt1"/>
            </a:solidFill>
          </a:ln>
          <a:effectLst/>
        </c:spPr>
      </c:pivotFmt>
      <c:pivotFmt>
        <c:idx val="4050"/>
        <c:spPr>
          <a:solidFill>
            <a:schemeClr val="accent1"/>
          </a:solidFill>
          <a:ln w="19050">
            <a:solidFill>
              <a:schemeClr val="lt1"/>
            </a:solidFill>
          </a:ln>
          <a:effectLst/>
        </c:spPr>
      </c:pivotFmt>
      <c:pivotFmt>
        <c:idx val="4051"/>
        <c:spPr>
          <a:solidFill>
            <a:schemeClr val="accent1"/>
          </a:solidFill>
          <a:ln w="19050">
            <a:solidFill>
              <a:schemeClr val="lt1"/>
            </a:solidFill>
          </a:ln>
          <a:effectLst/>
        </c:spPr>
      </c:pivotFmt>
      <c:pivotFmt>
        <c:idx val="4052"/>
        <c:spPr>
          <a:solidFill>
            <a:schemeClr val="accent1"/>
          </a:solidFill>
          <a:ln w="19050">
            <a:solidFill>
              <a:schemeClr val="lt1"/>
            </a:solidFill>
          </a:ln>
          <a:effectLst/>
        </c:spPr>
      </c:pivotFmt>
      <c:pivotFmt>
        <c:idx val="4053"/>
        <c:spPr>
          <a:solidFill>
            <a:schemeClr val="accent1"/>
          </a:solidFill>
          <a:ln w="19050">
            <a:solidFill>
              <a:schemeClr val="lt1"/>
            </a:solidFill>
          </a:ln>
          <a:effectLst/>
        </c:spPr>
      </c:pivotFmt>
      <c:pivotFmt>
        <c:idx val="4054"/>
        <c:spPr>
          <a:solidFill>
            <a:schemeClr val="accent1"/>
          </a:solidFill>
          <a:ln w="19050">
            <a:solidFill>
              <a:schemeClr val="lt1"/>
            </a:solidFill>
          </a:ln>
          <a:effectLst/>
        </c:spPr>
      </c:pivotFmt>
      <c:pivotFmt>
        <c:idx val="4055"/>
        <c:spPr>
          <a:solidFill>
            <a:schemeClr val="accent1"/>
          </a:solidFill>
          <a:ln w="19050">
            <a:solidFill>
              <a:schemeClr val="lt1"/>
            </a:solidFill>
          </a:ln>
          <a:effectLst/>
        </c:spPr>
      </c:pivotFmt>
      <c:pivotFmt>
        <c:idx val="4056"/>
        <c:spPr>
          <a:solidFill>
            <a:schemeClr val="accent1"/>
          </a:solidFill>
          <a:ln w="19050">
            <a:solidFill>
              <a:schemeClr val="lt1"/>
            </a:solidFill>
          </a:ln>
          <a:effectLst/>
        </c:spPr>
      </c:pivotFmt>
      <c:pivotFmt>
        <c:idx val="4057"/>
        <c:spPr>
          <a:solidFill>
            <a:schemeClr val="accent1"/>
          </a:solidFill>
          <a:ln w="19050">
            <a:solidFill>
              <a:schemeClr val="lt1"/>
            </a:solidFill>
          </a:ln>
          <a:effectLst/>
        </c:spPr>
      </c:pivotFmt>
      <c:pivotFmt>
        <c:idx val="4058"/>
        <c:spPr>
          <a:solidFill>
            <a:schemeClr val="accent1"/>
          </a:solidFill>
          <a:ln w="19050">
            <a:solidFill>
              <a:schemeClr val="lt1"/>
            </a:solidFill>
          </a:ln>
          <a:effectLst/>
        </c:spPr>
      </c:pivotFmt>
      <c:pivotFmt>
        <c:idx val="4059"/>
        <c:spPr>
          <a:solidFill>
            <a:schemeClr val="accent1"/>
          </a:solidFill>
          <a:ln w="19050">
            <a:solidFill>
              <a:schemeClr val="lt1"/>
            </a:solidFill>
          </a:ln>
          <a:effectLst/>
        </c:spPr>
      </c:pivotFmt>
      <c:pivotFmt>
        <c:idx val="4060"/>
        <c:spPr>
          <a:solidFill>
            <a:schemeClr val="accent1"/>
          </a:solidFill>
          <a:ln w="19050">
            <a:solidFill>
              <a:schemeClr val="lt1"/>
            </a:solidFill>
          </a:ln>
          <a:effectLst/>
        </c:spPr>
      </c:pivotFmt>
      <c:pivotFmt>
        <c:idx val="4061"/>
        <c:spPr>
          <a:solidFill>
            <a:schemeClr val="accent1"/>
          </a:solidFill>
          <a:ln w="19050">
            <a:solidFill>
              <a:schemeClr val="lt1"/>
            </a:solidFill>
          </a:ln>
          <a:effectLst/>
        </c:spPr>
      </c:pivotFmt>
      <c:pivotFmt>
        <c:idx val="4062"/>
        <c:spPr>
          <a:solidFill>
            <a:schemeClr val="accent1"/>
          </a:solidFill>
          <a:ln w="19050">
            <a:solidFill>
              <a:schemeClr val="lt1"/>
            </a:solidFill>
          </a:ln>
          <a:effectLst/>
        </c:spPr>
      </c:pivotFmt>
      <c:pivotFmt>
        <c:idx val="4063"/>
        <c:spPr>
          <a:solidFill>
            <a:schemeClr val="accent1"/>
          </a:solidFill>
          <a:ln w="19050">
            <a:solidFill>
              <a:schemeClr val="lt1"/>
            </a:solidFill>
          </a:ln>
          <a:effectLst/>
        </c:spPr>
      </c:pivotFmt>
      <c:pivotFmt>
        <c:idx val="4064"/>
        <c:spPr>
          <a:solidFill>
            <a:schemeClr val="accent1"/>
          </a:solidFill>
          <a:ln w="19050">
            <a:solidFill>
              <a:schemeClr val="lt1"/>
            </a:solidFill>
          </a:ln>
          <a:effectLst/>
        </c:spPr>
      </c:pivotFmt>
      <c:pivotFmt>
        <c:idx val="4065"/>
        <c:spPr>
          <a:solidFill>
            <a:schemeClr val="accent1"/>
          </a:solidFill>
          <a:ln w="19050">
            <a:solidFill>
              <a:schemeClr val="lt1"/>
            </a:solidFill>
          </a:ln>
          <a:effectLst/>
        </c:spPr>
      </c:pivotFmt>
      <c:pivotFmt>
        <c:idx val="4066"/>
        <c:spPr>
          <a:solidFill>
            <a:schemeClr val="accent1"/>
          </a:solidFill>
          <a:ln w="19050">
            <a:solidFill>
              <a:schemeClr val="lt1"/>
            </a:solidFill>
          </a:ln>
          <a:effectLst/>
        </c:spPr>
      </c:pivotFmt>
      <c:pivotFmt>
        <c:idx val="4067"/>
        <c:spPr>
          <a:solidFill>
            <a:schemeClr val="accent1"/>
          </a:solidFill>
          <a:ln w="19050">
            <a:solidFill>
              <a:schemeClr val="lt1"/>
            </a:solidFill>
          </a:ln>
          <a:effectLst/>
        </c:spPr>
      </c:pivotFmt>
      <c:pivotFmt>
        <c:idx val="4068"/>
        <c:spPr>
          <a:solidFill>
            <a:schemeClr val="accent1"/>
          </a:solidFill>
          <a:ln w="19050">
            <a:solidFill>
              <a:schemeClr val="lt1"/>
            </a:solidFill>
          </a:ln>
          <a:effectLst/>
        </c:spPr>
      </c:pivotFmt>
      <c:pivotFmt>
        <c:idx val="4069"/>
        <c:spPr>
          <a:solidFill>
            <a:schemeClr val="accent1"/>
          </a:solidFill>
          <a:ln w="19050">
            <a:solidFill>
              <a:schemeClr val="lt1"/>
            </a:solidFill>
          </a:ln>
          <a:effectLst/>
        </c:spPr>
      </c:pivotFmt>
      <c:pivotFmt>
        <c:idx val="4070"/>
        <c:spPr>
          <a:solidFill>
            <a:schemeClr val="accent1"/>
          </a:solidFill>
          <a:ln w="19050">
            <a:solidFill>
              <a:schemeClr val="lt1"/>
            </a:solidFill>
          </a:ln>
          <a:effectLst/>
        </c:spPr>
      </c:pivotFmt>
      <c:pivotFmt>
        <c:idx val="4071"/>
        <c:spPr>
          <a:solidFill>
            <a:schemeClr val="accent1"/>
          </a:solidFill>
          <a:ln w="19050">
            <a:solidFill>
              <a:schemeClr val="lt1"/>
            </a:solidFill>
          </a:ln>
          <a:effectLst/>
        </c:spPr>
      </c:pivotFmt>
      <c:pivotFmt>
        <c:idx val="4072"/>
        <c:spPr>
          <a:solidFill>
            <a:schemeClr val="accent1"/>
          </a:solidFill>
          <a:ln w="19050">
            <a:solidFill>
              <a:schemeClr val="lt1"/>
            </a:solidFill>
          </a:ln>
          <a:effectLst/>
        </c:spPr>
      </c:pivotFmt>
      <c:pivotFmt>
        <c:idx val="4073"/>
        <c:spPr>
          <a:solidFill>
            <a:schemeClr val="accent1"/>
          </a:solidFill>
          <a:ln w="19050">
            <a:solidFill>
              <a:schemeClr val="lt1"/>
            </a:solidFill>
          </a:ln>
          <a:effectLst/>
        </c:spPr>
      </c:pivotFmt>
      <c:pivotFmt>
        <c:idx val="4074"/>
        <c:spPr>
          <a:solidFill>
            <a:schemeClr val="accent1"/>
          </a:solidFill>
          <a:ln w="19050">
            <a:solidFill>
              <a:schemeClr val="lt1"/>
            </a:solidFill>
          </a:ln>
          <a:effectLst/>
        </c:spPr>
      </c:pivotFmt>
      <c:pivotFmt>
        <c:idx val="4075"/>
        <c:spPr>
          <a:solidFill>
            <a:schemeClr val="accent1"/>
          </a:solidFill>
          <a:ln w="19050">
            <a:solidFill>
              <a:schemeClr val="lt1"/>
            </a:solidFill>
          </a:ln>
          <a:effectLst/>
        </c:spPr>
      </c:pivotFmt>
      <c:pivotFmt>
        <c:idx val="4076"/>
        <c:spPr>
          <a:solidFill>
            <a:schemeClr val="accent1"/>
          </a:solidFill>
          <a:ln w="19050">
            <a:solidFill>
              <a:schemeClr val="lt1"/>
            </a:solidFill>
          </a:ln>
          <a:effectLst/>
        </c:spPr>
      </c:pivotFmt>
      <c:pivotFmt>
        <c:idx val="4077"/>
        <c:spPr>
          <a:solidFill>
            <a:schemeClr val="accent1"/>
          </a:solidFill>
          <a:ln w="19050">
            <a:solidFill>
              <a:schemeClr val="lt1"/>
            </a:solidFill>
          </a:ln>
          <a:effectLst/>
        </c:spPr>
      </c:pivotFmt>
      <c:pivotFmt>
        <c:idx val="4078"/>
        <c:spPr>
          <a:solidFill>
            <a:schemeClr val="accent1"/>
          </a:solidFill>
          <a:ln w="19050">
            <a:solidFill>
              <a:schemeClr val="lt1"/>
            </a:solidFill>
          </a:ln>
          <a:effectLst/>
        </c:spPr>
      </c:pivotFmt>
      <c:pivotFmt>
        <c:idx val="4079"/>
        <c:spPr>
          <a:solidFill>
            <a:schemeClr val="accent1"/>
          </a:solidFill>
          <a:ln w="19050">
            <a:solidFill>
              <a:schemeClr val="lt1"/>
            </a:solidFill>
          </a:ln>
          <a:effectLst/>
        </c:spPr>
      </c:pivotFmt>
      <c:pivotFmt>
        <c:idx val="4080"/>
        <c:spPr>
          <a:solidFill>
            <a:schemeClr val="accent1"/>
          </a:solidFill>
          <a:ln w="19050">
            <a:solidFill>
              <a:schemeClr val="lt1"/>
            </a:solidFill>
          </a:ln>
          <a:effectLst/>
        </c:spPr>
      </c:pivotFmt>
      <c:pivotFmt>
        <c:idx val="4081"/>
        <c:spPr>
          <a:solidFill>
            <a:schemeClr val="accent1"/>
          </a:solidFill>
          <a:ln w="19050">
            <a:solidFill>
              <a:schemeClr val="lt1"/>
            </a:solidFill>
          </a:ln>
          <a:effectLst/>
        </c:spPr>
      </c:pivotFmt>
      <c:pivotFmt>
        <c:idx val="4082"/>
        <c:spPr>
          <a:solidFill>
            <a:schemeClr val="accent1"/>
          </a:solidFill>
          <a:ln w="19050">
            <a:solidFill>
              <a:schemeClr val="lt1"/>
            </a:solidFill>
          </a:ln>
          <a:effectLst/>
        </c:spPr>
      </c:pivotFmt>
      <c:pivotFmt>
        <c:idx val="4083"/>
        <c:spPr>
          <a:solidFill>
            <a:schemeClr val="accent1"/>
          </a:solidFill>
          <a:ln w="19050">
            <a:solidFill>
              <a:schemeClr val="lt1"/>
            </a:solidFill>
          </a:ln>
          <a:effectLst/>
        </c:spPr>
      </c:pivotFmt>
      <c:pivotFmt>
        <c:idx val="4084"/>
        <c:spPr>
          <a:solidFill>
            <a:schemeClr val="accent1"/>
          </a:solidFill>
          <a:ln w="19050">
            <a:solidFill>
              <a:schemeClr val="lt1"/>
            </a:solidFill>
          </a:ln>
          <a:effectLst/>
        </c:spPr>
      </c:pivotFmt>
      <c:pivotFmt>
        <c:idx val="4085"/>
        <c:spPr>
          <a:solidFill>
            <a:schemeClr val="accent1"/>
          </a:solidFill>
          <a:ln w="19050">
            <a:solidFill>
              <a:schemeClr val="lt1"/>
            </a:solidFill>
          </a:ln>
          <a:effectLst/>
        </c:spPr>
      </c:pivotFmt>
      <c:pivotFmt>
        <c:idx val="4086"/>
        <c:spPr>
          <a:solidFill>
            <a:schemeClr val="accent1"/>
          </a:solidFill>
          <a:ln w="19050">
            <a:solidFill>
              <a:schemeClr val="lt1"/>
            </a:solidFill>
          </a:ln>
          <a:effectLst/>
        </c:spPr>
      </c:pivotFmt>
      <c:pivotFmt>
        <c:idx val="4087"/>
        <c:spPr>
          <a:solidFill>
            <a:schemeClr val="accent1"/>
          </a:solidFill>
          <a:ln w="19050">
            <a:solidFill>
              <a:schemeClr val="lt1"/>
            </a:solidFill>
          </a:ln>
          <a:effectLst/>
        </c:spPr>
      </c:pivotFmt>
      <c:pivotFmt>
        <c:idx val="4088"/>
        <c:spPr>
          <a:solidFill>
            <a:schemeClr val="accent1"/>
          </a:solidFill>
          <a:ln w="19050">
            <a:solidFill>
              <a:schemeClr val="lt1"/>
            </a:solidFill>
          </a:ln>
          <a:effectLst/>
        </c:spPr>
      </c:pivotFmt>
      <c:pivotFmt>
        <c:idx val="4089"/>
        <c:spPr>
          <a:solidFill>
            <a:schemeClr val="accent1"/>
          </a:solidFill>
          <a:ln w="19050">
            <a:solidFill>
              <a:schemeClr val="lt1"/>
            </a:solidFill>
          </a:ln>
          <a:effectLst/>
        </c:spPr>
      </c:pivotFmt>
      <c:pivotFmt>
        <c:idx val="4090"/>
        <c:spPr>
          <a:solidFill>
            <a:schemeClr val="accent1"/>
          </a:solidFill>
          <a:ln w="19050">
            <a:solidFill>
              <a:schemeClr val="lt1"/>
            </a:solidFill>
          </a:ln>
          <a:effectLst/>
        </c:spPr>
      </c:pivotFmt>
      <c:pivotFmt>
        <c:idx val="4091"/>
        <c:spPr>
          <a:solidFill>
            <a:schemeClr val="accent1"/>
          </a:solidFill>
          <a:ln w="19050">
            <a:solidFill>
              <a:schemeClr val="lt1"/>
            </a:solidFill>
          </a:ln>
          <a:effectLst/>
        </c:spPr>
      </c:pivotFmt>
      <c:pivotFmt>
        <c:idx val="4092"/>
        <c:spPr>
          <a:solidFill>
            <a:schemeClr val="accent1"/>
          </a:solidFill>
          <a:ln w="19050">
            <a:solidFill>
              <a:schemeClr val="lt1"/>
            </a:solidFill>
          </a:ln>
          <a:effectLst/>
        </c:spPr>
      </c:pivotFmt>
      <c:pivotFmt>
        <c:idx val="4093"/>
        <c:spPr>
          <a:solidFill>
            <a:schemeClr val="accent1"/>
          </a:solidFill>
          <a:ln w="19050">
            <a:solidFill>
              <a:schemeClr val="lt1"/>
            </a:solidFill>
          </a:ln>
          <a:effectLst/>
        </c:spPr>
      </c:pivotFmt>
      <c:pivotFmt>
        <c:idx val="4094"/>
        <c:spPr>
          <a:solidFill>
            <a:schemeClr val="accent1"/>
          </a:solidFill>
          <a:ln w="19050">
            <a:solidFill>
              <a:schemeClr val="lt1"/>
            </a:solidFill>
          </a:ln>
          <a:effectLst/>
        </c:spPr>
      </c:pivotFmt>
      <c:pivotFmt>
        <c:idx val="4095"/>
        <c:spPr>
          <a:solidFill>
            <a:schemeClr val="accent1"/>
          </a:solidFill>
          <a:ln w="19050">
            <a:solidFill>
              <a:schemeClr val="lt1"/>
            </a:solidFill>
          </a:ln>
          <a:effectLst/>
        </c:spPr>
      </c:pivotFmt>
      <c:pivotFmt>
        <c:idx val="4096"/>
        <c:spPr>
          <a:solidFill>
            <a:schemeClr val="accent1"/>
          </a:solidFill>
          <a:ln w="19050">
            <a:solidFill>
              <a:schemeClr val="lt1"/>
            </a:solidFill>
          </a:ln>
          <a:effectLst/>
        </c:spPr>
      </c:pivotFmt>
      <c:pivotFmt>
        <c:idx val="4097"/>
        <c:spPr>
          <a:solidFill>
            <a:schemeClr val="accent1"/>
          </a:solidFill>
          <a:ln w="19050">
            <a:solidFill>
              <a:schemeClr val="lt1"/>
            </a:solidFill>
          </a:ln>
          <a:effectLst/>
        </c:spPr>
      </c:pivotFmt>
      <c:pivotFmt>
        <c:idx val="4098"/>
        <c:spPr>
          <a:solidFill>
            <a:schemeClr val="accent1"/>
          </a:solidFill>
          <a:ln w="19050">
            <a:solidFill>
              <a:schemeClr val="lt1"/>
            </a:solidFill>
          </a:ln>
          <a:effectLst/>
        </c:spPr>
      </c:pivotFmt>
      <c:pivotFmt>
        <c:idx val="4099"/>
        <c:spPr>
          <a:solidFill>
            <a:schemeClr val="accent1"/>
          </a:solidFill>
          <a:ln w="19050">
            <a:solidFill>
              <a:schemeClr val="lt1"/>
            </a:solidFill>
          </a:ln>
          <a:effectLst/>
        </c:spPr>
      </c:pivotFmt>
      <c:pivotFmt>
        <c:idx val="4100"/>
        <c:spPr>
          <a:solidFill>
            <a:schemeClr val="accent1"/>
          </a:solidFill>
          <a:ln w="19050">
            <a:solidFill>
              <a:schemeClr val="lt1"/>
            </a:solidFill>
          </a:ln>
          <a:effectLst/>
        </c:spPr>
      </c:pivotFmt>
      <c:pivotFmt>
        <c:idx val="4101"/>
        <c:spPr>
          <a:solidFill>
            <a:schemeClr val="accent1"/>
          </a:solidFill>
          <a:ln w="19050">
            <a:solidFill>
              <a:schemeClr val="lt1"/>
            </a:solidFill>
          </a:ln>
          <a:effectLst/>
        </c:spPr>
      </c:pivotFmt>
      <c:pivotFmt>
        <c:idx val="4102"/>
        <c:spPr>
          <a:solidFill>
            <a:schemeClr val="accent1"/>
          </a:solidFill>
          <a:ln w="19050">
            <a:solidFill>
              <a:schemeClr val="lt1"/>
            </a:solidFill>
          </a:ln>
          <a:effectLst/>
        </c:spPr>
      </c:pivotFmt>
      <c:pivotFmt>
        <c:idx val="4103"/>
        <c:spPr>
          <a:solidFill>
            <a:schemeClr val="accent1"/>
          </a:solidFill>
          <a:ln w="19050">
            <a:solidFill>
              <a:schemeClr val="lt1"/>
            </a:solidFill>
          </a:ln>
          <a:effectLst/>
        </c:spPr>
      </c:pivotFmt>
      <c:pivotFmt>
        <c:idx val="4104"/>
        <c:spPr>
          <a:solidFill>
            <a:schemeClr val="accent1"/>
          </a:solidFill>
          <a:ln w="19050">
            <a:solidFill>
              <a:schemeClr val="lt1"/>
            </a:solidFill>
          </a:ln>
          <a:effectLst/>
        </c:spPr>
      </c:pivotFmt>
      <c:pivotFmt>
        <c:idx val="4105"/>
        <c:spPr>
          <a:solidFill>
            <a:schemeClr val="accent1"/>
          </a:solidFill>
          <a:ln w="19050">
            <a:solidFill>
              <a:schemeClr val="lt1"/>
            </a:solidFill>
          </a:ln>
          <a:effectLst/>
        </c:spPr>
      </c:pivotFmt>
      <c:pivotFmt>
        <c:idx val="4106"/>
        <c:spPr>
          <a:solidFill>
            <a:schemeClr val="accent1"/>
          </a:solidFill>
          <a:ln w="19050">
            <a:solidFill>
              <a:schemeClr val="lt1"/>
            </a:solidFill>
          </a:ln>
          <a:effectLst/>
        </c:spPr>
      </c:pivotFmt>
      <c:pivotFmt>
        <c:idx val="4107"/>
        <c:spPr>
          <a:solidFill>
            <a:schemeClr val="accent1"/>
          </a:solidFill>
          <a:ln w="19050">
            <a:solidFill>
              <a:schemeClr val="lt1"/>
            </a:solidFill>
          </a:ln>
          <a:effectLst/>
        </c:spPr>
        <c:marker>
          <c:symbol val="none"/>
        </c:marker>
      </c:pivotFmt>
      <c:pivotFmt>
        <c:idx val="4108"/>
        <c:spPr>
          <a:solidFill>
            <a:schemeClr val="accent1"/>
          </a:solidFill>
          <a:ln w="19050">
            <a:solidFill>
              <a:schemeClr val="lt1"/>
            </a:solidFill>
          </a:ln>
          <a:effectLst/>
        </c:spPr>
      </c:pivotFmt>
      <c:pivotFmt>
        <c:idx val="4109"/>
        <c:spPr>
          <a:solidFill>
            <a:schemeClr val="accent1"/>
          </a:solidFill>
          <a:ln w="19050">
            <a:solidFill>
              <a:schemeClr val="lt1"/>
            </a:solidFill>
          </a:ln>
          <a:effectLst/>
        </c:spPr>
      </c:pivotFmt>
      <c:pivotFmt>
        <c:idx val="4110"/>
        <c:spPr>
          <a:solidFill>
            <a:schemeClr val="accent1"/>
          </a:solidFill>
          <a:ln w="19050">
            <a:solidFill>
              <a:schemeClr val="lt1"/>
            </a:solidFill>
          </a:ln>
          <a:effectLst/>
        </c:spPr>
      </c:pivotFmt>
      <c:pivotFmt>
        <c:idx val="4111"/>
        <c:spPr>
          <a:solidFill>
            <a:schemeClr val="accent1"/>
          </a:solidFill>
          <a:ln w="19050">
            <a:solidFill>
              <a:schemeClr val="lt1"/>
            </a:solidFill>
          </a:ln>
          <a:effectLst/>
        </c:spPr>
      </c:pivotFmt>
      <c:pivotFmt>
        <c:idx val="4112"/>
        <c:spPr>
          <a:solidFill>
            <a:schemeClr val="accent1"/>
          </a:solidFill>
          <a:ln w="19050">
            <a:solidFill>
              <a:schemeClr val="lt1"/>
            </a:solidFill>
          </a:ln>
          <a:effectLst/>
        </c:spPr>
      </c:pivotFmt>
      <c:pivotFmt>
        <c:idx val="4113"/>
        <c:spPr>
          <a:solidFill>
            <a:schemeClr val="accent1"/>
          </a:solidFill>
          <a:ln w="19050">
            <a:solidFill>
              <a:schemeClr val="lt1"/>
            </a:solidFill>
          </a:ln>
          <a:effectLst/>
        </c:spPr>
      </c:pivotFmt>
      <c:pivotFmt>
        <c:idx val="4114"/>
        <c:spPr>
          <a:solidFill>
            <a:schemeClr val="accent1"/>
          </a:solidFill>
          <a:ln w="19050">
            <a:solidFill>
              <a:schemeClr val="lt1"/>
            </a:solidFill>
          </a:ln>
          <a:effectLst/>
        </c:spPr>
      </c:pivotFmt>
      <c:pivotFmt>
        <c:idx val="4115"/>
        <c:spPr>
          <a:solidFill>
            <a:schemeClr val="accent1"/>
          </a:solidFill>
          <a:ln w="19050">
            <a:solidFill>
              <a:schemeClr val="lt1"/>
            </a:solidFill>
          </a:ln>
          <a:effectLst/>
        </c:spPr>
      </c:pivotFmt>
      <c:pivotFmt>
        <c:idx val="4116"/>
        <c:spPr>
          <a:solidFill>
            <a:schemeClr val="accent1"/>
          </a:solidFill>
          <a:ln w="19050">
            <a:solidFill>
              <a:schemeClr val="lt1"/>
            </a:solidFill>
          </a:ln>
          <a:effectLst/>
        </c:spPr>
      </c:pivotFmt>
      <c:pivotFmt>
        <c:idx val="4117"/>
        <c:spPr>
          <a:solidFill>
            <a:schemeClr val="accent1"/>
          </a:solidFill>
          <a:ln w="19050">
            <a:solidFill>
              <a:schemeClr val="lt1"/>
            </a:solidFill>
          </a:ln>
          <a:effectLst/>
        </c:spPr>
      </c:pivotFmt>
      <c:pivotFmt>
        <c:idx val="4118"/>
        <c:spPr>
          <a:solidFill>
            <a:schemeClr val="accent1"/>
          </a:solidFill>
          <a:ln w="19050">
            <a:solidFill>
              <a:schemeClr val="lt1"/>
            </a:solidFill>
          </a:ln>
          <a:effectLst/>
        </c:spPr>
      </c:pivotFmt>
      <c:pivotFmt>
        <c:idx val="4119"/>
        <c:spPr>
          <a:solidFill>
            <a:schemeClr val="accent1"/>
          </a:solidFill>
          <a:ln w="19050">
            <a:solidFill>
              <a:schemeClr val="lt1"/>
            </a:solidFill>
          </a:ln>
          <a:effectLst/>
        </c:spPr>
      </c:pivotFmt>
      <c:pivotFmt>
        <c:idx val="4120"/>
        <c:spPr>
          <a:solidFill>
            <a:schemeClr val="accent1"/>
          </a:solidFill>
          <a:ln w="19050">
            <a:solidFill>
              <a:schemeClr val="lt1"/>
            </a:solidFill>
          </a:ln>
          <a:effectLst/>
        </c:spPr>
      </c:pivotFmt>
      <c:pivotFmt>
        <c:idx val="4121"/>
        <c:spPr>
          <a:solidFill>
            <a:schemeClr val="accent1"/>
          </a:solidFill>
          <a:ln w="19050">
            <a:solidFill>
              <a:schemeClr val="lt1"/>
            </a:solidFill>
          </a:ln>
          <a:effectLst/>
        </c:spPr>
      </c:pivotFmt>
      <c:pivotFmt>
        <c:idx val="4122"/>
        <c:spPr>
          <a:solidFill>
            <a:schemeClr val="accent1"/>
          </a:solidFill>
          <a:ln w="19050">
            <a:solidFill>
              <a:schemeClr val="lt1"/>
            </a:solidFill>
          </a:ln>
          <a:effectLst/>
        </c:spPr>
      </c:pivotFmt>
      <c:pivotFmt>
        <c:idx val="4123"/>
        <c:spPr>
          <a:solidFill>
            <a:schemeClr val="accent1"/>
          </a:solidFill>
          <a:ln w="19050">
            <a:solidFill>
              <a:schemeClr val="lt1"/>
            </a:solidFill>
          </a:ln>
          <a:effectLst/>
        </c:spPr>
      </c:pivotFmt>
      <c:pivotFmt>
        <c:idx val="4124"/>
        <c:spPr>
          <a:solidFill>
            <a:schemeClr val="accent1"/>
          </a:solidFill>
          <a:ln w="19050">
            <a:solidFill>
              <a:schemeClr val="lt1"/>
            </a:solidFill>
          </a:ln>
          <a:effectLst/>
        </c:spPr>
      </c:pivotFmt>
      <c:pivotFmt>
        <c:idx val="4125"/>
        <c:spPr>
          <a:solidFill>
            <a:schemeClr val="accent1"/>
          </a:solidFill>
          <a:ln w="19050">
            <a:solidFill>
              <a:schemeClr val="lt1"/>
            </a:solidFill>
          </a:ln>
          <a:effectLst/>
        </c:spPr>
      </c:pivotFmt>
      <c:pivotFmt>
        <c:idx val="4126"/>
        <c:spPr>
          <a:solidFill>
            <a:schemeClr val="accent1"/>
          </a:solidFill>
          <a:ln w="19050">
            <a:solidFill>
              <a:schemeClr val="lt1"/>
            </a:solidFill>
          </a:ln>
          <a:effectLst/>
        </c:spPr>
      </c:pivotFmt>
      <c:pivotFmt>
        <c:idx val="4127"/>
        <c:spPr>
          <a:solidFill>
            <a:schemeClr val="accent1"/>
          </a:solidFill>
          <a:ln w="19050">
            <a:solidFill>
              <a:schemeClr val="lt1"/>
            </a:solidFill>
          </a:ln>
          <a:effectLst/>
        </c:spPr>
      </c:pivotFmt>
      <c:pivotFmt>
        <c:idx val="4128"/>
        <c:spPr>
          <a:solidFill>
            <a:schemeClr val="accent1"/>
          </a:solidFill>
          <a:ln w="19050">
            <a:solidFill>
              <a:schemeClr val="lt1"/>
            </a:solidFill>
          </a:ln>
          <a:effectLst/>
        </c:spPr>
      </c:pivotFmt>
      <c:pivotFmt>
        <c:idx val="4129"/>
        <c:spPr>
          <a:solidFill>
            <a:schemeClr val="accent1"/>
          </a:solidFill>
          <a:ln w="19050">
            <a:solidFill>
              <a:schemeClr val="lt1"/>
            </a:solidFill>
          </a:ln>
          <a:effectLst/>
        </c:spPr>
      </c:pivotFmt>
      <c:pivotFmt>
        <c:idx val="4130"/>
        <c:spPr>
          <a:solidFill>
            <a:schemeClr val="accent1"/>
          </a:solidFill>
          <a:ln w="19050">
            <a:solidFill>
              <a:schemeClr val="lt1"/>
            </a:solidFill>
          </a:ln>
          <a:effectLst/>
        </c:spPr>
      </c:pivotFmt>
      <c:pivotFmt>
        <c:idx val="4131"/>
        <c:spPr>
          <a:solidFill>
            <a:schemeClr val="accent1"/>
          </a:solidFill>
          <a:ln w="19050">
            <a:solidFill>
              <a:schemeClr val="lt1"/>
            </a:solidFill>
          </a:ln>
          <a:effectLst/>
        </c:spPr>
      </c:pivotFmt>
      <c:pivotFmt>
        <c:idx val="4132"/>
        <c:spPr>
          <a:solidFill>
            <a:schemeClr val="accent1"/>
          </a:solidFill>
          <a:ln w="19050">
            <a:solidFill>
              <a:schemeClr val="lt1"/>
            </a:solidFill>
          </a:ln>
          <a:effectLst/>
        </c:spPr>
      </c:pivotFmt>
      <c:pivotFmt>
        <c:idx val="4133"/>
        <c:spPr>
          <a:solidFill>
            <a:schemeClr val="accent1"/>
          </a:solidFill>
          <a:ln w="19050">
            <a:solidFill>
              <a:schemeClr val="lt1"/>
            </a:solidFill>
          </a:ln>
          <a:effectLst/>
        </c:spPr>
      </c:pivotFmt>
      <c:pivotFmt>
        <c:idx val="4134"/>
        <c:spPr>
          <a:solidFill>
            <a:schemeClr val="accent1"/>
          </a:solidFill>
          <a:ln w="19050">
            <a:solidFill>
              <a:schemeClr val="lt1"/>
            </a:solidFill>
          </a:ln>
          <a:effectLst/>
        </c:spPr>
      </c:pivotFmt>
      <c:pivotFmt>
        <c:idx val="4135"/>
        <c:spPr>
          <a:solidFill>
            <a:schemeClr val="accent1"/>
          </a:solidFill>
          <a:ln w="19050">
            <a:solidFill>
              <a:schemeClr val="lt1"/>
            </a:solidFill>
          </a:ln>
          <a:effectLst/>
        </c:spPr>
      </c:pivotFmt>
      <c:pivotFmt>
        <c:idx val="4136"/>
        <c:spPr>
          <a:solidFill>
            <a:schemeClr val="accent1"/>
          </a:solidFill>
          <a:ln w="19050">
            <a:solidFill>
              <a:schemeClr val="lt1"/>
            </a:solidFill>
          </a:ln>
          <a:effectLst/>
        </c:spPr>
      </c:pivotFmt>
      <c:pivotFmt>
        <c:idx val="4137"/>
        <c:spPr>
          <a:solidFill>
            <a:schemeClr val="accent1"/>
          </a:solidFill>
          <a:ln w="19050">
            <a:solidFill>
              <a:schemeClr val="lt1"/>
            </a:solidFill>
          </a:ln>
          <a:effectLst/>
        </c:spPr>
      </c:pivotFmt>
      <c:pivotFmt>
        <c:idx val="4138"/>
        <c:spPr>
          <a:solidFill>
            <a:schemeClr val="accent1"/>
          </a:solidFill>
          <a:ln w="19050">
            <a:solidFill>
              <a:schemeClr val="lt1"/>
            </a:solidFill>
          </a:ln>
          <a:effectLst/>
        </c:spPr>
      </c:pivotFmt>
      <c:pivotFmt>
        <c:idx val="4139"/>
        <c:spPr>
          <a:solidFill>
            <a:schemeClr val="accent1"/>
          </a:solidFill>
          <a:ln w="19050">
            <a:solidFill>
              <a:schemeClr val="lt1"/>
            </a:solidFill>
          </a:ln>
          <a:effectLst/>
        </c:spPr>
      </c:pivotFmt>
      <c:pivotFmt>
        <c:idx val="4140"/>
        <c:spPr>
          <a:solidFill>
            <a:schemeClr val="accent1"/>
          </a:solidFill>
          <a:ln w="19050">
            <a:solidFill>
              <a:schemeClr val="lt1"/>
            </a:solidFill>
          </a:ln>
          <a:effectLst/>
        </c:spPr>
      </c:pivotFmt>
      <c:pivotFmt>
        <c:idx val="4141"/>
        <c:spPr>
          <a:solidFill>
            <a:schemeClr val="accent1"/>
          </a:solidFill>
          <a:ln w="19050">
            <a:solidFill>
              <a:schemeClr val="lt1"/>
            </a:solidFill>
          </a:ln>
          <a:effectLst/>
        </c:spPr>
      </c:pivotFmt>
      <c:pivotFmt>
        <c:idx val="4142"/>
        <c:spPr>
          <a:solidFill>
            <a:schemeClr val="accent1"/>
          </a:solidFill>
          <a:ln w="19050">
            <a:solidFill>
              <a:schemeClr val="lt1"/>
            </a:solidFill>
          </a:ln>
          <a:effectLst/>
        </c:spPr>
      </c:pivotFmt>
      <c:pivotFmt>
        <c:idx val="4143"/>
        <c:spPr>
          <a:solidFill>
            <a:schemeClr val="accent1"/>
          </a:solidFill>
          <a:ln w="19050">
            <a:solidFill>
              <a:schemeClr val="lt1"/>
            </a:solidFill>
          </a:ln>
          <a:effectLst/>
        </c:spPr>
      </c:pivotFmt>
      <c:pivotFmt>
        <c:idx val="4144"/>
        <c:spPr>
          <a:solidFill>
            <a:schemeClr val="accent1"/>
          </a:solidFill>
          <a:ln w="19050">
            <a:solidFill>
              <a:schemeClr val="lt1"/>
            </a:solidFill>
          </a:ln>
          <a:effectLst/>
        </c:spPr>
      </c:pivotFmt>
      <c:pivotFmt>
        <c:idx val="4145"/>
        <c:spPr>
          <a:solidFill>
            <a:schemeClr val="accent1"/>
          </a:solidFill>
          <a:ln w="19050">
            <a:solidFill>
              <a:schemeClr val="lt1"/>
            </a:solidFill>
          </a:ln>
          <a:effectLst/>
        </c:spPr>
      </c:pivotFmt>
      <c:pivotFmt>
        <c:idx val="4146"/>
        <c:spPr>
          <a:solidFill>
            <a:schemeClr val="accent1"/>
          </a:solidFill>
          <a:ln w="19050">
            <a:solidFill>
              <a:schemeClr val="lt1"/>
            </a:solidFill>
          </a:ln>
          <a:effectLst/>
        </c:spPr>
      </c:pivotFmt>
      <c:pivotFmt>
        <c:idx val="4147"/>
        <c:spPr>
          <a:solidFill>
            <a:schemeClr val="accent1"/>
          </a:solidFill>
          <a:ln w="19050">
            <a:solidFill>
              <a:schemeClr val="lt1"/>
            </a:solidFill>
          </a:ln>
          <a:effectLst/>
        </c:spPr>
      </c:pivotFmt>
      <c:pivotFmt>
        <c:idx val="4148"/>
        <c:spPr>
          <a:solidFill>
            <a:schemeClr val="accent1"/>
          </a:solidFill>
          <a:ln w="19050">
            <a:solidFill>
              <a:schemeClr val="lt1"/>
            </a:solidFill>
          </a:ln>
          <a:effectLst/>
        </c:spPr>
      </c:pivotFmt>
      <c:pivotFmt>
        <c:idx val="4149"/>
        <c:spPr>
          <a:solidFill>
            <a:schemeClr val="accent1"/>
          </a:solidFill>
          <a:ln w="19050">
            <a:solidFill>
              <a:schemeClr val="lt1"/>
            </a:solidFill>
          </a:ln>
          <a:effectLst/>
        </c:spPr>
      </c:pivotFmt>
      <c:pivotFmt>
        <c:idx val="4150"/>
        <c:spPr>
          <a:solidFill>
            <a:schemeClr val="accent1"/>
          </a:solidFill>
          <a:ln w="19050">
            <a:solidFill>
              <a:schemeClr val="lt1"/>
            </a:solidFill>
          </a:ln>
          <a:effectLst/>
        </c:spPr>
      </c:pivotFmt>
      <c:pivotFmt>
        <c:idx val="4151"/>
        <c:spPr>
          <a:solidFill>
            <a:schemeClr val="accent1"/>
          </a:solidFill>
          <a:ln w="19050">
            <a:solidFill>
              <a:schemeClr val="lt1"/>
            </a:solidFill>
          </a:ln>
          <a:effectLst/>
        </c:spPr>
      </c:pivotFmt>
      <c:pivotFmt>
        <c:idx val="4152"/>
        <c:spPr>
          <a:solidFill>
            <a:schemeClr val="accent1"/>
          </a:solidFill>
          <a:ln w="19050">
            <a:solidFill>
              <a:schemeClr val="lt1"/>
            </a:solidFill>
          </a:ln>
          <a:effectLst/>
        </c:spPr>
      </c:pivotFmt>
      <c:pivotFmt>
        <c:idx val="4153"/>
        <c:spPr>
          <a:solidFill>
            <a:schemeClr val="accent1"/>
          </a:solidFill>
          <a:ln w="19050">
            <a:solidFill>
              <a:schemeClr val="lt1"/>
            </a:solidFill>
          </a:ln>
          <a:effectLst/>
        </c:spPr>
      </c:pivotFmt>
      <c:pivotFmt>
        <c:idx val="4154"/>
        <c:spPr>
          <a:solidFill>
            <a:schemeClr val="accent1"/>
          </a:solidFill>
          <a:ln w="19050">
            <a:solidFill>
              <a:schemeClr val="lt1"/>
            </a:solidFill>
          </a:ln>
          <a:effectLst/>
        </c:spPr>
      </c:pivotFmt>
      <c:pivotFmt>
        <c:idx val="4155"/>
        <c:spPr>
          <a:solidFill>
            <a:schemeClr val="accent1"/>
          </a:solidFill>
          <a:ln w="19050">
            <a:solidFill>
              <a:schemeClr val="lt1"/>
            </a:solidFill>
          </a:ln>
          <a:effectLst/>
        </c:spPr>
      </c:pivotFmt>
      <c:pivotFmt>
        <c:idx val="4156"/>
        <c:spPr>
          <a:solidFill>
            <a:schemeClr val="accent1"/>
          </a:solidFill>
          <a:ln w="19050">
            <a:solidFill>
              <a:schemeClr val="lt1"/>
            </a:solidFill>
          </a:ln>
          <a:effectLst/>
        </c:spPr>
      </c:pivotFmt>
      <c:pivotFmt>
        <c:idx val="4157"/>
        <c:spPr>
          <a:solidFill>
            <a:schemeClr val="accent1"/>
          </a:solidFill>
          <a:ln w="19050">
            <a:solidFill>
              <a:schemeClr val="lt1"/>
            </a:solidFill>
          </a:ln>
          <a:effectLst/>
        </c:spPr>
      </c:pivotFmt>
      <c:pivotFmt>
        <c:idx val="4158"/>
        <c:spPr>
          <a:solidFill>
            <a:schemeClr val="accent1"/>
          </a:solidFill>
          <a:ln w="19050">
            <a:solidFill>
              <a:schemeClr val="lt1"/>
            </a:solidFill>
          </a:ln>
          <a:effectLst/>
        </c:spPr>
      </c:pivotFmt>
      <c:pivotFmt>
        <c:idx val="4159"/>
        <c:spPr>
          <a:solidFill>
            <a:schemeClr val="accent1"/>
          </a:solidFill>
          <a:ln w="19050">
            <a:solidFill>
              <a:schemeClr val="lt1"/>
            </a:solidFill>
          </a:ln>
          <a:effectLst/>
        </c:spPr>
      </c:pivotFmt>
      <c:pivotFmt>
        <c:idx val="4160"/>
        <c:spPr>
          <a:solidFill>
            <a:schemeClr val="accent1"/>
          </a:solidFill>
          <a:ln w="19050">
            <a:solidFill>
              <a:schemeClr val="lt1"/>
            </a:solidFill>
          </a:ln>
          <a:effectLst/>
        </c:spPr>
      </c:pivotFmt>
      <c:pivotFmt>
        <c:idx val="4161"/>
        <c:spPr>
          <a:solidFill>
            <a:schemeClr val="accent1"/>
          </a:solidFill>
          <a:ln w="19050">
            <a:solidFill>
              <a:schemeClr val="lt1"/>
            </a:solidFill>
          </a:ln>
          <a:effectLst/>
        </c:spPr>
      </c:pivotFmt>
      <c:pivotFmt>
        <c:idx val="4162"/>
        <c:spPr>
          <a:solidFill>
            <a:schemeClr val="accent1"/>
          </a:solidFill>
          <a:ln w="19050">
            <a:solidFill>
              <a:schemeClr val="lt1"/>
            </a:solidFill>
          </a:ln>
          <a:effectLst/>
        </c:spPr>
      </c:pivotFmt>
      <c:pivotFmt>
        <c:idx val="4163"/>
        <c:spPr>
          <a:solidFill>
            <a:schemeClr val="accent1"/>
          </a:solidFill>
          <a:ln w="19050">
            <a:solidFill>
              <a:schemeClr val="lt1"/>
            </a:solidFill>
          </a:ln>
          <a:effectLst/>
        </c:spPr>
      </c:pivotFmt>
      <c:pivotFmt>
        <c:idx val="4164"/>
        <c:spPr>
          <a:solidFill>
            <a:schemeClr val="accent1"/>
          </a:solidFill>
          <a:ln w="19050">
            <a:solidFill>
              <a:schemeClr val="lt1"/>
            </a:solidFill>
          </a:ln>
          <a:effectLst/>
        </c:spPr>
      </c:pivotFmt>
      <c:pivotFmt>
        <c:idx val="4165"/>
        <c:spPr>
          <a:solidFill>
            <a:schemeClr val="accent1"/>
          </a:solidFill>
          <a:ln w="19050">
            <a:solidFill>
              <a:schemeClr val="lt1"/>
            </a:solidFill>
          </a:ln>
          <a:effectLst/>
        </c:spPr>
      </c:pivotFmt>
      <c:pivotFmt>
        <c:idx val="4166"/>
        <c:spPr>
          <a:solidFill>
            <a:schemeClr val="accent1"/>
          </a:solidFill>
          <a:ln w="19050">
            <a:solidFill>
              <a:schemeClr val="lt1"/>
            </a:solidFill>
          </a:ln>
          <a:effectLst/>
        </c:spPr>
      </c:pivotFmt>
      <c:pivotFmt>
        <c:idx val="4167"/>
        <c:spPr>
          <a:solidFill>
            <a:schemeClr val="accent1"/>
          </a:solidFill>
          <a:ln w="19050">
            <a:solidFill>
              <a:schemeClr val="lt1"/>
            </a:solidFill>
          </a:ln>
          <a:effectLst/>
        </c:spPr>
      </c:pivotFmt>
      <c:pivotFmt>
        <c:idx val="4168"/>
        <c:spPr>
          <a:solidFill>
            <a:schemeClr val="accent1"/>
          </a:solidFill>
          <a:ln w="19050">
            <a:solidFill>
              <a:schemeClr val="lt1"/>
            </a:solidFill>
          </a:ln>
          <a:effectLst/>
        </c:spPr>
      </c:pivotFmt>
      <c:pivotFmt>
        <c:idx val="4169"/>
        <c:spPr>
          <a:solidFill>
            <a:schemeClr val="accent1"/>
          </a:solidFill>
          <a:ln w="19050">
            <a:solidFill>
              <a:schemeClr val="lt1"/>
            </a:solidFill>
          </a:ln>
          <a:effectLst/>
        </c:spPr>
      </c:pivotFmt>
      <c:pivotFmt>
        <c:idx val="4170"/>
        <c:spPr>
          <a:solidFill>
            <a:schemeClr val="accent1"/>
          </a:solidFill>
          <a:ln w="19050">
            <a:solidFill>
              <a:schemeClr val="lt1"/>
            </a:solidFill>
          </a:ln>
          <a:effectLst/>
        </c:spPr>
      </c:pivotFmt>
      <c:pivotFmt>
        <c:idx val="4171"/>
        <c:spPr>
          <a:solidFill>
            <a:schemeClr val="accent1"/>
          </a:solidFill>
          <a:ln w="19050">
            <a:solidFill>
              <a:schemeClr val="lt1"/>
            </a:solidFill>
          </a:ln>
          <a:effectLst/>
        </c:spPr>
      </c:pivotFmt>
      <c:pivotFmt>
        <c:idx val="4172"/>
        <c:spPr>
          <a:solidFill>
            <a:schemeClr val="accent1"/>
          </a:solidFill>
          <a:ln w="19050">
            <a:solidFill>
              <a:schemeClr val="lt1"/>
            </a:solidFill>
          </a:ln>
          <a:effectLst/>
        </c:spPr>
      </c:pivotFmt>
      <c:pivotFmt>
        <c:idx val="4173"/>
        <c:spPr>
          <a:solidFill>
            <a:schemeClr val="accent1"/>
          </a:solidFill>
          <a:ln w="19050">
            <a:solidFill>
              <a:schemeClr val="lt1"/>
            </a:solidFill>
          </a:ln>
          <a:effectLst/>
        </c:spPr>
      </c:pivotFmt>
      <c:pivotFmt>
        <c:idx val="4174"/>
        <c:spPr>
          <a:solidFill>
            <a:schemeClr val="accent1"/>
          </a:solidFill>
          <a:ln w="19050">
            <a:solidFill>
              <a:schemeClr val="lt1"/>
            </a:solidFill>
          </a:ln>
          <a:effectLst/>
        </c:spPr>
      </c:pivotFmt>
      <c:pivotFmt>
        <c:idx val="4175"/>
        <c:spPr>
          <a:solidFill>
            <a:schemeClr val="accent1"/>
          </a:solidFill>
          <a:ln w="19050">
            <a:solidFill>
              <a:schemeClr val="lt1"/>
            </a:solidFill>
          </a:ln>
          <a:effectLst/>
        </c:spPr>
      </c:pivotFmt>
      <c:pivotFmt>
        <c:idx val="4176"/>
        <c:spPr>
          <a:solidFill>
            <a:schemeClr val="accent1"/>
          </a:solidFill>
          <a:ln w="19050">
            <a:solidFill>
              <a:schemeClr val="lt1"/>
            </a:solidFill>
          </a:ln>
          <a:effectLst/>
        </c:spPr>
      </c:pivotFmt>
      <c:pivotFmt>
        <c:idx val="4177"/>
        <c:spPr>
          <a:solidFill>
            <a:schemeClr val="accent1"/>
          </a:solidFill>
          <a:ln w="19050">
            <a:solidFill>
              <a:schemeClr val="lt1"/>
            </a:solidFill>
          </a:ln>
          <a:effectLst/>
        </c:spPr>
      </c:pivotFmt>
      <c:pivotFmt>
        <c:idx val="4178"/>
        <c:spPr>
          <a:solidFill>
            <a:schemeClr val="accent1"/>
          </a:solidFill>
          <a:ln w="19050">
            <a:solidFill>
              <a:schemeClr val="lt1"/>
            </a:solidFill>
          </a:ln>
          <a:effectLst/>
        </c:spPr>
      </c:pivotFmt>
      <c:pivotFmt>
        <c:idx val="4179"/>
        <c:spPr>
          <a:solidFill>
            <a:schemeClr val="accent1"/>
          </a:solidFill>
          <a:ln w="19050">
            <a:solidFill>
              <a:schemeClr val="lt1"/>
            </a:solidFill>
          </a:ln>
          <a:effectLst/>
        </c:spPr>
      </c:pivotFmt>
      <c:pivotFmt>
        <c:idx val="4180"/>
        <c:spPr>
          <a:solidFill>
            <a:schemeClr val="accent1"/>
          </a:solidFill>
          <a:ln w="19050">
            <a:solidFill>
              <a:schemeClr val="lt1"/>
            </a:solidFill>
          </a:ln>
          <a:effectLst/>
        </c:spPr>
      </c:pivotFmt>
      <c:pivotFmt>
        <c:idx val="4181"/>
        <c:spPr>
          <a:solidFill>
            <a:schemeClr val="accent1"/>
          </a:solidFill>
          <a:ln w="19050">
            <a:solidFill>
              <a:schemeClr val="lt1"/>
            </a:solidFill>
          </a:ln>
          <a:effectLst/>
        </c:spPr>
      </c:pivotFmt>
      <c:pivotFmt>
        <c:idx val="4182"/>
        <c:spPr>
          <a:solidFill>
            <a:schemeClr val="accent1"/>
          </a:solidFill>
          <a:ln w="19050">
            <a:solidFill>
              <a:schemeClr val="lt1"/>
            </a:solidFill>
          </a:ln>
          <a:effectLst/>
        </c:spPr>
      </c:pivotFmt>
      <c:pivotFmt>
        <c:idx val="4183"/>
        <c:spPr>
          <a:solidFill>
            <a:schemeClr val="accent1"/>
          </a:solidFill>
          <a:ln w="19050">
            <a:solidFill>
              <a:schemeClr val="lt1"/>
            </a:solidFill>
          </a:ln>
          <a:effectLst/>
        </c:spPr>
      </c:pivotFmt>
      <c:pivotFmt>
        <c:idx val="4184"/>
        <c:spPr>
          <a:solidFill>
            <a:schemeClr val="accent1"/>
          </a:solidFill>
          <a:ln w="19050">
            <a:solidFill>
              <a:schemeClr val="lt1"/>
            </a:solidFill>
          </a:ln>
          <a:effectLst/>
        </c:spPr>
      </c:pivotFmt>
      <c:pivotFmt>
        <c:idx val="4185"/>
        <c:spPr>
          <a:solidFill>
            <a:schemeClr val="accent1"/>
          </a:solidFill>
          <a:ln w="19050">
            <a:solidFill>
              <a:schemeClr val="lt1"/>
            </a:solidFill>
          </a:ln>
          <a:effectLst/>
        </c:spPr>
      </c:pivotFmt>
      <c:pivotFmt>
        <c:idx val="4186"/>
        <c:spPr>
          <a:solidFill>
            <a:schemeClr val="accent1"/>
          </a:solidFill>
          <a:ln w="19050">
            <a:solidFill>
              <a:schemeClr val="lt1"/>
            </a:solidFill>
          </a:ln>
          <a:effectLst/>
        </c:spPr>
      </c:pivotFmt>
      <c:pivotFmt>
        <c:idx val="4187"/>
        <c:spPr>
          <a:solidFill>
            <a:schemeClr val="accent1"/>
          </a:solidFill>
          <a:ln w="19050">
            <a:solidFill>
              <a:schemeClr val="lt1"/>
            </a:solidFill>
          </a:ln>
          <a:effectLst/>
        </c:spPr>
      </c:pivotFmt>
      <c:pivotFmt>
        <c:idx val="4188"/>
        <c:spPr>
          <a:solidFill>
            <a:schemeClr val="accent1"/>
          </a:solidFill>
          <a:ln w="19050">
            <a:solidFill>
              <a:schemeClr val="lt1"/>
            </a:solidFill>
          </a:ln>
          <a:effectLst/>
        </c:spPr>
      </c:pivotFmt>
      <c:pivotFmt>
        <c:idx val="4189"/>
        <c:spPr>
          <a:solidFill>
            <a:schemeClr val="accent1"/>
          </a:solidFill>
          <a:ln w="19050">
            <a:solidFill>
              <a:schemeClr val="lt1"/>
            </a:solidFill>
          </a:ln>
          <a:effectLst/>
        </c:spPr>
      </c:pivotFmt>
      <c:pivotFmt>
        <c:idx val="4190"/>
        <c:spPr>
          <a:solidFill>
            <a:schemeClr val="accent1"/>
          </a:solidFill>
          <a:ln w="19050">
            <a:solidFill>
              <a:schemeClr val="lt1"/>
            </a:solidFill>
          </a:ln>
          <a:effectLst/>
        </c:spPr>
      </c:pivotFmt>
      <c:pivotFmt>
        <c:idx val="4191"/>
        <c:spPr>
          <a:solidFill>
            <a:schemeClr val="accent1"/>
          </a:solidFill>
          <a:ln w="19050">
            <a:solidFill>
              <a:schemeClr val="lt1"/>
            </a:solidFill>
          </a:ln>
          <a:effectLst/>
        </c:spPr>
      </c:pivotFmt>
      <c:pivotFmt>
        <c:idx val="4192"/>
        <c:spPr>
          <a:solidFill>
            <a:schemeClr val="accent1"/>
          </a:solidFill>
          <a:ln w="19050">
            <a:solidFill>
              <a:schemeClr val="lt1"/>
            </a:solidFill>
          </a:ln>
          <a:effectLst/>
        </c:spPr>
      </c:pivotFmt>
      <c:pivotFmt>
        <c:idx val="4193"/>
        <c:spPr>
          <a:solidFill>
            <a:schemeClr val="accent1"/>
          </a:solidFill>
          <a:ln w="19050">
            <a:solidFill>
              <a:schemeClr val="lt1"/>
            </a:solidFill>
          </a:ln>
          <a:effectLst/>
        </c:spPr>
      </c:pivotFmt>
      <c:pivotFmt>
        <c:idx val="4194"/>
        <c:spPr>
          <a:solidFill>
            <a:schemeClr val="accent1"/>
          </a:solidFill>
          <a:ln w="19050">
            <a:solidFill>
              <a:schemeClr val="lt1"/>
            </a:solidFill>
          </a:ln>
          <a:effectLst/>
        </c:spPr>
      </c:pivotFmt>
      <c:pivotFmt>
        <c:idx val="4195"/>
        <c:spPr>
          <a:solidFill>
            <a:schemeClr val="accent1"/>
          </a:solidFill>
          <a:ln w="19050">
            <a:solidFill>
              <a:schemeClr val="lt1"/>
            </a:solidFill>
          </a:ln>
          <a:effectLst/>
        </c:spPr>
      </c:pivotFmt>
      <c:pivotFmt>
        <c:idx val="4196"/>
        <c:spPr>
          <a:solidFill>
            <a:schemeClr val="accent1"/>
          </a:solidFill>
          <a:ln w="19050">
            <a:solidFill>
              <a:schemeClr val="lt1"/>
            </a:solidFill>
          </a:ln>
          <a:effectLst/>
        </c:spPr>
      </c:pivotFmt>
      <c:pivotFmt>
        <c:idx val="4197"/>
        <c:spPr>
          <a:solidFill>
            <a:schemeClr val="accent1"/>
          </a:solidFill>
          <a:ln w="19050">
            <a:solidFill>
              <a:schemeClr val="lt1"/>
            </a:solidFill>
          </a:ln>
          <a:effectLst/>
        </c:spPr>
      </c:pivotFmt>
      <c:pivotFmt>
        <c:idx val="4198"/>
        <c:spPr>
          <a:solidFill>
            <a:schemeClr val="accent1"/>
          </a:solidFill>
          <a:ln w="19050">
            <a:solidFill>
              <a:schemeClr val="lt1"/>
            </a:solidFill>
          </a:ln>
          <a:effectLst/>
        </c:spPr>
      </c:pivotFmt>
      <c:pivotFmt>
        <c:idx val="4199"/>
        <c:spPr>
          <a:solidFill>
            <a:schemeClr val="accent1"/>
          </a:solidFill>
          <a:ln w="19050">
            <a:solidFill>
              <a:schemeClr val="lt1"/>
            </a:solidFill>
          </a:ln>
          <a:effectLst/>
        </c:spPr>
      </c:pivotFmt>
      <c:pivotFmt>
        <c:idx val="4200"/>
        <c:spPr>
          <a:solidFill>
            <a:schemeClr val="accent1"/>
          </a:solidFill>
          <a:ln w="19050">
            <a:solidFill>
              <a:schemeClr val="lt1"/>
            </a:solidFill>
          </a:ln>
          <a:effectLst/>
        </c:spPr>
      </c:pivotFmt>
      <c:pivotFmt>
        <c:idx val="4201"/>
        <c:spPr>
          <a:solidFill>
            <a:schemeClr val="accent1"/>
          </a:solidFill>
          <a:ln w="19050">
            <a:solidFill>
              <a:schemeClr val="lt1"/>
            </a:solidFill>
          </a:ln>
          <a:effectLst/>
        </c:spPr>
      </c:pivotFmt>
      <c:pivotFmt>
        <c:idx val="4202"/>
        <c:spPr>
          <a:solidFill>
            <a:schemeClr val="accent1"/>
          </a:solidFill>
          <a:ln w="19050">
            <a:solidFill>
              <a:schemeClr val="lt1"/>
            </a:solidFill>
          </a:ln>
          <a:effectLst/>
        </c:spPr>
      </c:pivotFmt>
      <c:pivotFmt>
        <c:idx val="4203"/>
        <c:spPr>
          <a:solidFill>
            <a:schemeClr val="accent1"/>
          </a:solidFill>
          <a:ln w="19050">
            <a:solidFill>
              <a:schemeClr val="lt1"/>
            </a:solidFill>
          </a:ln>
          <a:effectLst/>
        </c:spPr>
      </c:pivotFmt>
      <c:pivotFmt>
        <c:idx val="4204"/>
        <c:spPr>
          <a:solidFill>
            <a:schemeClr val="accent1"/>
          </a:solidFill>
          <a:ln w="19050">
            <a:solidFill>
              <a:schemeClr val="lt1"/>
            </a:solidFill>
          </a:ln>
          <a:effectLst/>
        </c:spPr>
      </c:pivotFmt>
      <c:pivotFmt>
        <c:idx val="4205"/>
        <c:spPr>
          <a:solidFill>
            <a:schemeClr val="accent1"/>
          </a:solidFill>
          <a:ln w="19050">
            <a:solidFill>
              <a:schemeClr val="lt1"/>
            </a:solidFill>
          </a:ln>
          <a:effectLst/>
        </c:spPr>
      </c:pivotFmt>
      <c:pivotFmt>
        <c:idx val="4206"/>
        <c:spPr>
          <a:solidFill>
            <a:schemeClr val="accent1"/>
          </a:solidFill>
          <a:ln w="19050">
            <a:solidFill>
              <a:schemeClr val="lt1"/>
            </a:solidFill>
          </a:ln>
          <a:effectLst/>
        </c:spPr>
      </c:pivotFmt>
      <c:pivotFmt>
        <c:idx val="4207"/>
        <c:spPr>
          <a:solidFill>
            <a:schemeClr val="accent1"/>
          </a:solidFill>
          <a:ln w="19050">
            <a:solidFill>
              <a:schemeClr val="lt1"/>
            </a:solidFill>
          </a:ln>
          <a:effectLst/>
        </c:spPr>
      </c:pivotFmt>
      <c:pivotFmt>
        <c:idx val="4208"/>
        <c:spPr>
          <a:solidFill>
            <a:schemeClr val="accent1"/>
          </a:solidFill>
          <a:ln w="19050">
            <a:solidFill>
              <a:schemeClr val="lt1"/>
            </a:solidFill>
          </a:ln>
          <a:effectLst/>
        </c:spPr>
      </c:pivotFmt>
      <c:pivotFmt>
        <c:idx val="4209"/>
        <c:spPr>
          <a:solidFill>
            <a:schemeClr val="accent1"/>
          </a:solidFill>
          <a:ln w="19050">
            <a:solidFill>
              <a:schemeClr val="lt1"/>
            </a:solidFill>
          </a:ln>
          <a:effectLst/>
        </c:spPr>
      </c:pivotFmt>
      <c:pivotFmt>
        <c:idx val="4210"/>
        <c:spPr>
          <a:solidFill>
            <a:schemeClr val="accent1"/>
          </a:solidFill>
          <a:ln w="19050">
            <a:solidFill>
              <a:schemeClr val="lt1"/>
            </a:solidFill>
          </a:ln>
          <a:effectLst/>
        </c:spPr>
      </c:pivotFmt>
      <c:pivotFmt>
        <c:idx val="4211"/>
        <c:spPr>
          <a:solidFill>
            <a:schemeClr val="accent1"/>
          </a:solidFill>
          <a:ln w="19050">
            <a:solidFill>
              <a:schemeClr val="lt1"/>
            </a:solidFill>
          </a:ln>
          <a:effectLst/>
        </c:spPr>
      </c:pivotFmt>
      <c:pivotFmt>
        <c:idx val="4212"/>
        <c:spPr>
          <a:solidFill>
            <a:schemeClr val="accent1"/>
          </a:solidFill>
          <a:ln w="19050">
            <a:solidFill>
              <a:schemeClr val="lt1"/>
            </a:solidFill>
          </a:ln>
          <a:effectLst/>
        </c:spPr>
      </c:pivotFmt>
      <c:pivotFmt>
        <c:idx val="4213"/>
        <c:spPr>
          <a:solidFill>
            <a:schemeClr val="accent1"/>
          </a:solidFill>
          <a:ln w="19050">
            <a:solidFill>
              <a:schemeClr val="lt1"/>
            </a:solidFill>
          </a:ln>
          <a:effectLst/>
        </c:spPr>
      </c:pivotFmt>
      <c:pivotFmt>
        <c:idx val="4214"/>
        <c:spPr>
          <a:solidFill>
            <a:schemeClr val="accent1"/>
          </a:solidFill>
          <a:ln w="19050">
            <a:solidFill>
              <a:schemeClr val="lt1"/>
            </a:solidFill>
          </a:ln>
          <a:effectLst/>
        </c:spPr>
      </c:pivotFmt>
      <c:pivotFmt>
        <c:idx val="4215"/>
        <c:spPr>
          <a:solidFill>
            <a:schemeClr val="accent1"/>
          </a:solidFill>
          <a:ln w="19050">
            <a:solidFill>
              <a:schemeClr val="lt1"/>
            </a:solidFill>
          </a:ln>
          <a:effectLst/>
        </c:spPr>
      </c:pivotFmt>
      <c:pivotFmt>
        <c:idx val="4216"/>
        <c:spPr>
          <a:solidFill>
            <a:schemeClr val="accent1"/>
          </a:solidFill>
          <a:ln w="19050">
            <a:solidFill>
              <a:schemeClr val="lt1"/>
            </a:solidFill>
          </a:ln>
          <a:effectLst/>
        </c:spPr>
      </c:pivotFmt>
      <c:pivotFmt>
        <c:idx val="4217"/>
        <c:spPr>
          <a:solidFill>
            <a:schemeClr val="accent1"/>
          </a:solidFill>
          <a:ln w="19050">
            <a:solidFill>
              <a:schemeClr val="lt1"/>
            </a:solidFill>
          </a:ln>
          <a:effectLst/>
        </c:spPr>
      </c:pivotFmt>
      <c:pivotFmt>
        <c:idx val="4218"/>
        <c:spPr>
          <a:solidFill>
            <a:schemeClr val="accent1"/>
          </a:solidFill>
          <a:ln w="19050">
            <a:solidFill>
              <a:schemeClr val="lt1"/>
            </a:solidFill>
          </a:ln>
          <a:effectLst/>
        </c:spPr>
      </c:pivotFmt>
      <c:pivotFmt>
        <c:idx val="4219"/>
        <c:spPr>
          <a:solidFill>
            <a:schemeClr val="accent1"/>
          </a:solidFill>
          <a:ln w="19050">
            <a:solidFill>
              <a:schemeClr val="lt1"/>
            </a:solidFill>
          </a:ln>
          <a:effectLst/>
        </c:spPr>
      </c:pivotFmt>
      <c:pivotFmt>
        <c:idx val="4220"/>
        <c:spPr>
          <a:solidFill>
            <a:schemeClr val="accent1"/>
          </a:solidFill>
          <a:ln w="19050">
            <a:solidFill>
              <a:schemeClr val="lt1"/>
            </a:solidFill>
          </a:ln>
          <a:effectLst/>
        </c:spPr>
      </c:pivotFmt>
      <c:pivotFmt>
        <c:idx val="4221"/>
        <c:spPr>
          <a:solidFill>
            <a:schemeClr val="accent1"/>
          </a:solidFill>
          <a:ln w="19050">
            <a:solidFill>
              <a:schemeClr val="lt1"/>
            </a:solidFill>
          </a:ln>
          <a:effectLst/>
        </c:spPr>
      </c:pivotFmt>
      <c:pivotFmt>
        <c:idx val="4222"/>
        <c:spPr>
          <a:solidFill>
            <a:schemeClr val="accent1"/>
          </a:solidFill>
          <a:ln w="19050">
            <a:solidFill>
              <a:schemeClr val="lt1"/>
            </a:solidFill>
          </a:ln>
          <a:effectLst/>
        </c:spPr>
      </c:pivotFmt>
      <c:pivotFmt>
        <c:idx val="4223"/>
        <c:spPr>
          <a:solidFill>
            <a:schemeClr val="accent1"/>
          </a:solidFill>
          <a:ln w="19050">
            <a:solidFill>
              <a:schemeClr val="lt1"/>
            </a:solidFill>
          </a:ln>
          <a:effectLst/>
        </c:spPr>
      </c:pivotFmt>
      <c:pivotFmt>
        <c:idx val="4224"/>
        <c:spPr>
          <a:solidFill>
            <a:schemeClr val="accent1"/>
          </a:solidFill>
          <a:ln w="19050">
            <a:solidFill>
              <a:schemeClr val="lt1"/>
            </a:solidFill>
          </a:ln>
          <a:effectLst/>
        </c:spPr>
      </c:pivotFmt>
      <c:pivotFmt>
        <c:idx val="4225"/>
        <c:spPr>
          <a:solidFill>
            <a:schemeClr val="accent1"/>
          </a:solidFill>
          <a:ln w="19050">
            <a:solidFill>
              <a:schemeClr val="lt1"/>
            </a:solidFill>
          </a:ln>
          <a:effectLst/>
        </c:spPr>
      </c:pivotFmt>
      <c:pivotFmt>
        <c:idx val="4226"/>
        <c:spPr>
          <a:solidFill>
            <a:schemeClr val="accent1"/>
          </a:solidFill>
          <a:ln w="19050">
            <a:solidFill>
              <a:schemeClr val="lt1"/>
            </a:solidFill>
          </a:ln>
          <a:effectLst/>
        </c:spPr>
      </c:pivotFmt>
      <c:pivotFmt>
        <c:idx val="4227"/>
        <c:spPr>
          <a:solidFill>
            <a:schemeClr val="accent1"/>
          </a:solidFill>
          <a:ln w="19050">
            <a:solidFill>
              <a:schemeClr val="lt1"/>
            </a:solidFill>
          </a:ln>
          <a:effectLst/>
        </c:spPr>
      </c:pivotFmt>
      <c:pivotFmt>
        <c:idx val="4228"/>
        <c:spPr>
          <a:solidFill>
            <a:schemeClr val="accent1"/>
          </a:solidFill>
          <a:ln w="19050">
            <a:solidFill>
              <a:schemeClr val="lt1"/>
            </a:solidFill>
          </a:ln>
          <a:effectLst/>
        </c:spPr>
      </c:pivotFmt>
      <c:pivotFmt>
        <c:idx val="4229"/>
        <c:spPr>
          <a:solidFill>
            <a:schemeClr val="accent1"/>
          </a:solidFill>
          <a:ln w="19050">
            <a:solidFill>
              <a:schemeClr val="lt1"/>
            </a:solidFill>
          </a:ln>
          <a:effectLst/>
        </c:spPr>
      </c:pivotFmt>
      <c:pivotFmt>
        <c:idx val="4230"/>
        <c:spPr>
          <a:solidFill>
            <a:schemeClr val="accent1"/>
          </a:solidFill>
          <a:ln w="19050">
            <a:solidFill>
              <a:schemeClr val="lt1"/>
            </a:solidFill>
          </a:ln>
          <a:effectLst/>
        </c:spPr>
      </c:pivotFmt>
      <c:pivotFmt>
        <c:idx val="4231"/>
        <c:spPr>
          <a:solidFill>
            <a:schemeClr val="accent1"/>
          </a:solidFill>
          <a:ln w="19050">
            <a:solidFill>
              <a:schemeClr val="lt1"/>
            </a:solidFill>
          </a:ln>
          <a:effectLst/>
        </c:spPr>
      </c:pivotFmt>
      <c:pivotFmt>
        <c:idx val="4232"/>
        <c:spPr>
          <a:solidFill>
            <a:schemeClr val="accent1"/>
          </a:solidFill>
          <a:ln w="19050">
            <a:solidFill>
              <a:schemeClr val="lt1"/>
            </a:solidFill>
          </a:ln>
          <a:effectLst/>
        </c:spPr>
      </c:pivotFmt>
      <c:pivotFmt>
        <c:idx val="4233"/>
        <c:spPr>
          <a:solidFill>
            <a:schemeClr val="accent1"/>
          </a:solidFill>
          <a:ln w="19050">
            <a:solidFill>
              <a:schemeClr val="lt1"/>
            </a:solidFill>
          </a:ln>
          <a:effectLst/>
        </c:spPr>
      </c:pivotFmt>
      <c:pivotFmt>
        <c:idx val="4234"/>
        <c:spPr>
          <a:solidFill>
            <a:schemeClr val="accent1"/>
          </a:solidFill>
          <a:ln w="19050">
            <a:solidFill>
              <a:schemeClr val="lt1"/>
            </a:solidFill>
          </a:ln>
          <a:effectLst/>
        </c:spPr>
      </c:pivotFmt>
      <c:pivotFmt>
        <c:idx val="4235"/>
        <c:spPr>
          <a:solidFill>
            <a:schemeClr val="accent1"/>
          </a:solidFill>
          <a:ln w="19050">
            <a:solidFill>
              <a:schemeClr val="lt1"/>
            </a:solidFill>
          </a:ln>
          <a:effectLst/>
        </c:spPr>
      </c:pivotFmt>
      <c:pivotFmt>
        <c:idx val="4236"/>
        <c:spPr>
          <a:solidFill>
            <a:schemeClr val="accent1"/>
          </a:solidFill>
          <a:ln w="19050">
            <a:solidFill>
              <a:schemeClr val="lt1"/>
            </a:solidFill>
          </a:ln>
          <a:effectLst/>
        </c:spPr>
      </c:pivotFmt>
      <c:pivotFmt>
        <c:idx val="4237"/>
        <c:spPr>
          <a:solidFill>
            <a:schemeClr val="accent1"/>
          </a:solidFill>
          <a:ln w="19050">
            <a:solidFill>
              <a:schemeClr val="lt1"/>
            </a:solidFill>
          </a:ln>
          <a:effectLst/>
        </c:spPr>
      </c:pivotFmt>
      <c:pivotFmt>
        <c:idx val="4238"/>
        <c:spPr>
          <a:solidFill>
            <a:schemeClr val="accent1"/>
          </a:solidFill>
          <a:ln w="19050">
            <a:solidFill>
              <a:schemeClr val="lt1"/>
            </a:solidFill>
          </a:ln>
          <a:effectLst/>
        </c:spPr>
      </c:pivotFmt>
      <c:pivotFmt>
        <c:idx val="4239"/>
        <c:spPr>
          <a:solidFill>
            <a:schemeClr val="accent1"/>
          </a:solidFill>
          <a:ln w="19050">
            <a:solidFill>
              <a:schemeClr val="lt1"/>
            </a:solidFill>
          </a:ln>
          <a:effectLst/>
        </c:spPr>
      </c:pivotFmt>
      <c:pivotFmt>
        <c:idx val="4240"/>
        <c:spPr>
          <a:solidFill>
            <a:schemeClr val="accent1"/>
          </a:solidFill>
          <a:ln w="19050">
            <a:solidFill>
              <a:schemeClr val="lt1"/>
            </a:solidFill>
          </a:ln>
          <a:effectLst/>
        </c:spPr>
      </c:pivotFmt>
      <c:pivotFmt>
        <c:idx val="4241"/>
        <c:spPr>
          <a:solidFill>
            <a:schemeClr val="accent1"/>
          </a:solidFill>
          <a:ln w="19050">
            <a:solidFill>
              <a:schemeClr val="lt1"/>
            </a:solidFill>
          </a:ln>
          <a:effectLst/>
        </c:spPr>
      </c:pivotFmt>
      <c:pivotFmt>
        <c:idx val="4242"/>
        <c:spPr>
          <a:solidFill>
            <a:schemeClr val="accent1"/>
          </a:solidFill>
          <a:ln w="19050">
            <a:solidFill>
              <a:schemeClr val="lt1"/>
            </a:solidFill>
          </a:ln>
          <a:effectLst/>
        </c:spPr>
      </c:pivotFmt>
      <c:pivotFmt>
        <c:idx val="4243"/>
        <c:spPr>
          <a:solidFill>
            <a:schemeClr val="accent1"/>
          </a:solidFill>
          <a:ln w="19050">
            <a:solidFill>
              <a:schemeClr val="lt1"/>
            </a:solidFill>
          </a:ln>
          <a:effectLst/>
        </c:spPr>
      </c:pivotFmt>
      <c:pivotFmt>
        <c:idx val="4244"/>
        <c:spPr>
          <a:solidFill>
            <a:schemeClr val="accent1"/>
          </a:solidFill>
          <a:ln w="19050">
            <a:solidFill>
              <a:schemeClr val="lt1"/>
            </a:solidFill>
          </a:ln>
          <a:effectLst/>
        </c:spPr>
      </c:pivotFmt>
      <c:pivotFmt>
        <c:idx val="4245"/>
        <c:spPr>
          <a:solidFill>
            <a:schemeClr val="accent1"/>
          </a:solidFill>
          <a:ln w="19050">
            <a:solidFill>
              <a:schemeClr val="lt1"/>
            </a:solidFill>
          </a:ln>
          <a:effectLst/>
        </c:spPr>
      </c:pivotFmt>
      <c:pivotFmt>
        <c:idx val="4246"/>
        <c:spPr>
          <a:solidFill>
            <a:schemeClr val="accent1"/>
          </a:solidFill>
          <a:ln w="19050">
            <a:solidFill>
              <a:schemeClr val="lt1"/>
            </a:solidFill>
          </a:ln>
          <a:effectLst/>
        </c:spPr>
      </c:pivotFmt>
      <c:pivotFmt>
        <c:idx val="4247"/>
        <c:spPr>
          <a:solidFill>
            <a:schemeClr val="accent1"/>
          </a:solidFill>
          <a:ln w="19050">
            <a:solidFill>
              <a:schemeClr val="lt1"/>
            </a:solidFill>
          </a:ln>
          <a:effectLst/>
        </c:spPr>
      </c:pivotFmt>
      <c:pivotFmt>
        <c:idx val="4248"/>
        <c:spPr>
          <a:solidFill>
            <a:schemeClr val="accent1"/>
          </a:solidFill>
          <a:ln w="19050">
            <a:solidFill>
              <a:schemeClr val="lt1"/>
            </a:solidFill>
          </a:ln>
          <a:effectLst/>
        </c:spPr>
      </c:pivotFmt>
      <c:pivotFmt>
        <c:idx val="4249"/>
        <c:spPr>
          <a:solidFill>
            <a:schemeClr val="accent1"/>
          </a:solidFill>
          <a:ln w="19050">
            <a:solidFill>
              <a:schemeClr val="lt1"/>
            </a:solidFill>
          </a:ln>
          <a:effectLst/>
        </c:spPr>
      </c:pivotFmt>
      <c:pivotFmt>
        <c:idx val="4250"/>
        <c:spPr>
          <a:solidFill>
            <a:schemeClr val="accent1"/>
          </a:solidFill>
          <a:ln w="19050">
            <a:solidFill>
              <a:schemeClr val="lt1"/>
            </a:solidFill>
          </a:ln>
          <a:effectLst/>
        </c:spPr>
      </c:pivotFmt>
      <c:pivotFmt>
        <c:idx val="4251"/>
        <c:spPr>
          <a:solidFill>
            <a:schemeClr val="accent1"/>
          </a:solidFill>
          <a:ln w="19050">
            <a:solidFill>
              <a:schemeClr val="lt1"/>
            </a:solidFill>
          </a:ln>
          <a:effectLst/>
        </c:spPr>
      </c:pivotFmt>
      <c:pivotFmt>
        <c:idx val="4252"/>
        <c:spPr>
          <a:solidFill>
            <a:schemeClr val="accent1"/>
          </a:solidFill>
          <a:ln w="19050">
            <a:solidFill>
              <a:schemeClr val="lt1"/>
            </a:solidFill>
          </a:ln>
          <a:effectLst/>
        </c:spPr>
      </c:pivotFmt>
      <c:pivotFmt>
        <c:idx val="4253"/>
        <c:spPr>
          <a:solidFill>
            <a:schemeClr val="accent1"/>
          </a:solidFill>
          <a:ln w="19050">
            <a:solidFill>
              <a:schemeClr val="lt1"/>
            </a:solidFill>
          </a:ln>
          <a:effectLst/>
        </c:spPr>
      </c:pivotFmt>
      <c:pivotFmt>
        <c:idx val="4254"/>
        <c:spPr>
          <a:solidFill>
            <a:schemeClr val="accent1"/>
          </a:solidFill>
          <a:ln w="19050">
            <a:solidFill>
              <a:schemeClr val="lt1"/>
            </a:solidFill>
          </a:ln>
          <a:effectLst/>
        </c:spPr>
      </c:pivotFmt>
      <c:pivotFmt>
        <c:idx val="4255"/>
        <c:spPr>
          <a:solidFill>
            <a:schemeClr val="accent1"/>
          </a:solidFill>
          <a:ln w="19050">
            <a:solidFill>
              <a:schemeClr val="lt1"/>
            </a:solidFill>
          </a:ln>
          <a:effectLst/>
        </c:spPr>
      </c:pivotFmt>
      <c:pivotFmt>
        <c:idx val="4256"/>
        <c:spPr>
          <a:solidFill>
            <a:schemeClr val="accent1"/>
          </a:solidFill>
          <a:ln w="19050">
            <a:solidFill>
              <a:schemeClr val="lt1"/>
            </a:solidFill>
          </a:ln>
          <a:effectLst/>
        </c:spPr>
      </c:pivotFmt>
      <c:pivotFmt>
        <c:idx val="4257"/>
        <c:spPr>
          <a:solidFill>
            <a:schemeClr val="accent1"/>
          </a:solidFill>
          <a:ln w="19050">
            <a:solidFill>
              <a:schemeClr val="lt1"/>
            </a:solidFill>
          </a:ln>
          <a:effectLst/>
        </c:spPr>
      </c:pivotFmt>
      <c:pivotFmt>
        <c:idx val="4258"/>
        <c:spPr>
          <a:solidFill>
            <a:schemeClr val="accent1"/>
          </a:solidFill>
          <a:ln w="19050">
            <a:solidFill>
              <a:schemeClr val="lt1"/>
            </a:solidFill>
          </a:ln>
          <a:effectLst/>
        </c:spPr>
      </c:pivotFmt>
      <c:pivotFmt>
        <c:idx val="4259"/>
        <c:spPr>
          <a:solidFill>
            <a:schemeClr val="accent1"/>
          </a:solidFill>
          <a:ln w="19050">
            <a:solidFill>
              <a:schemeClr val="lt1"/>
            </a:solidFill>
          </a:ln>
          <a:effectLst/>
        </c:spPr>
      </c:pivotFmt>
      <c:pivotFmt>
        <c:idx val="4260"/>
        <c:spPr>
          <a:solidFill>
            <a:schemeClr val="accent1"/>
          </a:solidFill>
          <a:ln w="19050">
            <a:solidFill>
              <a:schemeClr val="lt1"/>
            </a:solidFill>
          </a:ln>
          <a:effectLst/>
        </c:spPr>
      </c:pivotFmt>
      <c:pivotFmt>
        <c:idx val="4261"/>
        <c:spPr>
          <a:solidFill>
            <a:schemeClr val="accent1"/>
          </a:solidFill>
          <a:ln w="19050">
            <a:solidFill>
              <a:schemeClr val="lt1"/>
            </a:solidFill>
          </a:ln>
          <a:effectLst/>
        </c:spPr>
      </c:pivotFmt>
      <c:pivotFmt>
        <c:idx val="4262"/>
        <c:spPr>
          <a:solidFill>
            <a:schemeClr val="accent1"/>
          </a:solidFill>
          <a:ln w="19050">
            <a:solidFill>
              <a:schemeClr val="lt1"/>
            </a:solidFill>
          </a:ln>
          <a:effectLst/>
        </c:spPr>
      </c:pivotFmt>
      <c:pivotFmt>
        <c:idx val="4263"/>
        <c:spPr>
          <a:solidFill>
            <a:schemeClr val="accent1"/>
          </a:solidFill>
          <a:ln w="19050">
            <a:solidFill>
              <a:schemeClr val="lt1"/>
            </a:solidFill>
          </a:ln>
          <a:effectLst/>
        </c:spPr>
      </c:pivotFmt>
      <c:pivotFmt>
        <c:idx val="4264"/>
        <c:spPr>
          <a:solidFill>
            <a:schemeClr val="accent1"/>
          </a:solidFill>
          <a:ln w="19050">
            <a:solidFill>
              <a:schemeClr val="lt1"/>
            </a:solidFill>
          </a:ln>
          <a:effectLst/>
        </c:spPr>
      </c:pivotFmt>
      <c:pivotFmt>
        <c:idx val="4265"/>
        <c:spPr>
          <a:solidFill>
            <a:schemeClr val="accent1"/>
          </a:solidFill>
          <a:ln w="19050">
            <a:solidFill>
              <a:schemeClr val="lt1"/>
            </a:solidFill>
          </a:ln>
          <a:effectLst/>
        </c:spPr>
      </c:pivotFmt>
      <c:pivotFmt>
        <c:idx val="4266"/>
        <c:spPr>
          <a:solidFill>
            <a:schemeClr val="accent1"/>
          </a:solidFill>
          <a:ln w="19050">
            <a:solidFill>
              <a:schemeClr val="lt1"/>
            </a:solidFill>
          </a:ln>
          <a:effectLst/>
        </c:spPr>
      </c:pivotFmt>
      <c:pivotFmt>
        <c:idx val="4267"/>
        <c:spPr>
          <a:solidFill>
            <a:schemeClr val="accent1"/>
          </a:solidFill>
          <a:ln w="19050">
            <a:solidFill>
              <a:schemeClr val="lt1"/>
            </a:solidFill>
          </a:ln>
          <a:effectLst/>
        </c:spPr>
      </c:pivotFmt>
      <c:pivotFmt>
        <c:idx val="4268"/>
        <c:spPr>
          <a:solidFill>
            <a:schemeClr val="accent1"/>
          </a:solidFill>
          <a:ln w="19050">
            <a:solidFill>
              <a:schemeClr val="lt1"/>
            </a:solidFill>
          </a:ln>
          <a:effectLst/>
        </c:spPr>
      </c:pivotFmt>
      <c:pivotFmt>
        <c:idx val="4269"/>
        <c:spPr>
          <a:solidFill>
            <a:schemeClr val="accent1"/>
          </a:solidFill>
          <a:ln w="19050">
            <a:solidFill>
              <a:schemeClr val="lt1"/>
            </a:solidFill>
          </a:ln>
          <a:effectLst/>
        </c:spPr>
      </c:pivotFmt>
      <c:pivotFmt>
        <c:idx val="4270"/>
        <c:spPr>
          <a:solidFill>
            <a:schemeClr val="accent1"/>
          </a:solidFill>
          <a:ln w="19050">
            <a:solidFill>
              <a:schemeClr val="lt1"/>
            </a:solidFill>
          </a:ln>
          <a:effectLst/>
        </c:spPr>
      </c:pivotFmt>
      <c:pivotFmt>
        <c:idx val="4271"/>
        <c:spPr>
          <a:solidFill>
            <a:schemeClr val="accent1"/>
          </a:solidFill>
          <a:ln w="19050">
            <a:solidFill>
              <a:schemeClr val="lt1"/>
            </a:solidFill>
          </a:ln>
          <a:effectLst/>
        </c:spPr>
      </c:pivotFmt>
      <c:pivotFmt>
        <c:idx val="4272"/>
        <c:spPr>
          <a:solidFill>
            <a:schemeClr val="accent1"/>
          </a:solidFill>
          <a:ln w="19050">
            <a:solidFill>
              <a:schemeClr val="lt1"/>
            </a:solidFill>
          </a:ln>
          <a:effectLst/>
        </c:spPr>
      </c:pivotFmt>
      <c:pivotFmt>
        <c:idx val="4273"/>
        <c:spPr>
          <a:solidFill>
            <a:schemeClr val="accent1"/>
          </a:solidFill>
          <a:ln w="19050">
            <a:solidFill>
              <a:schemeClr val="lt1"/>
            </a:solidFill>
          </a:ln>
          <a:effectLst/>
        </c:spPr>
      </c:pivotFmt>
      <c:pivotFmt>
        <c:idx val="4274"/>
        <c:spPr>
          <a:solidFill>
            <a:schemeClr val="accent1"/>
          </a:solidFill>
          <a:ln w="19050">
            <a:solidFill>
              <a:schemeClr val="lt1"/>
            </a:solidFill>
          </a:ln>
          <a:effectLst/>
        </c:spPr>
      </c:pivotFmt>
      <c:pivotFmt>
        <c:idx val="4275"/>
        <c:spPr>
          <a:solidFill>
            <a:schemeClr val="accent1"/>
          </a:solidFill>
          <a:ln w="19050">
            <a:solidFill>
              <a:schemeClr val="lt1"/>
            </a:solidFill>
          </a:ln>
          <a:effectLst/>
        </c:spPr>
      </c:pivotFmt>
      <c:pivotFmt>
        <c:idx val="4276"/>
        <c:spPr>
          <a:solidFill>
            <a:schemeClr val="accent1"/>
          </a:solidFill>
          <a:ln w="19050">
            <a:solidFill>
              <a:schemeClr val="lt1"/>
            </a:solidFill>
          </a:ln>
          <a:effectLst/>
        </c:spPr>
      </c:pivotFmt>
      <c:pivotFmt>
        <c:idx val="4277"/>
        <c:spPr>
          <a:solidFill>
            <a:schemeClr val="accent1"/>
          </a:solidFill>
          <a:ln w="19050">
            <a:solidFill>
              <a:schemeClr val="lt1"/>
            </a:solidFill>
          </a:ln>
          <a:effectLst/>
        </c:spPr>
      </c:pivotFmt>
      <c:pivotFmt>
        <c:idx val="4278"/>
        <c:spPr>
          <a:solidFill>
            <a:schemeClr val="accent1"/>
          </a:solidFill>
          <a:ln w="19050">
            <a:solidFill>
              <a:schemeClr val="lt1"/>
            </a:solidFill>
          </a:ln>
          <a:effectLst/>
        </c:spPr>
      </c:pivotFmt>
      <c:pivotFmt>
        <c:idx val="4279"/>
        <c:spPr>
          <a:solidFill>
            <a:schemeClr val="accent1"/>
          </a:solidFill>
          <a:ln w="19050">
            <a:solidFill>
              <a:schemeClr val="lt1"/>
            </a:solidFill>
          </a:ln>
          <a:effectLst/>
        </c:spPr>
      </c:pivotFmt>
      <c:pivotFmt>
        <c:idx val="4280"/>
        <c:spPr>
          <a:solidFill>
            <a:schemeClr val="accent1"/>
          </a:solidFill>
          <a:ln w="19050">
            <a:solidFill>
              <a:schemeClr val="lt1"/>
            </a:solidFill>
          </a:ln>
          <a:effectLst/>
        </c:spPr>
      </c:pivotFmt>
      <c:pivotFmt>
        <c:idx val="4281"/>
        <c:spPr>
          <a:solidFill>
            <a:schemeClr val="accent1"/>
          </a:solidFill>
          <a:ln w="19050">
            <a:solidFill>
              <a:schemeClr val="lt1"/>
            </a:solidFill>
          </a:ln>
          <a:effectLst/>
        </c:spPr>
      </c:pivotFmt>
      <c:pivotFmt>
        <c:idx val="4282"/>
        <c:spPr>
          <a:solidFill>
            <a:schemeClr val="accent1"/>
          </a:solidFill>
          <a:ln w="19050">
            <a:solidFill>
              <a:schemeClr val="lt1"/>
            </a:solidFill>
          </a:ln>
          <a:effectLst/>
        </c:spPr>
      </c:pivotFmt>
      <c:pivotFmt>
        <c:idx val="4283"/>
        <c:spPr>
          <a:solidFill>
            <a:schemeClr val="accent1"/>
          </a:solidFill>
          <a:ln w="19050">
            <a:solidFill>
              <a:schemeClr val="lt1"/>
            </a:solidFill>
          </a:ln>
          <a:effectLst/>
        </c:spPr>
      </c:pivotFmt>
      <c:pivotFmt>
        <c:idx val="4284"/>
        <c:spPr>
          <a:solidFill>
            <a:schemeClr val="accent1"/>
          </a:solidFill>
          <a:ln w="19050">
            <a:solidFill>
              <a:schemeClr val="lt1"/>
            </a:solidFill>
          </a:ln>
          <a:effectLst/>
        </c:spPr>
      </c:pivotFmt>
      <c:pivotFmt>
        <c:idx val="4285"/>
        <c:spPr>
          <a:solidFill>
            <a:schemeClr val="accent1"/>
          </a:solidFill>
          <a:ln w="19050">
            <a:solidFill>
              <a:schemeClr val="lt1"/>
            </a:solidFill>
          </a:ln>
          <a:effectLst/>
        </c:spPr>
        <c:marker>
          <c:symbol val="none"/>
        </c:marker>
      </c:pivotFmt>
      <c:pivotFmt>
        <c:idx val="4286"/>
        <c:spPr>
          <a:solidFill>
            <a:schemeClr val="accent1"/>
          </a:solidFill>
          <a:ln w="19050">
            <a:solidFill>
              <a:schemeClr val="lt1"/>
            </a:solidFill>
          </a:ln>
          <a:effectLst/>
        </c:spPr>
      </c:pivotFmt>
      <c:pivotFmt>
        <c:idx val="4287"/>
        <c:spPr>
          <a:solidFill>
            <a:schemeClr val="accent1"/>
          </a:solidFill>
          <a:ln w="19050">
            <a:solidFill>
              <a:schemeClr val="lt1"/>
            </a:solidFill>
          </a:ln>
          <a:effectLst/>
        </c:spPr>
      </c:pivotFmt>
      <c:pivotFmt>
        <c:idx val="4288"/>
        <c:spPr>
          <a:solidFill>
            <a:schemeClr val="accent1"/>
          </a:solidFill>
          <a:ln w="19050">
            <a:solidFill>
              <a:schemeClr val="lt1"/>
            </a:solidFill>
          </a:ln>
          <a:effectLst/>
        </c:spPr>
      </c:pivotFmt>
      <c:pivotFmt>
        <c:idx val="4289"/>
        <c:spPr>
          <a:solidFill>
            <a:schemeClr val="accent1"/>
          </a:solidFill>
          <a:ln w="19050">
            <a:solidFill>
              <a:schemeClr val="lt1"/>
            </a:solidFill>
          </a:ln>
          <a:effectLst/>
        </c:spPr>
      </c:pivotFmt>
      <c:pivotFmt>
        <c:idx val="4290"/>
        <c:spPr>
          <a:solidFill>
            <a:schemeClr val="accent1"/>
          </a:solidFill>
          <a:ln w="19050">
            <a:solidFill>
              <a:schemeClr val="lt1"/>
            </a:solidFill>
          </a:ln>
          <a:effectLst/>
        </c:spPr>
      </c:pivotFmt>
      <c:pivotFmt>
        <c:idx val="4291"/>
        <c:spPr>
          <a:solidFill>
            <a:schemeClr val="accent1"/>
          </a:solidFill>
          <a:ln w="19050">
            <a:solidFill>
              <a:schemeClr val="lt1"/>
            </a:solidFill>
          </a:ln>
          <a:effectLst/>
        </c:spPr>
      </c:pivotFmt>
      <c:pivotFmt>
        <c:idx val="4292"/>
        <c:spPr>
          <a:solidFill>
            <a:schemeClr val="accent1"/>
          </a:solidFill>
          <a:ln w="19050">
            <a:solidFill>
              <a:schemeClr val="lt1"/>
            </a:solidFill>
          </a:ln>
          <a:effectLst/>
        </c:spPr>
      </c:pivotFmt>
      <c:pivotFmt>
        <c:idx val="4293"/>
        <c:spPr>
          <a:solidFill>
            <a:schemeClr val="accent1"/>
          </a:solidFill>
          <a:ln w="19050">
            <a:solidFill>
              <a:schemeClr val="lt1"/>
            </a:solidFill>
          </a:ln>
          <a:effectLst/>
        </c:spPr>
      </c:pivotFmt>
      <c:pivotFmt>
        <c:idx val="4294"/>
        <c:spPr>
          <a:solidFill>
            <a:schemeClr val="accent1"/>
          </a:solidFill>
          <a:ln w="19050">
            <a:solidFill>
              <a:schemeClr val="lt1"/>
            </a:solidFill>
          </a:ln>
          <a:effectLst/>
        </c:spPr>
      </c:pivotFmt>
      <c:pivotFmt>
        <c:idx val="4295"/>
        <c:spPr>
          <a:solidFill>
            <a:schemeClr val="accent1"/>
          </a:solidFill>
          <a:ln w="19050">
            <a:solidFill>
              <a:schemeClr val="lt1"/>
            </a:solidFill>
          </a:ln>
          <a:effectLst/>
        </c:spPr>
      </c:pivotFmt>
      <c:pivotFmt>
        <c:idx val="4296"/>
        <c:spPr>
          <a:solidFill>
            <a:schemeClr val="accent1"/>
          </a:solidFill>
          <a:ln w="19050">
            <a:solidFill>
              <a:schemeClr val="lt1"/>
            </a:solidFill>
          </a:ln>
          <a:effectLst/>
        </c:spPr>
      </c:pivotFmt>
      <c:pivotFmt>
        <c:idx val="4297"/>
        <c:spPr>
          <a:solidFill>
            <a:schemeClr val="accent1"/>
          </a:solidFill>
          <a:ln w="19050">
            <a:solidFill>
              <a:schemeClr val="lt1"/>
            </a:solidFill>
          </a:ln>
          <a:effectLst/>
        </c:spPr>
      </c:pivotFmt>
      <c:pivotFmt>
        <c:idx val="4298"/>
        <c:spPr>
          <a:solidFill>
            <a:schemeClr val="accent1"/>
          </a:solidFill>
          <a:ln w="19050">
            <a:solidFill>
              <a:schemeClr val="lt1"/>
            </a:solidFill>
          </a:ln>
          <a:effectLst/>
        </c:spPr>
      </c:pivotFmt>
      <c:pivotFmt>
        <c:idx val="4299"/>
        <c:spPr>
          <a:solidFill>
            <a:schemeClr val="accent1"/>
          </a:solidFill>
          <a:ln w="19050">
            <a:solidFill>
              <a:schemeClr val="lt1"/>
            </a:solidFill>
          </a:ln>
          <a:effectLst/>
        </c:spPr>
      </c:pivotFmt>
      <c:pivotFmt>
        <c:idx val="4300"/>
        <c:spPr>
          <a:solidFill>
            <a:schemeClr val="accent1"/>
          </a:solidFill>
          <a:ln w="19050">
            <a:solidFill>
              <a:schemeClr val="lt1"/>
            </a:solidFill>
          </a:ln>
          <a:effectLst/>
        </c:spPr>
      </c:pivotFmt>
      <c:pivotFmt>
        <c:idx val="4301"/>
        <c:spPr>
          <a:solidFill>
            <a:schemeClr val="accent1"/>
          </a:solidFill>
          <a:ln w="19050">
            <a:solidFill>
              <a:schemeClr val="lt1"/>
            </a:solidFill>
          </a:ln>
          <a:effectLst/>
        </c:spPr>
      </c:pivotFmt>
      <c:pivotFmt>
        <c:idx val="4302"/>
        <c:spPr>
          <a:solidFill>
            <a:schemeClr val="accent1"/>
          </a:solidFill>
          <a:ln w="19050">
            <a:solidFill>
              <a:schemeClr val="lt1"/>
            </a:solidFill>
          </a:ln>
          <a:effectLst/>
        </c:spPr>
      </c:pivotFmt>
      <c:pivotFmt>
        <c:idx val="4303"/>
        <c:spPr>
          <a:solidFill>
            <a:schemeClr val="accent1"/>
          </a:solidFill>
          <a:ln w="19050">
            <a:solidFill>
              <a:schemeClr val="lt1"/>
            </a:solidFill>
          </a:ln>
          <a:effectLst/>
        </c:spPr>
      </c:pivotFmt>
      <c:pivotFmt>
        <c:idx val="4304"/>
        <c:spPr>
          <a:solidFill>
            <a:schemeClr val="accent1"/>
          </a:solidFill>
          <a:ln w="19050">
            <a:solidFill>
              <a:schemeClr val="lt1"/>
            </a:solidFill>
          </a:ln>
          <a:effectLst/>
        </c:spPr>
      </c:pivotFmt>
      <c:pivotFmt>
        <c:idx val="4305"/>
        <c:spPr>
          <a:solidFill>
            <a:schemeClr val="accent1"/>
          </a:solidFill>
          <a:ln w="19050">
            <a:solidFill>
              <a:schemeClr val="lt1"/>
            </a:solidFill>
          </a:ln>
          <a:effectLst/>
        </c:spPr>
      </c:pivotFmt>
      <c:pivotFmt>
        <c:idx val="4306"/>
        <c:spPr>
          <a:solidFill>
            <a:schemeClr val="accent1"/>
          </a:solidFill>
          <a:ln w="19050">
            <a:solidFill>
              <a:schemeClr val="lt1"/>
            </a:solidFill>
          </a:ln>
          <a:effectLst/>
        </c:spPr>
      </c:pivotFmt>
      <c:pivotFmt>
        <c:idx val="4307"/>
        <c:spPr>
          <a:solidFill>
            <a:schemeClr val="accent1"/>
          </a:solidFill>
          <a:ln w="19050">
            <a:solidFill>
              <a:schemeClr val="lt1"/>
            </a:solidFill>
          </a:ln>
          <a:effectLst/>
        </c:spPr>
      </c:pivotFmt>
      <c:pivotFmt>
        <c:idx val="4308"/>
        <c:spPr>
          <a:solidFill>
            <a:schemeClr val="accent1"/>
          </a:solidFill>
          <a:ln w="19050">
            <a:solidFill>
              <a:schemeClr val="lt1"/>
            </a:solidFill>
          </a:ln>
          <a:effectLst/>
        </c:spPr>
      </c:pivotFmt>
      <c:pivotFmt>
        <c:idx val="4309"/>
        <c:spPr>
          <a:solidFill>
            <a:schemeClr val="accent1"/>
          </a:solidFill>
          <a:ln w="19050">
            <a:solidFill>
              <a:schemeClr val="lt1"/>
            </a:solidFill>
          </a:ln>
          <a:effectLst/>
        </c:spPr>
      </c:pivotFmt>
      <c:pivotFmt>
        <c:idx val="4310"/>
        <c:spPr>
          <a:solidFill>
            <a:schemeClr val="accent1"/>
          </a:solidFill>
          <a:ln w="19050">
            <a:solidFill>
              <a:schemeClr val="lt1"/>
            </a:solidFill>
          </a:ln>
          <a:effectLst/>
        </c:spPr>
      </c:pivotFmt>
      <c:pivotFmt>
        <c:idx val="4311"/>
        <c:spPr>
          <a:solidFill>
            <a:schemeClr val="accent1"/>
          </a:solidFill>
          <a:ln w="19050">
            <a:solidFill>
              <a:schemeClr val="lt1"/>
            </a:solidFill>
          </a:ln>
          <a:effectLst/>
        </c:spPr>
      </c:pivotFmt>
      <c:pivotFmt>
        <c:idx val="4312"/>
        <c:spPr>
          <a:solidFill>
            <a:schemeClr val="accent1"/>
          </a:solidFill>
          <a:ln w="19050">
            <a:solidFill>
              <a:schemeClr val="lt1"/>
            </a:solidFill>
          </a:ln>
          <a:effectLst/>
        </c:spPr>
      </c:pivotFmt>
      <c:pivotFmt>
        <c:idx val="4313"/>
        <c:spPr>
          <a:solidFill>
            <a:schemeClr val="accent1"/>
          </a:solidFill>
          <a:ln w="19050">
            <a:solidFill>
              <a:schemeClr val="lt1"/>
            </a:solidFill>
          </a:ln>
          <a:effectLst/>
        </c:spPr>
      </c:pivotFmt>
      <c:pivotFmt>
        <c:idx val="4314"/>
        <c:spPr>
          <a:solidFill>
            <a:schemeClr val="accent1"/>
          </a:solidFill>
          <a:ln w="19050">
            <a:solidFill>
              <a:schemeClr val="lt1"/>
            </a:solidFill>
          </a:ln>
          <a:effectLst/>
        </c:spPr>
      </c:pivotFmt>
      <c:pivotFmt>
        <c:idx val="4315"/>
        <c:spPr>
          <a:solidFill>
            <a:schemeClr val="accent1"/>
          </a:solidFill>
          <a:ln w="19050">
            <a:solidFill>
              <a:schemeClr val="lt1"/>
            </a:solidFill>
          </a:ln>
          <a:effectLst/>
        </c:spPr>
      </c:pivotFmt>
      <c:pivotFmt>
        <c:idx val="4316"/>
        <c:spPr>
          <a:solidFill>
            <a:schemeClr val="accent1"/>
          </a:solidFill>
          <a:ln w="19050">
            <a:solidFill>
              <a:schemeClr val="lt1"/>
            </a:solidFill>
          </a:ln>
          <a:effectLst/>
        </c:spPr>
      </c:pivotFmt>
      <c:pivotFmt>
        <c:idx val="4317"/>
        <c:spPr>
          <a:solidFill>
            <a:schemeClr val="accent1"/>
          </a:solidFill>
          <a:ln w="19050">
            <a:solidFill>
              <a:schemeClr val="lt1"/>
            </a:solidFill>
          </a:ln>
          <a:effectLst/>
        </c:spPr>
      </c:pivotFmt>
      <c:pivotFmt>
        <c:idx val="4318"/>
        <c:spPr>
          <a:solidFill>
            <a:schemeClr val="accent1"/>
          </a:solidFill>
          <a:ln w="19050">
            <a:solidFill>
              <a:schemeClr val="lt1"/>
            </a:solidFill>
          </a:ln>
          <a:effectLst/>
        </c:spPr>
      </c:pivotFmt>
      <c:pivotFmt>
        <c:idx val="4319"/>
        <c:spPr>
          <a:solidFill>
            <a:schemeClr val="accent1"/>
          </a:solidFill>
          <a:ln w="19050">
            <a:solidFill>
              <a:schemeClr val="lt1"/>
            </a:solidFill>
          </a:ln>
          <a:effectLst/>
        </c:spPr>
      </c:pivotFmt>
      <c:pivotFmt>
        <c:idx val="4320"/>
        <c:spPr>
          <a:solidFill>
            <a:schemeClr val="accent1"/>
          </a:solidFill>
          <a:ln w="19050">
            <a:solidFill>
              <a:schemeClr val="lt1"/>
            </a:solidFill>
          </a:ln>
          <a:effectLst/>
        </c:spPr>
      </c:pivotFmt>
      <c:pivotFmt>
        <c:idx val="4321"/>
        <c:spPr>
          <a:solidFill>
            <a:schemeClr val="accent1"/>
          </a:solidFill>
          <a:ln w="19050">
            <a:solidFill>
              <a:schemeClr val="lt1"/>
            </a:solidFill>
          </a:ln>
          <a:effectLst/>
        </c:spPr>
      </c:pivotFmt>
      <c:pivotFmt>
        <c:idx val="4322"/>
        <c:spPr>
          <a:solidFill>
            <a:schemeClr val="accent1"/>
          </a:solidFill>
          <a:ln w="19050">
            <a:solidFill>
              <a:schemeClr val="lt1"/>
            </a:solidFill>
          </a:ln>
          <a:effectLst/>
        </c:spPr>
      </c:pivotFmt>
      <c:pivotFmt>
        <c:idx val="4323"/>
        <c:spPr>
          <a:solidFill>
            <a:schemeClr val="accent1"/>
          </a:solidFill>
          <a:ln w="19050">
            <a:solidFill>
              <a:schemeClr val="lt1"/>
            </a:solidFill>
          </a:ln>
          <a:effectLst/>
        </c:spPr>
      </c:pivotFmt>
      <c:pivotFmt>
        <c:idx val="4324"/>
        <c:spPr>
          <a:solidFill>
            <a:schemeClr val="accent1"/>
          </a:solidFill>
          <a:ln w="19050">
            <a:solidFill>
              <a:schemeClr val="lt1"/>
            </a:solidFill>
          </a:ln>
          <a:effectLst/>
        </c:spPr>
      </c:pivotFmt>
      <c:pivotFmt>
        <c:idx val="4325"/>
        <c:spPr>
          <a:solidFill>
            <a:schemeClr val="accent1"/>
          </a:solidFill>
          <a:ln w="19050">
            <a:solidFill>
              <a:schemeClr val="lt1"/>
            </a:solidFill>
          </a:ln>
          <a:effectLst/>
        </c:spPr>
      </c:pivotFmt>
      <c:pivotFmt>
        <c:idx val="4326"/>
        <c:spPr>
          <a:solidFill>
            <a:schemeClr val="accent1"/>
          </a:solidFill>
          <a:ln w="19050">
            <a:solidFill>
              <a:schemeClr val="lt1"/>
            </a:solidFill>
          </a:ln>
          <a:effectLst/>
        </c:spPr>
      </c:pivotFmt>
      <c:pivotFmt>
        <c:idx val="4327"/>
        <c:spPr>
          <a:solidFill>
            <a:schemeClr val="accent1"/>
          </a:solidFill>
          <a:ln w="19050">
            <a:solidFill>
              <a:schemeClr val="lt1"/>
            </a:solidFill>
          </a:ln>
          <a:effectLst/>
        </c:spPr>
      </c:pivotFmt>
      <c:pivotFmt>
        <c:idx val="4328"/>
        <c:spPr>
          <a:solidFill>
            <a:schemeClr val="accent1"/>
          </a:solidFill>
          <a:ln w="19050">
            <a:solidFill>
              <a:schemeClr val="lt1"/>
            </a:solidFill>
          </a:ln>
          <a:effectLst/>
        </c:spPr>
      </c:pivotFmt>
      <c:pivotFmt>
        <c:idx val="4329"/>
        <c:spPr>
          <a:solidFill>
            <a:schemeClr val="accent1"/>
          </a:solidFill>
          <a:ln w="19050">
            <a:solidFill>
              <a:schemeClr val="lt1"/>
            </a:solidFill>
          </a:ln>
          <a:effectLst/>
        </c:spPr>
      </c:pivotFmt>
      <c:pivotFmt>
        <c:idx val="4330"/>
        <c:spPr>
          <a:solidFill>
            <a:schemeClr val="accent1"/>
          </a:solidFill>
          <a:ln w="19050">
            <a:solidFill>
              <a:schemeClr val="lt1"/>
            </a:solidFill>
          </a:ln>
          <a:effectLst/>
        </c:spPr>
      </c:pivotFmt>
      <c:pivotFmt>
        <c:idx val="4331"/>
        <c:spPr>
          <a:solidFill>
            <a:schemeClr val="accent1"/>
          </a:solidFill>
          <a:ln w="19050">
            <a:solidFill>
              <a:schemeClr val="lt1"/>
            </a:solidFill>
          </a:ln>
          <a:effectLst/>
        </c:spPr>
      </c:pivotFmt>
      <c:pivotFmt>
        <c:idx val="4332"/>
        <c:spPr>
          <a:solidFill>
            <a:schemeClr val="accent1"/>
          </a:solidFill>
          <a:ln w="19050">
            <a:solidFill>
              <a:schemeClr val="lt1"/>
            </a:solidFill>
          </a:ln>
          <a:effectLst/>
        </c:spPr>
      </c:pivotFmt>
      <c:pivotFmt>
        <c:idx val="4333"/>
        <c:spPr>
          <a:solidFill>
            <a:schemeClr val="accent1"/>
          </a:solidFill>
          <a:ln w="19050">
            <a:solidFill>
              <a:schemeClr val="lt1"/>
            </a:solidFill>
          </a:ln>
          <a:effectLst/>
        </c:spPr>
      </c:pivotFmt>
      <c:pivotFmt>
        <c:idx val="4334"/>
        <c:spPr>
          <a:solidFill>
            <a:schemeClr val="accent1"/>
          </a:solidFill>
          <a:ln w="19050">
            <a:solidFill>
              <a:schemeClr val="lt1"/>
            </a:solidFill>
          </a:ln>
          <a:effectLst/>
        </c:spPr>
      </c:pivotFmt>
      <c:pivotFmt>
        <c:idx val="4335"/>
        <c:spPr>
          <a:solidFill>
            <a:schemeClr val="accent1"/>
          </a:solidFill>
          <a:ln w="19050">
            <a:solidFill>
              <a:schemeClr val="lt1"/>
            </a:solidFill>
          </a:ln>
          <a:effectLst/>
        </c:spPr>
      </c:pivotFmt>
      <c:pivotFmt>
        <c:idx val="4336"/>
        <c:spPr>
          <a:solidFill>
            <a:schemeClr val="accent1"/>
          </a:solidFill>
          <a:ln w="19050">
            <a:solidFill>
              <a:schemeClr val="lt1"/>
            </a:solidFill>
          </a:ln>
          <a:effectLst/>
        </c:spPr>
      </c:pivotFmt>
      <c:pivotFmt>
        <c:idx val="4337"/>
        <c:spPr>
          <a:solidFill>
            <a:schemeClr val="accent1"/>
          </a:solidFill>
          <a:ln w="19050">
            <a:solidFill>
              <a:schemeClr val="lt1"/>
            </a:solidFill>
          </a:ln>
          <a:effectLst/>
        </c:spPr>
      </c:pivotFmt>
      <c:pivotFmt>
        <c:idx val="4338"/>
        <c:spPr>
          <a:solidFill>
            <a:schemeClr val="accent1"/>
          </a:solidFill>
          <a:ln w="19050">
            <a:solidFill>
              <a:schemeClr val="lt1"/>
            </a:solidFill>
          </a:ln>
          <a:effectLst/>
        </c:spPr>
      </c:pivotFmt>
      <c:pivotFmt>
        <c:idx val="4339"/>
        <c:spPr>
          <a:solidFill>
            <a:schemeClr val="accent1"/>
          </a:solidFill>
          <a:ln w="19050">
            <a:solidFill>
              <a:schemeClr val="lt1"/>
            </a:solidFill>
          </a:ln>
          <a:effectLst/>
        </c:spPr>
      </c:pivotFmt>
      <c:pivotFmt>
        <c:idx val="4340"/>
        <c:spPr>
          <a:solidFill>
            <a:schemeClr val="accent1"/>
          </a:solidFill>
          <a:ln w="19050">
            <a:solidFill>
              <a:schemeClr val="lt1"/>
            </a:solidFill>
          </a:ln>
          <a:effectLst/>
        </c:spPr>
      </c:pivotFmt>
      <c:pivotFmt>
        <c:idx val="4341"/>
        <c:spPr>
          <a:solidFill>
            <a:schemeClr val="accent1"/>
          </a:solidFill>
          <a:ln w="19050">
            <a:solidFill>
              <a:schemeClr val="lt1"/>
            </a:solidFill>
          </a:ln>
          <a:effectLst/>
        </c:spPr>
      </c:pivotFmt>
      <c:pivotFmt>
        <c:idx val="4342"/>
        <c:spPr>
          <a:solidFill>
            <a:schemeClr val="accent1"/>
          </a:solidFill>
          <a:ln w="19050">
            <a:solidFill>
              <a:schemeClr val="lt1"/>
            </a:solidFill>
          </a:ln>
          <a:effectLst/>
        </c:spPr>
      </c:pivotFmt>
      <c:pivotFmt>
        <c:idx val="4343"/>
        <c:spPr>
          <a:solidFill>
            <a:schemeClr val="accent1"/>
          </a:solidFill>
          <a:ln w="19050">
            <a:solidFill>
              <a:schemeClr val="lt1"/>
            </a:solidFill>
          </a:ln>
          <a:effectLst/>
        </c:spPr>
      </c:pivotFmt>
      <c:pivotFmt>
        <c:idx val="4344"/>
        <c:spPr>
          <a:solidFill>
            <a:schemeClr val="accent1"/>
          </a:solidFill>
          <a:ln w="19050">
            <a:solidFill>
              <a:schemeClr val="lt1"/>
            </a:solidFill>
          </a:ln>
          <a:effectLst/>
        </c:spPr>
      </c:pivotFmt>
      <c:pivotFmt>
        <c:idx val="4345"/>
        <c:spPr>
          <a:solidFill>
            <a:schemeClr val="accent1"/>
          </a:solidFill>
          <a:ln w="19050">
            <a:solidFill>
              <a:schemeClr val="lt1"/>
            </a:solidFill>
          </a:ln>
          <a:effectLst/>
        </c:spPr>
      </c:pivotFmt>
      <c:pivotFmt>
        <c:idx val="4346"/>
        <c:spPr>
          <a:solidFill>
            <a:schemeClr val="accent1"/>
          </a:solidFill>
          <a:ln w="19050">
            <a:solidFill>
              <a:schemeClr val="lt1"/>
            </a:solidFill>
          </a:ln>
          <a:effectLst/>
        </c:spPr>
      </c:pivotFmt>
      <c:pivotFmt>
        <c:idx val="4347"/>
        <c:spPr>
          <a:solidFill>
            <a:schemeClr val="accent1"/>
          </a:solidFill>
          <a:ln w="19050">
            <a:solidFill>
              <a:schemeClr val="lt1"/>
            </a:solidFill>
          </a:ln>
          <a:effectLst/>
        </c:spPr>
      </c:pivotFmt>
      <c:pivotFmt>
        <c:idx val="4348"/>
        <c:spPr>
          <a:solidFill>
            <a:schemeClr val="accent1"/>
          </a:solidFill>
          <a:ln w="19050">
            <a:solidFill>
              <a:schemeClr val="lt1"/>
            </a:solidFill>
          </a:ln>
          <a:effectLst/>
        </c:spPr>
      </c:pivotFmt>
      <c:pivotFmt>
        <c:idx val="4349"/>
        <c:spPr>
          <a:solidFill>
            <a:schemeClr val="accent1"/>
          </a:solidFill>
          <a:ln w="19050">
            <a:solidFill>
              <a:schemeClr val="lt1"/>
            </a:solidFill>
          </a:ln>
          <a:effectLst/>
        </c:spPr>
      </c:pivotFmt>
      <c:pivotFmt>
        <c:idx val="4350"/>
        <c:spPr>
          <a:solidFill>
            <a:schemeClr val="accent1"/>
          </a:solidFill>
          <a:ln w="19050">
            <a:solidFill>
              <a:schemeClr val="lt1"/>
            </a:solidFill>
          </a:ln>
          <a:effectLst/>
        </c:spPr>
      </c:pivotFmt>
      <c:pivotFmt>
        <c:idx val="4351"/>
        <c:spPr>
          <a:solidFill>
            <a:schemeClr val="accent1"/>
          </a:solidFill>
          <a:ln w="19050">
            <a:solidFill>
              <a:schemeClr val="lt1"/>
            </a:solidFill>
          </a:ln>
          <a:effectLst/>
        </c:spPr>
      </c:pivotFmt>
      <c:pivotFmt>
        <c:idx val="4352"/>
        <c:spPr>
          <a:solidFill>
            <a:schemeClr val="accent1"/>
          </a:solidFill>
          <a:ln w="19050">
            <a:solidFill>
              <a:schemeClr val="lt1"/>
            </a:solidFill>
          </a:ln>
          <a:effectLst/>
        </c:spPr>
      </c:pivotFmt>
      <c:pivotFmt>
        <c:idx val="4353"/>
        <c:spPr>
          <a:solidFill>
            <a:schemeClr val="accent1"/>
          </a:solidFill>
          <a:ln w="19050">
            <a:solidFill>
              <a:schemeClr val="lt1"/>
            </a:solidFill>
          </a:ln>
          <a:effectLst/>
        </c:spPr>
      </c:pivotFmt>
      <c:pivotFmt>
        <c:idx val="4354"/>
        <c:spPr>
          <a:solidFill>
            <a:schemeClr val="accent1"/>
          </a:solidFill>
          <a:ln w="19050">
            <a:solidFill>
              <a:schemeClr val="lt1"/>
            </a:solidFill>
          </a:ln>
          <a:effectLst/>
        </c:spPr>
      </c:pivotFmt>
      <c:pivotFmt>
        <c:idx val="4355"/>
        <c:spPr>
          <a:solidFill>
            <a:schemeClr val="accent1"/>
          </a:solidFill>
          <a:ln w="19050">
            <a:solidFill>
              <a:schemeClr val="lt1"/>
            </a:solidFill>
          </a:ln>
          <a:effectLst/>
        </c:spPr>
      </c:pivotFmt>
      <c:pivotFmt>
        <c:idx val="4356"/>
        <c:spPr>
          <a:solidFill>
            <a:schemeClr val="accent1"/>
          </a:solidFill>
          <a:ln w="19050">
            <a:solidFill>
              <a:schemeClr val="lt1"/>
            </a:solidFill>
          </a:ln>
          <a:effectLst/>
        </c:spPr>
      </c:pivotFmt>
      <c:pivotFmt>
        <c:idx val="4357"/>
        <c:spPr>
          <a:solidFill>
            <a:schemeClr val="accent1"/>
          </a:solidFill>
          <a:ln w="19050">
            <a:solidFill>
              <a:schemeClr val="lt1"/>
            </a:solidFill>
          </a:ln>
          <a:effectLst/>
        </c:spPr>
      </c:pivotFmt>
      <c:pivotFmt>
        <c:idx val="4358"/>
        <c:spPr>
          <a:solidFill>
            <a:schemeClr val="accent1"/>
          </a:solidFill>
          <a:ln w="19050">
            <a:solidFill>
              <a:schemeClr val="lt1"/>
            </a:solidFill>
          </a:ln>
          <a:effectLst/>
        </c:spPr>
      </c:pivotFmt>
      <c:pivotFmt>
        <c:idx val="4359"/>
        <c:spPr>
          <a:solidFill>
            <a:schemeClr val="accent1"/>
          </a:solidFill>
          <a:ln w="19050">
            <a:solidFill>
              <a:schemeClr val="lt1"/>
            </a:solidFill>
          </a:ln>
          <a:effectLst/>
        </c:spPr>
      </c:pivotFmt>
      <c:pivotFmt>
        <c:idx val="4360"/>
        <c:spPr>
          <a:solidFill>
            <a:schemeClr val="accent1"/>
          </a:solidFill>
          <a:ln w="19050">
            <a:solidFill>
              <a:schemeClr val="lt1"/>
            </a:solidFill>
          </a:ln>
          <a:effectLst/>
        </c:spPr>
      </c:pivotFmt>
      <c:pivotFmt>
        <c:idx val="4361"/>
        <c:spPr>
          <a:solidFill>
            <a:schemeClr val="accent1"/>
          </a:solidFill>
          <a:ln w="19050">
            <a:solidFill>
              <a:schemeClr val="lt1"/>
            </a:solidFill>
          </a:ln>
          <a:effectLst/>
        </c:spPr>
      </c:pivotFmt>
      <c:pivotFmt>
        <c:idx val="4362"/>
        <c:spPr>
          <a:solidFill>
            <a:schemeClr val="accent1"/>
          </a:solidFill>
          <a:ln w="19050">
            <a:solidFill>
              <a:schemeClr val="lt1"/>
            </a:solidFill>
          </a:ln>
          <a:effectLst/>
        </c:spPr>
      </c:pivotFmt>
      <c:pivotFmt>
        <c:idx val="4363"/>
        <c:spPr>
          <a:solidFill>
            <a:schemeClr val="accent1"/>
          </a:solidFill>
          <a:ln w="19050">
            <a:solidFill>
              <a:schemeClr val="lt1"/>
            </a:solidFill>
          </a:ln>
          <a:effectLst/>
        </c:spPr>
      </c:pivotFmt>
      <c:pivotFmt>
        <c:idx val="4364"/>
        <c:spPr>
          <a:solidFill>
            <a:schemeClr val="accent1"/>
          </a:solidFill>
          <a:ln w="19050">
            <a:solidFill>
              <a:schemeClr val="lt1"/>
            </a:solidFill>
          </a:ln>
          <a:effectLst/>
        </c:spPr>
      </c:pivotFmt>
      <c:pivotFmt>
        <c:idx val="4365"/>
        <c:spPr>
          <a:solidFill>
            <a:schemeClr val="accent1"/>
          </a:solidFill>
          <a:ln w="19050">
            <a:solidFill>
              <a:schemeClr val="lt1"/>
            </a:solidFill>
          </a:ln>
          <a:effectLst/>
        </c:spPr>
      </c:pivotFmt>
      <c:pivotFmt>
        <c:idx val="4366"/>
        <c:spPr>
          <a:solidFill>
            <a:schemeClr val="accent1"/>
          </a:solidFill>
          <a:ln w="19050">
            <a:solidFill>
              <a:schemeClr val="lt1"/>
            </a:solidFill>
          </a:ln>
          <a:effectLst/>
        </c:spPr>
      </c:pivotFmt>
      <c:pivotFmt>
        <c:idx val="4367"/>
        <c:spPr>
          <a:solidFill>
            <a:schemeClr val="accent1"/>
          </a:solidFill>
          <a:ln w="19050">
            <a:solidFill>
              <a:schemeClr val="lt1"/>
            </a:solidFill>
          </a:ln>
          <a:effectLst/>
        </c:spPr>
      </c:pivotFmt>
      <c:pivotFmt>
        <c:idx val="4368"/>
        <c:spPr>
          <a:solidFill>
            <a:schemeClr val="accent1"/>
          </a:solidFill>
          <a:ln w="19050">
            <a:solidFill>
              <a:schemeClr val="lt1"/>
            </a:solidFill>
          </a:ln>
          <a:effectLst/>
        </c:spPr>
      </c:pivotFmt>
      <c:pivotFmt>
        <c:idx val="4369"/>
        <c:spPr>
          <a:solidFill>
            <a:schemeClr val="accent1"/>
          </a:solidFill>
          <a:ln w="19050">
            <a:solidFill>
              <a:schemeClr val="lt1"/>
            </a:solidFill>
          </a:ln>
          <a:effectLst/>
        </c:spPr>
      </c:pivotFmt>
      <c:pivotFmt>
        <c:idx val="4370"/>
        <c:spPr>
          <a:solidFill>
            <a:schemeClr val="accent1"/>
          </a:solidFill>
          <a:ln w="19050">
            <a:solidFill>
              <a:schemeClr val="lt1"/>
            </a:solidFill>
          </a:ln>
          <a:effectLst/>
        </c:spPr>
      </c:pivotFmt>
      <c:pivotFmt>
        <c:idx val="4371"/>
        <c:spPr>
          <a:solidFill>
            <a:schemeClr val="accent1"/>
          </a:solidFill>
          <a:ln w="19050">
            <a:solidFill>
              <a:schemeClr val="lt1"/>
            </a:solidFill>
          </a:ln>
          <a:effectLst/>
        </c:spPr>
      </c:pivotFmt>
      <c:pivotFmt>
        <c:idx val="4372"/>
        <c:spPr>
          <a:solidFill>
            <a:schemeClr val="accent1"/>
          </a:solidFill>
          <a:ln w="19050">
            <a:solidFill>
              <a:schemeClr val="lt1"/>
            </a:solidFill>
          </a:ln>
          <a:effectLst/>
        </c:spPr>
      </c:pivotFmt>
      <c:pivotFmt>
        <c:idx val="4373"/>
        <c:spPr>
          <a:solidFill>
            <a:schemeClr val="accent1"/>
          </a:solidFill>
          <a:ln w="19050">
            <a:solidFill>
              <a:schemeClr val="lt1"/>
            </a:solidFill>
          </a:ln>
          <a:effectLst/>
        </c:spPr>
      </c:pivotFmt>
      <c:pivotFmt>
        <c:idx val="4374"/>
        <c:spPr>
          <a:solidFill>
            <a:schemeClr val="accent1"/>
          </a:solidFill>
          <a:ln w="19050">
            <a:solidFill>
              <a:schemeClr val="lt1"/>
            </a:solidFill>
          </a:ln>
          <a:effectLst/>
        </c:spPr>
      </c:pivotFmt>
      <c:pivotFmt>
        <c:idx val="4375"/>
        <c:spPr>
          <a:solidFill>
            <a:schemeClr val="accent1"/>
          </a:solidFill>
          <a:ln w="19050">
            <a:solidFill>
              <a:schemeClr val="lt1"/>
            </a:solidFill>
          </a:ln>
          <a:effectLst/>
        </c:spPr>
      </c:pivotFmt>
      <c:pivotFmt>
        <c:idx val="4376"/>
        <c:spPr>
          <a:solidFill>
            <a:schemeClr val="accent1"/>
          </a:solidFill>
          <a:ln w="19050">
            <a:solidFill>
              <a:schemeClr val="lt1"/>
            </a:solidFill>
          </a:ln>
          <a:effectLst/>
        </c:spPr>
      </c:pivotFmt>
      <c:pivotFmt>
        <c:idx val="4377"/>
        <c:spPr>
          <a:solidFill>
            <a:schemeClr val="accent1"/>
          </a:solidFill>
          <a:ln w="19050">
            <a:solidFill>
              <a:schemeClr val="lt1"/>
            </a:solidFill>
          </a:ln>
          <a:effectLst/>
        </c:spPr>
      </c:pivotFmt>
      <c:pivotFmt>
        <c:idx val="4378"/>
        <c:spPr>
          <a:solidFill>
            <a:schemeClr val="accent1"/>
          </a:solidFill>
          <a:ln w="19050">
            <a:solidFill>
              <a:schemeClr val="lt1"/>
            </a:solidFill>
          </a:ln>
          <a:effectLst/>
        </c:spPr>
      </c:pivotFmt>
      <c:pivotFmt>
        <c:idx val="4379"/>
        <c:spPr>
          <a:solidFill>
            <a:schemeClr val="accent1"/>
          </a:solidFill>
          <a:ln w="19050">
            <a:solidFill>
              <a:schemeClr val="lt1"/>
            </a:solidFill>
          </a:ln>
          <a:effectLst/>
        </c:spPr>
      </c:pivotFmt>
      <c:pivotFmt>
        <c:idx val="4380"/>
        <c:spPr>
          <a:solidFill>
            <a:schemeClr val="accent1"/>
          </a:solidFill>
          <a:ln w="19050">
            <a:solidFill>
              <a:schemeClr val="lt1"/>
            </a:solidFill>
          </a:ln>
          <a:effectLst/>
        </c:spPr>
      </c:pivotFmt>
      <c:pivotFmt>
        <c:idx val="4381"/>
        <c:spPr>
          <a:solidFill>
            <a:schemeClr val="accent1"/>
          </a:solidFill>
          <a:ln w="19050">
            <a:solidFill>
              <a:schemeClr val="lt1"/>
            </a:solidFill>
          </a:ln>
          <a:effectLst/>
        </c:spPr>
      </c:pivotFmt>
      <c:pivotFmt>
        <c:idx val="4382"/>
        <c:spPr>
          <a:solidFill>
            <a:schemeClr val="accent1"/>
          </a:solidFill>
          <a:ln w="19050">
            <a:solidFill>
              <a:schemeClr val="lt1"/>
            </a:solidFill>
          </a:ln>
          <a:effectLst/>
        </c:spPr>
      </c:pivotFmt>
      <c:pivotFmt>
        <c:idx val="4383"/>
        <c:spPr>
          <a:solidFill>
            <a:schemeClr val="accent1"/>
          </a:solidFill>
          <a:ln w="19050">
            <a:solidFill>
              <a:schemeClr val="lt1"/>
            </a:solidFill>
          </a:ln>
          <a:effectLst/>
        </c:spPr>
      </c:pivotFmt>
      <c:pivotFmt>
        <c:idx val="4384"/>
        <c:spPr>
          <a:solidFill>
            <a:schemeClr val="accent1"/>
          </a:solidFill>
          <a:ln w="19050">
            <a:solidFill>
              <a:schemeClr val="lt1"/>
            </a:solidFill>
          </a:ln>
          <a:effectLst/>
        </c:spPr>
      </c:pivotFmt>
      <c:pivotFmt>
        <c:idx val="4385"/>
        <c:spPr>
          <a:solidFill>
            <a:schemeClr val="accent1"/>
          </a:solidFill>
          <a:ln w="19050">
            <a:solidFill>
              <a:schemeClr val="lt1"/>
            </a:solidFill>
          </a:ln>
          <a:effectLst/>
        </c:spPr>
      </c:pivotFmt>
      <c:pivotFmt>
        <c:idx val="4386"/>
        <c:spPr>
          <a:solidFill>
            <a:schemeClr val="accent1"/>
          </a:solidFill>
          <a:ln w="19050">
            <a:solidFill>
              <a:schemeClr val="lt1"/>
            </a:solidFill>
          </a:ln>
          <a:effectLst/>
        </c:spPr>
      </c:pivotFmt>
      <c:pivotFmt>
        <c:idx val="4387"/>
        <c:spPr>
          <a:solidFill>
            <a:schemeClr val="accent1"/>
          </a:solidFill>
          <a:ln w="19050">
            <a:solidFill>
              <a:schemeClr val="lt1"/>
            </a:solidFill>
          </a:ln>
          <a:effectLst/>
        </c:spPr>
      </c:pivotFmt>
      <c:pivotFmt>
        <c:idx val="4388"/>
        <c:spPr>
          <a:solidFill>
            <a:schemeClr val="accent1"/>
          </a:solidFill>
          <a:ln w="19050">
            <a:solidFill>
              <a:schemeClr val="lt1"/>
            </a:solidFill>
          </a:ln>
          <a:effectLst/>
        </c:spPr>
      </c:pivotFmt>
      <c:pivotFmt>
        <c:idx val="4389"/>
        <c:spPr>
          <a:solidFill>
            <a:schemeClr val="accent1"/>
          </a:solidFill>
          <a:ln w="19050">
            <a:solidFill>
              <a:schemeClr val="lt1"/>
            </a:solidFill>
          </a:ln>
          <a:effectLst/>
        </c:spPr>
      </c:pivotFmt>
      <c:pivotFmt>
        <c:idx val="4390"/>
        <c:spPr>
          <a:solidFill>
            <a:schemeClr val="accent1"/>
          </a:solidFill>
          <a:ln w="19050">
            <a:solidFill>
              <a:schemeClr val="lt1"/>
            </a:solidFill>
          </a:ln>
          <a:effectLst/>
        </c:spPr>
      </c:pivotFmt>
      <c:pivotFmt>
        <c:idx val="4391"/>
        <c:spPr>
          <a:solidFill>
            <a:schemeClr val="accent1"/>
          </a:solidFill>
          <a:ln w="19050">
            <a:solidFill>
              <a:schemeClr val="lt1"/>
            </a:solidFill>
          </a:ln>
          <a:effectLst/>
        </c:spPr>
      </c:pivotFmt>
      <c:pivotFmt>
        <c:idx val="4392"/>
        <c:spPr>
          <a:solidFill>
            <a:schemeClr val="accent1"/>
          </a:solidFill>
          <a:ln w="19050">
            <a:solidFill>
              <a:schemeClr val="lt1"/>
            </a:solidFill>
          </a:ln>
          <a:effectLst/>
        </c:spPr>
      </c:pivotFmt>
      <c:pivotFmt>
        <c:idx val="4393"/>
        <c:spPr>
          <a:solidFill>
            <a:schemeClr val="accent1"/>
          </a:solidFill>
          <a:ln w="19050">
            <a:solidFill>
              <a:schemeClr val="lt1"/>
            </a:solidFill>
          </a:ln>
          <a:effectLst/>
        </c:spPr>
      </c:pivotFmt>
      <c:pivotFmt>
        <c:idx val="4394"/>
        <c:spPr>
          <a:solidFill>
            <a:schemeClr val="accent1"/>
          </a:solidFill>
          <a:ln w="19050">
            <a:solidFill>
              <a:schemeClr val="lt1"/>
            </a:solidFill>
          </a:ln>
          <a:effectLst/>
        </c:spPr>
      </c:pivotFmt>
      <c:pivotFmt>
        <c:idx val="4395"/>
        <c:spPr>
          <a:solidFill>
            <a:schemeClr val="accent1"/>
          </a:solidFill>
          <a:ln w="19050">
            <a:solidFill>
              <a:schemeClr val="lt1"/>
            </a:solidFill>
          </a:ln>
          <a:effectLst/>
        </c:spPr>
      </c:pivotFmt>
      <c:pivotFmt>
        <c:idx val="4396"/>
        <c:spPr>
          <a:solidFill>
            <a:schemeClr val="accent1"/>
          </a:solidFill>
          <a:ln w="19050">
            <a:solidFill>
              <a:schemeClr val="lt1"/>
            </a:solidFill>
          </a:ln>
          <a:effectLst/>
        </c:spPr>
      </c:pivotFmt>
      <c:pivotFmt>
        <c:idx val="4397"/>
        <c:spPr>
          <a:solidFill>
            <a:schemeClr val="accent1"/>
          </a:solidFill>
          <a:ln w="19050">
            <a:solidFill>
              <a:schemeClr val="lt1"/>
            </a:solidFill>
          </a:ln>
          <a:effectLst/>
        </c:spPr>
      </c:pivotFmt>
      <c:pivotFmt>
        <c:idx val="4398"/>
        <c:spPr>
          <a:solidFill>
            <a:schemeClr val="accent1"/>
          </a:solidFill>
          <a:ln w="19050">
            <a:solidFill>
              <a:schemeClr val="lt1"/>
            </a:solidFill>
          </a:ln>
          <a:effectLst/>
        </c:spPr>
      </c:pivotFmt>
      <c:pivotFmt>
        <c:idx val="4399"/>
        <c:spPr>
          <a:solidFill>
            <a:schemeClr val="accent1"/>
          </a:solidFill>
          <a:ln w="19050">
            <a:solidFill>
              <a:schemeClr val="lt1"/>
            </a:solidFill>
          </a:ln>
          <a:effectLst/>
        </c:spPr>
      </c:pivotFmt>
      <c:pivotFmt>
        <c:idx val="4400"/>
        <c:spPr>
          <a:solidFill>
            <a:schemeClr val="accent1"/>
          </a:solidFill>
          <a:ln w="19050">
            <a:solidFill>
              <a:schemeClr val="lt1"/>
            </a:solidFill>
          </a:ln>
          <a:effectLst/>
        </c:spPr>
      </c:pivotFmt>
      <c:pivotFmt>
        <c:idx val="4401"/>
        <c:spPr>
          <a:solidFill>
            <a:schemeClr val="accent1"/>
          </a:solidFill>
          <a:ln w="19050">
            <a:solidFill>
              <a:schemeClr val="lt1"/>
            </a:solidFill>
          </a:ln>
          <a:effectLst/>
        </c:spPr>
      </c:pivotFmt>
      <c:pivotFmt>
        <c:idx val="4402"/>
        <c:spPr>
          <a:solidFill>
            <a:schemeClr val="accent1"/>
          </a:solidFill>
          <a:ln w="19050">
            <a:solidFill>
              <a:schemeClr val="lt1"/>
            </a:solidFill>
          </a:ln>
          <a:effectLst/>
        </c:spPr>
      </c:pivotFmt>
      <c:pivotFmt>
        <c:idx val="4403"/>
        <c:spPr>
          <a:solidFill>
            <a:schemeClr val="accent1"/>
          </a:solidFill>
          <a:ln w="19050">
            <a:solidFill>
              <a:schemeClr val="lt1"/>
            </a:solidFill>
          </a:ln>
          <a:effectLst/>
        </c:spPr>
      </c:pivotFmt>
      <c:pivotFmt>
        <c:idx val="4404"/>
        <c:spPr>
          <a:solidFill>
            <a:schemeClr val="accent1"/>
          </a:solidFill>
          <a:ln w="19050">
            <a:solidFill>
              <a:schemeClr val="lt1"/>
            </a:solidFill>
          </a:ln>
          <a:effectLst/>
        </c:spPr>
      </c:pivotFmt>
      <c:pivotFmt>
        <c:idx val="4405"/>
        <c:spPr>
          <a:solidFill>
            <a:schemeClr val="accent1"/>
          </a:solidFill>
          <a:ln w="19050">
            <a:solidFill>
              <a:schemeClr val="lt1"/>
            </a:solidFill>
          </a:ln>
          <a:effectLst/>
        </c:spPr>
      </c:pivotFmt>
      <c:pivotFmt>
        <c:idx val="4406"/>
        <c:spPr>
          <a:solidFill>
            <a:schemeClr val="accent1"/>
          </a:solidFill>
          <a:ln w="19050">
            <a:solidFill>
              <a:schemeClr val="lt1"/>
            </a:solidFill>
          </a:ln>
          <a:effectLst/>
        </c:spPr>
      </c:pivotFmt>
      <c:pivotFmt>
        <c:idx val="4407"/>
        <c:spPr>
          <a:solidFill>
            <a:schemeClr val="accent1"/>
          </a:solidFill>
          <a:ln w="19050">
            <a:solidFill>
              <a:schemeClr val="lt1"/>
            </a:solidFill>
          </a:ln>
          <a:effectLst/>
        </c:spPr>
      </c:pivotFmt>
      <c:pivotFmt>
        <c:idx val="4408"/>
        <c:spPr>
          <a:solidFill>
            <a:schemeClr val="accent1"/>
          </a:solidFill>
          <a:ln w="19050">
            <a:solidFill>
              <a:schemeClr val="lt1"/>
            </a:solidFill>
          </a:ln>
          <a:effectLst/>
        </c:spPr>
      </c:pivotFmt>
      <c:pivotFmt>
        <c:idx val="4409"/>
        <c:spPr>
          <a:solidFill>
            <a:schemeClr val="accent1"/>
          </a:solidFill>
          <a:ln w="19050">
            <a:solidFill>
              <a:schemeClr val="lt1"/>
            </a:solidFill>
          </a:ln>
          <a:effectLst/>
        </c:spPr>
      </c:pivotFmt>
      <c:pivotFmt>
        <c:idx val="4410"/>
        <c:spPr>
          <a:solidFill>
            <a:schemeClr val="accent1"/>
          </a:solidFill>
          <a:ln w="19050">
            <a:solidFill>
              <a:schemeClr val="lt1"/>
            </a:solidFill>
          </a:ln>
          <a:effectLst/>
        </c:spPr>
      </c:pivotFmt>
      <c:pivotFmt>
        <c:idx val="4411"/>
        <c:spPr>
          <a:solidFill>
            <a:schemeClr val="accent1"/>
          </a:solidFill>
          <a:ln w="19050">
            <a:solidFill>
              <a:schemeClr val="lt1"/>
            </a:solidFill>
          </a:ln>
          <a:effectLst/>
        </c:spPr>
      </c:pivotFmt>
      <c:pivotFmt>
        <c:idx val="4412"/>
        <c:spPr>
          <a:solidFill>
            <a:schemeClr val="accent1"/>
          </a:solidFill>
          <a:ln w="19050">
            <a:solidFill>
              <a:schemeClr val="lt1"/>
            </a:solidFill>
          </a:ln>
          <a:effectLst/>
        </c:spPr>
      </c:pivotFmt>
      <c:pivotFmt>
        <c:idx val="4413"/>
        <c:spPr>
          <a:solidFill>
            <a:schemeClr val="accent1"/>
          </a:solidFill>
          <a:ln w="19050">
            <a:solidFill>
              <a:schemeClr val="lt1"/>
            </a:solidFill>
          </a:ln>
          <a:effectLst/>
        </c:spPr>
      </c:pivotFmt>
      <c:pivotFmt>
        <c:idx val="4414"/>
        <c:spPr>
          <a:solidFill>
            <a:schemeClr val="accent1"/>
          </a:solidFill>
          <a:ln w="19050">
            <a:solidFill>
              <a:schemeClr val="lt1"/>
            </a:solidFill>
          </a:ln>
          <a:effectLst/>
        </c:spPr>
      </c:pivotFmt>
      <c:pivotFmt>
        <c:idx val="4415"/>
        <c:spPr>
          <a:solidFill>
            <a:schemeClr val="accent1"/>
          </a:solidFill>
          <a:ln w="19050">
            <a:solidFill>
              <a:schemeClr val="lt1"/>
            </a:solidFill>
          </a:ln>
          <a:effectLst/>
        </c:spPr>
      </c:pivotFmt>
      <c:pivotFmt>
        <c:idx val="4416"/>
        <c:spPr>
          <a:solidFill>
            <a:schemeClr val="accent1"/>
          </a:solidFill>
          <a:ln w="19050">
            <a:solidFill>
              <a:schemeClr val="lt1"/>
            </a:solidFill>
          </a:ln>
          <a:effectLst/>
        </c:spPr>
      </c:pivotFmt>
      <c:pivotFmt>
        <c:idx val="4417"/>
        <c:spPr>
          <a:solidFill>
            <a:schemeClr val="accent1"/>
          </a:solidFill>
          <a:ln w="19050">
            <a:solidFill>
              <a:schemeClr val="lt1"/>
            </a:solidFill>
          </a:ln>
          <a:effectLst/>
        </c:spPr>
      </c:pivotFmt>
      <c:pivotFmt>
        <c:idx val="4418"/>
        <c:spPr>
          <a:solidFill>
            <a:schemeClr val="accent1"/>
          </a:solidFill>
          <a:ln w="19050">
            <a:solidFill>
              <a:schemeClr val="lt1"/>
            </a:solidFill>
          </a:ln>
          <a:effectLst/>
        </c:spPr>
      </c:pivotFmt>
      <c:pivotFmt>
        <c:idx val="4419"/>
        <c:spPr>
          <a:solidFill>
            <a:schemeClr val="accent1"/>
          </a:solidFill>
          <a:ln w="19050">
            <a:solidFill>
              <a:schemeClr val="lt1"/>
            </a:solidFill>
          </a:ln>
          <a:effectLst/>
        </c:spPr>
      </c:pivotFmt>
      <c:pivotFmt>
        <c:idx val="4420"/>
        <c:spPr>
          <a:solidFill>
            <a:schemeClr val="accent1"/>
          </a:solidFill>
          <a:ln w="19050">
            <a:solidFill>
              <a:schemeClr val="lt1"/>
            </a:solidFill>
          </a:ln>
          <a:effectLst/>
        </c:spPr>
      </c:pivotFmt>
      <c:pivotFmt>
        <c:idx val="4421"/>
        <c:spPr>
          <a:solidFill>
            <a:schemeClr val="accent1"/>
          </a:solidFill>
          <a:ln w="19050">
            <a:solidFill>
              <a:schemeClr val="lt1"/>
            </a:solidFill>
          </a:ln>
          <a:effectLst/>
        </c:spPr>
      </c:pivotFmt>
      <c:pivotFmt>
        <c:idx val="4422"/>
        <c:spPr>
          <a:solidFill>
            <a:schemeClr val="accent1"/>
          </a:solidFill>
          <a:ln w="19050">
            <a:solidFill>
              <a:schemeClr val="lt1"/>
            </a:solidFill>
          </a:ln>
          <a:effectLst/>
        </c:spPr>
      </c:pivotFmt>
      <c:pivotFmt>
        <c:idx val="4423"/>
        <c:spPr>
          <a:solidFill>
            <a:schemeClr val="accent1"/>
          </a:solidFill>
          <a:ln w="19050">
            <a:solidFill>
              <a:schemeClr val="lt1"/>
            </a:solidFill>
          </a:ln>
          <a:effectLst/>
        </c:spPr>
      </c:pivotFmt>
      <c:pivotFmt>
        <c:idx val="4424"/>
        <c:spPr>
          <a:solidFill>
            <a:schemeClr val="accent1"/>
          </a:solidFill>
          <a:ln w="19050">
            <a:solidFill>
              <a:schemeClr val="lt1"/>
            </a:solidFill>
          </a:ln>
          <a:effectLst/>
        </c:spPr>
      </c:pivotFmt>
      <c:pivotFmt>
        <c:idx val="4425"/>
        <c:spPr>
          <a:solidFill>
            <a:schemeClr val="accent1"/>
          </a:solidFill>
          <a:ln w="19050">
            <a:solidFill>
              <a:schemeClr val="lt1"/>
            </a:solidFill>
          </a:ln>
          <a:effectLst/>
        </c:spPr>
      </c:pivotFmt>
      <c:pivotFmt>
        <c:idx val="4426"/>
        <c:spPr>
          <a:solidFill>
            <a:schemeClr val="accent1"/>
          </a:solidFill>
          <a:ln w="19050">
            <a:solidFill>
              <a:schemeClr val="lt1"/>
            </a:solidFill>
          </a:ln>
          <a:effectLst/>
        </c:spPr>
      </c:pivotFmt>
      <c:pivotFmt>
        <c:idx val="4427"/>
        <c:spPr>
          <a:solidFill>
            <a:schemeClr val="accent1"/>
          </a:solidFill>
          <a:ln w="19050">
            <a:solidFill>
              <a:schemeClr val="lt1"/>
            </a:solidFill>
          </a:ln>
          <a:effectLst/>
        </c:spPr>
      </c:pivotFmt>
      <c:pivotFmt>
        <c:idx val="4428"/>
        <c:spPr>
          <a:solidFill>
            <a:schemeClr val="accent1"/>
          </a:solidFill>
          <a:ln w="19050">
            <a:solidFill>
              <a:schemeClr val="lt1"/>
            </a:solidFill>
          </a:ln>
          <a:effectLst/>
        </c:spPr>
      </c:pivotFmt>
      <c:pivotFmt>
        <c:idx val="4429"/>
        <c:spPr>
          <a:solidFill>
            <a:schemeClr val="accent1"/>
          </a:solidFill>
          <a:ln w="19050">
            <a:solidFill>
              <a:schemeClr val="lt1"/>
            </a:solidFill>
          </a:ln>
          <a:effectLst/>
        </c:spPr>
      </c:pivotFmt>
      <c:pivotFmt>
        <c:idx val="4430"/>
        <c:spPr>
          <a:solidFill>
            <a:schemeClr val="accent1"/>
          </a:solidFill>
          <a:ln w="19050">
            <a:solidFill>
              <a:schemeClr val="lt1"/>
            </a:solidFill>
          </a:ln>
          <a:effectLst/>
        </c:spPr>
      </c:pivotFmt>
      <c:pivotFmt>
        <c:idx val="4431"/>
        <c:spPr>
          <a:solidFill>
            <a:schemeClr val="accent1"/>
          </a:solidFill>
          <a:ln w="19050">
            <a:solidFill>
              <a:schemeClr val="lt1"/>
            </a:solidFill>
          </a:ln>
          <a:effectLst/>
        </c:spPr>
      </c:pivotFmt>
      <c:pivotFmt>
        <c:idx val="4432"/>
        <c:spPr>
          <a:solidFill>
            <a:schemeClr val="accent1"/>
          </a:solidFill>
          <a:ln w="19050">
            <a:solidFill>
              <a:schemeClr val="lt1"/>
            </a:solidFill>
          </a:ln>
          <a:effectLst/>
        </c:spPr>
      </c:pivotFmt>
      <c:pivotFmt>
        <c:idx val="4433"/>
        <c:spPr>
          <a:solidFill>
            <a:schemeClr val="accent1"/>
          </a:solidFill>
          <a:ln w="19050">
            <a:solidFill>
              <a:schemeClr val="lt1"/>
            </a:solidFill>
          </a:ln>
          <a:effectLst/>
        </c:spPr>
      </c:pivotFmt>
      <c:pivotFmt>
        <c:idx val="4434"/>
        <c:spPr>
          <a:solidFill>
            <a:schemeClr val="accent1"/>
          </a:solidFill>
          <a:ln w="19050">
            <a:solidFill>
              <a:schemeClr val="lt1"/>
            </a:solidFill>
          </a:ln>
          <a:effectLst/>
        </c:spPr>
      </c:pivotFmt>
      <c:pivotFmt>
        <c:idx val="4435"/>
        <c:spPr>
          <a:solidFill>
            <a:schemeClr val="accent1"/>
          </a:solidFill>
          <a:ln w="19050">
            <a:solidFill>
              <a:schemeClr val="lt1"/>
            </a:solidFill>
          </a:ln>
          <a:effectLst/>
        </c:spPr>
      </c:pivotFmt>
      <c:pivotFmt>
        <c:idx val="4436"/>
        <c:spPr>
          <a:solidFill>
            <a:schemeClr val="accent1"/>
          </a:solidFill>
          <a:ln w="19050">
            <a:solidFill>
              <a:schemeClr val="lt1"/>
            </a:solidFill>
          </a:ln>
          <a:effectLst/>
        </c:spPr>
      </c:pivotFmt>
      <c:pivotFmt>
        <c:idx val="4437"/>
        <c:spPr>
          <a:solidFill>
            <a:schemeClr val="accent1"/>
          </a:solidFill>
          <a:ln w="19050">
            <a:solidFill>
              <a:schemeClr val="lt1"/>
            </a:solidFill>
          </a:ln>
          <a:effectLst/>
        </c:spPr>
      </c:pivotFmt>
      <c:pivotFmt>
        <c:idx val="4438"/>
        <c:spPr>
          <a:solidFill>
            <a:schemeClr val="accent1"/>
          </a:solidFill>
          <a:ln w="19050">
            <a:solidFill>
              <a:schemeClr val="lt1"/>
            </a:solidFill>
          </a:ln>
          <a:effectLst/>
        </c:spPr>
      </c:pivotFmt>
      <c:pivotFmt>
        <c:idx val="4439"/>
        <c:spPr>
          <a:solidFill>
            <a:schemeClr val="accent1"/>
          </a:solidFill>
          <a:ln w="19050">
            <a:solidFill>
              <a:schemeClr val="lt1"/>
            </a:solidFill>
          </a:ln>
          <a:effectLst/>
        </c:spPr>
      </c:pivotFmt>
      <c:pivotFmt>
        <c:idx val="4440"/>
        <c:spPr>
          <a:solidFill>
            <a:schemeClr val="accent1"/>
          </a:solidFill>
          <a:ln w="19050">
            <a:solidFill>
              <a:schemeClr val="lt1"/>
            </a:solidFill>
          </a:ln>
          <a:effectLst/>
        </c:spPr>
      </c:pivotFmt>
      <c:pivotFmt>
        <c:idx val="4441"/>
        <c:spPr>
          <a:solidFill>
            <a:schemeClr val="accent1"/>
          </a:solidFill>
          <a:ln w="19050">
            <a:solidFill>
              <a:schemeClr val="lt1"/>
            </a:solidFill>
          </a:ln>
          <a:effectLst/>
        </c:spPr>
      </c:pivotFmt>
      <c:pivotFmt>
        <c:idx val="4442"/>
        <c:spPr>
          <a:solidFill>
            <a:schemeClr val="accent1"/>
          </a:solidFill>
          <a:ln w="19050">
            <a:solidFill>
              <a:schemeClr val="lt1"/>
            </a:solidFill>
          </a:ln>
          <a:effectLst/>
        </c:spPr>
      </c:pivotFmt>
      <c:pivotFmt>
        <c:idx val="4443"/>
        <c:spPr>
          <a:solidFill>
            <a:schemeClr val="accent1"/>
          </a:solidFill>
          <a:ln w="19050">
            <a:solidFill>
              <a:schemeClr val="lt1"/>
            </a:solidFill>
          </a:ln>
          <a:effectLst/>
        </c:spPr>
      </c:pivotFmt>
      <c:pivotFmt>
        <c:idx val="4444"/>
        <c:spPr>
          <a:solidFill>
            <a:schemeClr val="accent1"/>
          </a:solidFill>
          <a:ln w="19050">
            <a:solidFill>
              <a:schemeClr val="lt1"/>
            </a:solidFill>
          </a:ln>
          <a:effectLst/>
        </c:spPr>
      </c:pivotFmt>
      <c:pivotFmt>
        <c:idx val="4445"/>
        <c:spPr>
          <a:solidFill>
            <a:schemeClr val="accent1"/>
          </a:solidFill>
          <a:ln w="19050">
            <a:solidFill>
              <a:schemeClr val="lt1"/>
            </a:solidFill>
          </a:ln>
          <a:effectLst/>
        </c:spPr>
      </c:pivotFmt>
      <c:pivotFmt>
        <c:idx val="4446"/>
        <c:spPr>
          <a:solidFill>
            <a:schemeClr val="accent1"/>
          </a:solidFill>
          <a:ln w="19050">
            <a:solidFill>
              <a:schemeClr val="lt1"/>
            </a:solidFill>
          </a:ln>
          <a:effectLst/>
        </c:spPr>
      </c:pivotFmt>
      <c:pivotFmt>
        <c:idx val="4447"/>
        <c:spPr>
          <a:solidFill>
            <a:schemeClr val="accent1"/>
          </a:solidFill>
          <a:ln w="19050">
            <a:solidFill>
              <a:schemeClr val="lt1"/>
            </a:solidFill>
          </a:ln>
          <a:effectLst/>
        </c:spPr>
      </c:pivotFmt>
      <c:pivotFmt>
        <c:idx val="4448"/>
        <c:spPr>
          <a:solidFill>
            <a:schemeClr val="accent1"/>
          </a:solidFill>
          <a:ln w="19050">
            <a:solidFill>
              <a:schemeClr val="lt1"/>
            </a:solidFill>
          </a:ln>
          <a:effectLst/>
        </c:spPr>
      </c:pivotFmt>
      <c:pivotFmt>
        <c:idx val="4449"/>
        <c:spPr>
          <a:solidFill>
            <a:schemeClr val="accent1"/>
          </a:solidFill>
          <a:ln w="19050">
            <a:solidFill>
              <a:schemeClr val="lt1"/>
            </a:solidFill>
          </a:ln>
          <a:effectLst/>
        </c:spPr>
      </c:pivotFmt>
      <c:pivotFmt>
        <c:idx val="4450"/>
        <c:spPr>
          <a:solidFill>
            <a:schemeClr val="accent1"/>
          </a:solidFill>
          <a:ln w="19050">
            <a:solidFill>
              <a:schemeClr val="lt1"/>
            </a:solidFill>
          </a:ln>
          <a:effectLst/>
        </c:spPr>
      </c:pivotFmt>
      <c:pivotFmt>
        <c:idx val="4451"/>
        <c:spPr>
          <a:solidFill>
            <a:schemeClr val="accent1"/>
          </a:solidFill>
          <a:ln w="19050">
            <a:solidFill>
              <a:schemeClr val="lt1"/>
            </a:solidFill>
          </a:ln>
          <a:effectLst/>
        </c:spPr>
      </c:pivotFmt>
      <c:pivotFmt>
        <c:idx val="4452"/>
        <c:spPr>
          <a:solidFill>
            <a:schemeClr val="accent1"/>
          </a:solidFill>
          <a:ln w="19050">
            <a:solidFill>
              <a:schemeClr val="lt1"/>
            </a:solidFill>
          </a:ln>
          <a:effectLst/>
        </c:spPr>
      </c:pivotFmt>
      <c:pivotFmt>
        <c:idx val="4453"/>
        <c:spPr>
          <a:solidFill>
            <a:schemeClr val="accent1"/>
          </a:solidFill>
          <a:ln w="19050">
            <a:solidFill>
              <a:schemeClr val="lt1"/>
            </a:solidFill>
          </a:ln>
          <a:effectLst/>
        </c:spPr>
      </c:pivotFmt>
      <c:pivotFmt>
        <c:idx val="4454"/>
        <c:spPr>
          <a:solidFill>
            <a:schemeClr val="accent1"/>
          </a:solidFill>
          <a:ln w="19050">
            <a:solidFill>
              <a:schemeClr val="lt1"/>
            </a:solidFill>
          </a:ln>
          <a:effectLst/>
        </c:spPr>
      </c:pivotFmt>
      <c:pivotFmt>
        <c:idx val="4455"/>
        <c:spPr>
          <a:solidFill>
            <a:schemeClr val="accent1"/>
          </a:solidFill>
          <a:ln w="19050">
            <a:solidFill>
              <a:schemeClr val="lt1"/>
            </a:solidFill>
          </a:ln>
          <a:effectLst/>
        </c:spPr>
      </c:pivotFmt>
      <c:pivotFmt>
        <c:idx val="4456"/>
        <c:spPr>
          <a:solidFill>
            <a:schemeClr val="accent1"/>
          </a:solidFill>
          <a:ln w="19050">
            <a:solidFill>
              <a:schemeClr val="lt1"/>
            </a:solidFill>
          </a:ln>
          <a:effectLst/>
        </c:spPr>
      </c:pivotFmt>
      <c:pivotFmt>
        <c:idx val="4457"/>
        <c:spPr>
          <a:solidFill>
            <a:schemeClr val="accent1"/>
          </a:solidFill>
          <a:ln w="19050">
            <a:solidFill>
              <a:schemeClr val="lt1"/>
            </a:solidFill>
          </a:ln>
          <a:effectLst/>
        </c:spPr>
      </c:pivotFmt>
      <c:pivotFmt>
        <c:idx val="4458"/>
        <c:spPr>
          <a:solidFill>
            <a:schemeClr val="accent1"/>
          </a:solidFill>
          <a:ln w="19050">
            <a:solidFill>
              <a:schemeClr val="lt1"/>
            </a:solidFill>
          </a:ln>
          <a:effectLst/>
        </c:spPr>
      </c:pivotFmt>
      <c:pivotFmt>
        <c:idx val="4459"/>
        <c:spPr>
          <a:solidFill>
            <a:schemeClr val="accent1"/>
          </a:solidFill>
          <a:ln w="19050">
            <a:solidFill>
              <a:schemeClr val="lt1"/>
            </a:solidFill>
          </a:ln>
          <a:effectLst/>
        </c:spPr>
      </c:pivotFmt>
      <c:pivotFmt>
        <c:idx val="4460"/>
        <c:spPr>
          <a:solidFill>
            <a:schemeClr val="accent1"/>
          </a:solidFill>
          <a:ln w="19050">
            <a:solidFill>
              <a:schemeClr val="lt1"/>
            </a:solidFill>
          </a:ln>
          <a:effectLst/>
        </c:spPr>
      </c:pivotFmt>
      <c:pivotFmt>
        <c:idx val="4461"/>
        <c:spPr>
          <a:solidFill>
            <a:schemeClr val="accent1"/>
          </a:solidFill>
          <a:ln w="19050">
            <a:solidFill>
              <a:schemeClr val="lt1"/>
            </a:solidFill>
          </a:ln>
          <a:effectLst/>
        </c:spPr>
      </c:pivotFmt>
      <c:pivotFmt>
        <c:idx val="4462"/>
        <c:spPr>
          <a:solidFill>
            <a:schemeClr val="accent1"/>
          </a:solidFill>
          <a:ln w="19050">
            <a:solidFill>
              <a:schemeClr val="lt1"/>
            </a:solidFill>
          </a:ln>
          <a:effectLst/>
        </c:spPr>
      </c:pivotFmt>
      <c:pivotFmt>
        <c:idx val="4463"/>
        <c:spPr>
          <a:solidFill>
            <a:schemeClr val="accent1"/>
          </a:solidFill>
          <a:ln w="19050">
            <a:solidFill>
              <a:schemeClr val="lt1"/>
            </a:solidFill>
          </a:ln>
          <a:effectLst/>
        </c:spPr>
        <c:marker>
          <c:symbol val="none"/>
        </c:marker>
      </c:pivotFmt>
      <c:pivotFmt>
        <c:idx val="4464"/>
        <c:spPr>
          <a:solidFill>
            <a:schemeClr val="accent1"/>
          </a:solidFill>
          <a:ln w="19050">
            <a:solidFill>
              <a:schemeClr val="lt1"/>
            </a:solidFill>
          </a:ln>
          <a:effectLst/>
        </c:spPr>
      </c:pivotFmt>
      <c:pivotFmt>
        <c:idx val="4465"/>
        <c:spPr>
          <a:solidFill>
            <a:schemeClr val="accent1"/>
          </a:solidFill>
          <a:ln w="19050">
            <a:solidFill>
              <a:schemeClr val="lt1"/>
            </a:solidFill>
          </a:ln>
          <a:effectLst/>
        </c:spPr>
      </c:pivotFmt>
      <c:pivotFmt>
        <c:idx val="4466"/>
        <c:spPr>
          <a:solidFill>
            <a:schemeClr val="accent1"/>
          </a:solidFill>
          <a:ln w="19050">
            <a:solidFill>
              <a:schemeClr val="lt1"/>
            </a:solidFill>
          </a:ln>
          <a:effectLst/>
        </c:spPr>
      </c:pivotFmt>
      <c:pivotFmt>
        <c:idx val="4467"/>
        <c:spPr>
          <a:solidFill>
            <a:schemeClr val="accent1"/>
          </a:solidFill>
          <a:ln w="19050">
            <a:solidFill>
              <a:schemeClr val="lt1"/>
            </a:solidFill>
          </a:ln>
          <a:effectLst/>
        </c:spPr>
      </c:pivotFmt>
      <c:pivotFmt>
        <c:idx val="4468"/>
        <c:spPr>
          <a:solidFill>
            <a:schemeClr val="accent1"/>
          </a:solidFill>
          <a:ln w="19050">
            <a:solidFill>
              <a:schemeClr val="lt1"/>
            </a:solidFill>
          </a:ln>
          <a:effectLst/>
        </c:spPr>
      </c:pivotFmt>
      <c:pivotFmt>
        <c:idx val="4469"/>
        <c:spPr>
          <a:solidFill>
            <a:schemeClr val="accent1"/>
          </a:solidFill>
          <a:ln w="19050">
            <a:solidFill>
              <a:schemeClr val="lt1"/>
            </a:solidFill>
          </a:ln>
          <a:effectLst/>
        </c:spPr>
      </c:pivotFmt>
      <c:pivotFmt>
        <c:idx val="4470"/>
        <c:spPr>
          <a:solidFill>
            <a:schemeClr val="accent1"/>
          </a:solidFill>
          <a:ln w="19050">
            <a:solidFill>
              <a:schemeClr val="lt1"/>
            </a:solidFill>
          </a:ln>
          <a:effectLst/>
        </c:spPr>
      </c:pivotFmt>
      <c:pivotFmt>
        <c:idx val="4471"/>
        <c:spPr>
          <a:solidFill>
            <a:schemeClr val="accent1"/>
          </a:solidFill>
          <a:ln w="19050">
            <a:solidFill>
              <a:schemeClr val="lt1"/>
            </a:solidFill>
          </a:ln>
          <a:effectLst/>
        </c:spPr>
      </c:pivotFmt>
      <c:pivotFmt>
        <c:idx val="4472"/>
        <c:spPr>
          <a:solidFill>
            <a:schemeClr val="accent1"/>
          </a:solidFill>
          <a:ln w="19050">
            <a:solidFill>
              <a:schemeClr val="lt1"/>
            </a:solidFill>
          </a:ln>
          <a:effectLst/>
        </c:spPr>
      </c:pivotFmt>
      <c:pivotFmt>
        <c:idx val="4473"/>
        <c:spPr>
          <a:solidFill>
            <a:schemeClr val="accent1"/>
          </a:solidFill>
          <a:ln w="19050">
            <a:solidFill>
              <a:schemeClr val="lt1"/>
            </a:solidFill>
          </a:ln>
          <a:effectLst/>
        </c:spPr>
      </c:pivotFmt>
      <c:pivotFmt>
        <c:idx val="4474"/>
        <c:spPr>
          <a:solidFill>
            <a:schemeClr val="accent1"/>
          </a:solidFill>
          <a:ln w="19050">
            <a:solidFill>
              <a:schemeClr val="lt1"/>
            </a:solidFill>
          </a:ln>
          <a:effectLst/>
        </c:spPr>
      </c:pivotFmt>
      <c:pivotFmt>
        <c:idx val="4475"/>
        <c:spPr>
          <a:solidFill>
            <a:schemeClr val="accent1"/>
          </a:solidFill>
          <a:ln w="19050">
            <a:solidFill>
              <a:schemeClr val="lt1"/>
            </a:solidFill>
          </a:ln>
          <a:effectLst/>
        </c:spPr>
      </c:pivotFmt>
      <c:pivotFmt>
        <c:idx val="4476"/>
        <c:spPr>
          <a:solidFill>
            <a:schemeClr val="accent1"/>
          </a:solidFill>
          <a:ln w="19050">
            <a:solidFill>
              <a:schemeClr val="lt1"/>
            </a:solidFill>
          </a:ln>
          <a:effectLst/>
        </c:spPr>
      </c:pivotFmt>
      <c:pivotFmt>
        <c:idx val="4477"/>
        <c:spPr>
          <a:solidFill>
            <a:schemeClr val="accent1"/>
          </a:solidFill>
          <a:ln w="19050">
            <a:solidFill>
              <a:schemeClr val="lt1"/>
            </a:solidFill>
          </a:ln>
          <a:effectLst/>
        </c:spPr>
      </c:pivotFmt>
      <c:pivotFmt>
        <c:idx val="4478"/>
        <c:spPr>
          <a:solidFill>
            <a:schemeClr val="accent1"/>
          </a:solidFill>
          <a:ln w="19050">
            <a:solidFill>
              <a:schemeClr val="lt1"/>
            </a:solidFill>
          </a:ln>
          <a:effectLst/>
        </c:spPr>
      </c:pivotFmt>
      <c:pivotFmt>
        <c:idx val="4479"/>
        <c:spPr>
          <a:solidFill>
            <a:schemeClr val="accent1"/>
          </a:solidFill>
          <a:ln w="19050">
            <a:solidFill>
              <a:schemeClr val="lt1"/>
            </a:solidFill>
          </a:ln>
          <a:effectLst/>
        </c:spPr>
      </c:pivotFmt>
      <c:pivotFmt>
        <c:idx val="4480"/>
        <c:spPr>
          <a:solidFill>
            <a:schemeClr val="accent1"/>
          </a:solidFill>
          <a:ln w="19050">
            <a:solidFill>
              <a:schemeClr val="lt1"/>
            </a:solidFill>
          </a:ln>
          <a:effectLst/>
        </c:spPr>
      </c:pivotFmt>
      <c:pivotFmt>
        <c:idx val="4481"/>
        <c:spPr>
          <a:solidFill>
            <a:schemeClr val="accent1"/>
          </a:solidFill>
          <a:ln w="19050">
            <a:solidFill>
              <a:schemeClr val="lt1"/>
            </a:solidFill>
          </a:ln>
          <a:effectLst/>
        </c:spPr>
      </c:pivotFmt>
      <c:pivotFmt>
        <c:idx val="4482"/>
        <c:spPr>
          <a:solidFill>
            <a:schemeClr val="accent1"/>
          </a:solidFill>
          <a:ln w="19050">
            <a:solidFill>
              <a:schemeClr val="lt1"/>
            </a:solidFill>
          </a:ln>
          <a:effectLst/>
        </c:spPr>
      </c:pivotFmt>
      <c:pivotFmt>
        <c:idx val="4483"/>
        <c:spPr>
          <a:solidFill>
            <a:schemeClr val="accent1"/>
          </a:solidFill>
          <a:ln w="19050">
            <a:solidFill>
              <a:schemeClr val="lt1"/>
            </a:solidFill>
          </a:ln>
          <a:effectLst/>
        </c:spPr>
      </c:pivotFmt>
      <c:pivotFmt>
        <c:idx val="4484"/>
        <c:spPr>
          <a:solidFill>
            <a:schemeClr val="accent1"/>
          </a:solidFill>
          <a:ln w="19050">
            <a:solidFill>
              <a:schemeClr val="lt1"/>
            </a:solidFill>
          </a:ln>
          <a:effectLst/>
        </c:spPr>
      </c:pivotFmt>
      <c:pivotFmt>
        <c:idx val="4485"/>
        <c:spPr>
          <a:solidFill>
            <a:schemeClr val="accent1"/>
          </a:solidFill>
          <a:ln w="19050">
            <a:solidFill>
              <a:schemeClr val="lt1"/>
            </a:solidFill>
          </a:ln>
          <a:effectLst/>
        </c:spPr>
      </c:pivotFmt>
      <c:pivotFmt>
        <c:idx val="4486"/>
        <c:spPr>
          <a:solidFill>
            <a:schemeClr val="accent1"/>
          </a:solidFill>
          <a:ln w="19050">
            <a:solidFill>
              <a:schemeClr val="lt1"/>
            </a:solidFill>
          </a:ln>
          <a:effectLst/>
        </c:spPr>
      </c:pivotFmt>
      <c:pivotFmt>
        <c:idx val="4487"/>
        <c:spPr>
          <a:solidFill>
            <a:schemeClr val="accent1"/>
          </a:solidFill>
          <a:ln w="19050">
            <a:solidFill>
              <a:schemeClr val="lt1"/>
            </a:solidFill>
          </a:ln>
          <a:effectLst/>
        </c:spPr>
      </c:pivotFmt>
      <c:pivotFmt>
        <c:idx val="4488"/>
        <c:spPr>
          <a:solidFill>
            <a:schemeClr val="accent1"/>
          </a:solidFill>
          <a:ln w="19050">
            <a:solidFill>
              <a:schemeClr val="lt1"/>
            </a:solidFill>
          </a:ln>
          <a:effectLst/>
        </c:spPr>
      </c:pivotFmt>
      <c:pivotFmt>
        <c:idx val="4489"/>
        <c:spPr>
          <a:solidFill>
            <a:schemeClr val="accent1"/>
          </a:solidFill>
          <a:ln w="19050">
            <a:solidFill>
              <a:schemeClr val="lt1"/>
            </a:solidFill>
          </a:ln>
          <a:effectLst/>
        </c:spPr>
      </c:pivotFmt>
      <c:pivotFmt>
        <c:idx val="4490"/>
        <c:spPr>
          <a:solidFill>
            <a:schemeClr val="accent1"/>
          </a:solidFill>
          <a:ln w="19050">
            <a:solidFill>
              <a:schemeClr val="lt1"/>
            </a:solidFill>
          </a:ln>
          <a:effectLst/>
        </c:spPr>
      </c:pivotFmt>
      <c:pivotFmt>
        <c:idx val="4491"/>
        <c:spPr>
          <a:solidFill>
            <a:schemeClr val="accent1"/>
          </a:solidFill>
          <a:ln w="19050">
            <a:solidFill>
              <a:schemeClr val="lt1"/>
            </a:solidFill>
          </a:ln>
          <a:effectLst/>
        </c:spPr>
      </c:pivotFmt>
      <c:pivotFmt>
        <c:idx val="4492"/>
        <c:spPr>
          <a:solidFill>
            <a:schemeClr val="accent1"/>
          </a:solidFill>
          <a:ln w="19050">
            <a:solidFill>
              <a:schemeClr val="lt1"/>
            </a:solidFill>
          </a:ln>
          <a:effectLst/>
        </c:spPr>
      </c:pivotFmt>
      <c:pivotFmt>
        <c:idx val="4493"/>
        <c:spPr>
          <a:solidFill>
            <a:schemeClr val="accent1"/>
          </a:solidFill>
          <a:ln w="19050">
            <a:solidFill>
              <a:schemeClr val="lt1"/>
            </a:solidFill>
          </a:ln>
          <a:effectLst/>
        </c:spPr>
      </c:pivotFmt>
      <c:pivotFmt>
        <c:idx val="4494"/>
        <c:spPr>
          <a:solidFill>
            <a:schemeClr val="accent1"/>
          </a:solidFill>
          <a:ln w="19050">
            <a:solidFill>
              <a:schemeClr val="lt1"/>
            </a:solidFill>
          </a:ln>
          <a:effectLst/>
        </c:spPr>
      </c:pivotFmt>
      <c:pivotFmt>
        <c:idx val="4495"/>
        <c:spPr>
          <a:solidFill>
            <a:schemeClr val="accent1"/>
          </a:solidFill>
          <a:ln w="19050">
            <a:solidFill>
              <a:schemeClr val="lt1"/>
            </a:solidFill>
          </a:ln>
          <a:effectLst/>
        </c:spPr>
      </c:pivotFmt>
      <c:pivotFmt>
        <c:idx val="4496"/>
        <c:spPr>
          <a:solidFill>
            <a:schemeClr val="accent1"/>
          </a:solidFill>
          <a:ln w="19050">
            <a:solidFill>
              <a:schemeClr val="lt1"/>
            </a:solidFill>
          </a:ln>
          <a:effectLst/>
        </c:spPr>
      </c:pivotFmt>
      <c:pivotFmt>
        <c:idx val="4497"/>
        <c:spPr>
          <a:solidFill>
            <a:schemeClr val="accent1"/>
          </a:solidFill>
          <a:ln w="19050">
            <a:solidFill>
              <a:schemeClr val="lt1"/>
            </a:solidFill>
          </a:ln>
          <a:effectLst/>
        </c:spPr>
      </c:pivotFmt>
      <c:pivotFmt>
        <c:idx val="4498"/>
        <c:spPr>
          <a:solidFill>
            <a:schemeClr val="accent1"/>
          </a:solidFill>
          <a:ln w="19050">
            <a:solidFill>
              <a:schemeClr val="lt1"/>
            </a:solidFill>
          </a:ln>
          <a:effectLst/>
        </c:spPr>
      </c:pivotFmt>
      <c:pivotFmt>
        <c:idx val="4499"/>
        <c:spPr>
          <a:solidFill>
            <a:schemeClr val="accent1"/>
          </a:solidFill>
          <a:ln w="19050">
            <a:solidFill>
              <a:schemeClr val="lt1"/>
            </a:solidFill>
          </a:ln>
          <a:effectLst/>
        </c:spPr>
      </c:pivotFmt>
      <c:pivotFmt>
        <c:idx val="4500"/>
        <c:spPr>
          <a:solidFill>
            <a:schemeClr val="accent1"/>
          </a:solidFill>
          <a:ln w="19050">
            <a:solidFill>
              <a:schemeClr val="lt1"/>
            </a:solidFill>
          </a:ln>
          <a:effectLst/>
        </c:spPr>
      </c:pivotFmt>
      <c:pivotFmt>
        <c:idx val="4501"/>
        <c:spPr>
          <a:solidFill>
            <a:schemeClr val="accent1"/>
          </a:solidFill>
          <a:ln w="19050">
            <a:solidFill>
              <a:schemeClr val="lt1"/>
            </a:solidFill>
          </a:ln>
          <a:effectLst/>
        </c:spPr>
      </c:pivotFmt>
      <c:pivotFmt>
        <c:idx val="4502"/>
        <c:spPr>
          <a:solidFill>
            <a:schemeClr val="accent1"/>
          </a:solidFill>
          <a:ln w="19050">
            <a:solidFill>
              <a:schemeClr val="lt1"/>
            </a:solidFill>
          </a:ln>
          <a:effectLst/>
        </c:spPr>
      </c:pivotFmt>
      <c:pivotFmt>
        <c:idx val="4503"/>
        <c:spPr>
          <a:solidFill>
            <a:schemeClr val="accent1"/>
          </a:solidFill>
          <a:ln w="19050">
            <a:solidFill>
              <a:schemeClr val="lt1"/>
            </a:solidFill>
          </a:ln>
          <a:effectLst/>
        </c:spPr>
      </c:pivotFmt>
      <c:pivotFmt>
        <c:idx val="4504"/>
        <c:spPr>
          <a:solidFill>
            <a:schemeClr val="accent1"/>
          </a:solidFill>
          <a:ln w="19050">
            <a:solidFill>
              <a:schemeClr val="lt1"/>
            </a:solidFill>
          </a:ln>
          <a:effectLst/>
        </c:spPr>
      </c:pivotFmt>
      <c:pivotFmt>
        <c:idx val="4505"/>
        <c:spPr>
          <a:solidFill>
            <a:schemeClr val="accent1"/>
          </a:solidFill>
          <a:ln w="19050">
            <a:solidFill>
              <a:schemeClr val="lt1"/>
            </a:solidFill>
          </a:ln>
          <a:effectLst/>
        </c:spPr>
      </c:pivotFmt>
      <c:pivotFmt>
        <c:idx val="4506"/>
        <c:spPr>
          <a:solidFill>
            <a:schemeClr val="accent1"/>
          </a:solidFill>
          <a:ln w="19050">
            <a:solidFill>
              <a:schemeClr val="lt1"/>
            </a:solidFill>
          </a:ln>
          <a:effectLst/>
        </c:spPr>
      </c:pivotFmt>
      <c:pivotFmt>
        <c:idx val="4507"/>
        <c:spPr>
          <a:solidFill>
            <a:schemeClr val="accent1"/>
          </a:solidFill>
          <a:ln w="19050">
            <a:solidFill>
              <a:schemeClr val="lt1"/>
            </a:solidFill>
          </a:ln>
          <a:effectLst/>
        </c:spPr>
      </c:pivotFmt>
      <c:pivotFmt>
        <c:idx val="4508"/>
        <c:spPr>
          <a:solidFill>
            <a:schemeClr val="accent1"/>
          </a:solidFill>
          <a:ln w="19050">
            <a:solidFill>
              <a:schemeClr val="lt1"/>
            </a:solidFill>
          </a:ln>
          <a:effectLst/>
        </c:spPr>
      </c:pivotFmt>
      <c:pivotFmt>
        <c:idx val="4509"/>
        <c:spPr>
          <a:solidFill>
            <a:schemeClr val="accent1"/>
          </a:solidFill>
          <a:ln w="19050">
            <a:solidFill>
              <a:schemeClr val="lt1"/>
            </a:solidFill>
          </a:ln>
          <a:effectLst/>
        </c:spPr>
      </c:pivotFmt>
      <c:pivotFmt>
        <c:idx val="4510"/>
        <c:spPr>
          <a:solidFill>
            <a:schemeClr val="accent1"/>
          </a:solidFill>
          <a:ln w="19050">
            <a:solidFill>
              <a:schemeClr val="lt1"/>
            </a:solidFill>
          </a:ln>
          <a:effectLst/>
        </c:spPr>
      </c:pivotFmt>
      <c:pivotFmt>
        <c:idx val="4511"/>
        <c:spPr>
          <a:solidFill>
            <a:schemeClr val="accent1"/>
          </a:solidFill>
          <a:ln w="19050">
            <a:solidFill>
              <a:schemeClr val="lt1"/>
            </a:solidFill>
          </a:ln>
          <a:effectLst/>
        </c:spPr>
      </c:pivotFmt>
      <c:pivotFmt>
        <c:idx val="4512"/>
        <c:spPr>
          <a:solidFill>
            <a:schemeClr val="accent1"/>
          </a:solidFill>
          <a:ln w="19050">
            <a:solidFill>
              <a:schemeClr val="lt1"/>
            </a:solidFill>
          </a:ln>
          <a:effectLst/>
        </c:spPr>
      </c:pivotFmt>
      <c:pivotFmt>
        <c:idx val="4513"/>
        <c:spPr>
          <a:solidFill>
            <a:schemeClr val="accent1"/>
          </a:solidFill>
          <a:ln w="19050">
            <a:solidFill>
              <a:schemeClr val="lt1"/>
            </a:solidFill>
          </a:ln>
          <a:effectLst/>
        </c:spPr>
      </c:pivotFmt>
      <c:pivotFmt>
        <c:idx val="4514"/>
        <c:spPr>
          <a:solidFill>
            <a:schemeClr val="accent1"/>
          </a:solidFill>
          <a:ln w="19050">
            <a:solidFill>
              <a:schemeClr val="lt1"/>
            </a:solidFill>
          </a:ln>
          <a:effectLst/>
        </c:spPr>
      </c:pivotFmt>
      <c:pivotFmt>
        <c:idx val="4515"/>
        <c:spPr>
          <a:solidFill>
            <a:schemeClr val="accent1"/>
          </a:solidFill>
          <a:ln w="19050">
            <a:solidFill>
              <a:schemeClr val="lt1"/>
            </a:solidFill>
          </a:ln>
          <a:effectLst/>
        </c:spPr>
      </c:pivotFmt>
      <c:pivotFmt>
        <c:idx val="4516"/>
        <c:spPr>
          <a:solidFill>
            <a:schemeClr val="accent1"/>
          </a:solidFill>
          <a:ln w="19050">
            <a:solidFill>
              <a:schemeClr val="lt1"/>
            </a:solidFill>
          </a:ln>
          <a:effectLst/>
        </c:spPr>
      </c:pivotFmt>
      <c:pivotFmt>
        <c:idx val="4517"/>
        <c:spPr>
          <a:solidFill>
            <a:schemeClr val="accent1"/>
          </a:solidFill>
          <a:ln w="19050">
            <a:solidFill>
              <a:schemeClr val="lt1"/>
            </a:solidFill>
          </a:ln>
          <a:effectLst/>
        </c:spPr>
      </c:pivotFmt>
      <c:pivotFmt>
        <c:idx val="4518"/>
        <c:spPr>
          <a:solidFill>
            <a:schemeClr val="accent1"/>
          </a:solidFill>
          <a:ln w="19050">
            <a:solidFill>
              <a:schemeClr val="lt1"/>
            </a:solidFill>
          </a:ln>
          <a:effectLst/>
        </c:spPr>
      </c:pivotFmt>
      <c:pivotFmt>
        <c:idx val="4519"/>
        <c:spPr>
          <a:solidFill>
            <a:schemeClr val="accent1"/>
          </a:solidFill>
          <a:ln w="19050">
            <a:solidFill>
              <a:schemeClr val="lt1"/>
            </a:solidFill>
          </a:ln>
          <a:effectLst/>
        </c:spPr>
      </c:pivotFmt>
      <c:pivotFmt>
        <c:idx val="4520"/>
        <c:spPr>
          <a:solidFill>
            <a:schemeClr val="accent1"/>
          </a:solidFill>
          <a:ln w="19050">
            <a:solidFill>
              <a:schemeClr val="lt1"/>
            </a:solidFill>
          </a:ln>
          <a:effectLst/>
        </c:spPr>
      </c:pivotFmt>
      <c:pivotFmt>
        <c:idx val="4521"/>
        <c:spPr>
          <a:solidFill>
            <a:schemeClr val="accent1"/>
          </a:solidFill>
          <a:ln w="19050">
            <a:solidFill>
              <a:schemeClr val="lt1"/>
            </a:solidFill>
          </a:ln>
          <a:effectLst/>
        </c:spPr>
      </c:pivotFmt>
      <c:pivotFmt>
        <c:idx val="4522"/>
        <c:spPr>
          <a:solidFill>
            <a:schemeClr val="accent1"/>
          </a:solidFill>
          <a:ln w="19050">
            <a:solidFill>
              <a:schemeClr val="lt1"/>
            </a:solidFill>
          </a:ln>
          <a:effectLst/>
        </c:spPr>
      </c:pivotFmt>
      <c:pivotFmt>
        <c:idx val="4523"/>
        <c:spPr>
          <a:solidFill>
            <a:schemeClr val="accent1"/>
          </a:solidFill>
          <a:ln w="19050">
            <a:solidFill>
              <a:schemeClr val="lt1"/>
            </a:solidFill>
          </a:ln>
          <a:effectLst/>
        </c:spPr>
      </c:pivotFmt>
      <c:pivotFmt>
        <c:idx val="4524"/>
        <c:spPr>
          <a:solidFill>
            <a:schemeClr val="accent1"/>
          </a:solidFill>
          <a:ln w="19050">
            <a:solidFill>
              <a:schemeClr val="lt1"/>
            </a:solidFill>
          </a:ln>
          <a:effectLst/>
        </c:spPr>
      </c:pivotFmt>
      <c:pivotFmt>
        <c:idx val="4525"/>
        <c:spPr>
          <a:solidFill>
            <a:schemeClr val="accent1"/>
          </a:solidFill>
          <a:ln w="19050">
            <a:solidFill>
              <a:schemeClr val="lt1"/>
            </a:solidFill>
          </a:ln>
          <a:effectLst/>
        </c:spPr>
      </c:pivotFmt>
      <c:pivotFmt>
        <c:idx val="4526"/>
        <c:spPr>
          <a:solidFill>
            <a:schemeClr val="accent1"/>
          </a:solidFill>
          <a:ln w="19050">
            <a:solidFill>
              <a:schemeClr val="lt1"/>
            </a:solidFill>
          </a:ln>
          <a:effectLst/>
        </c:spPr>
      </c:pivotFmt>
      <c:pivotFmt>
        <c:idx val="4527"/>
        <c:spPr>
          <a:solidFill>
            <a:schemeClr val="accent1"/>
          </a:solidFill>
          <a:ln w="19050">
            <a:solidFill>
              <a:schemeClr val="lt1"/>
            </a:solidFill>
          </a:ln>
          <a:effectLst/>
        </c:spPr>
      </c:pivotFmt>
      <c:pivotFmt>
        <c:idx val="4528"/>
        <c:spPr>
          <a:solidFill>
            <a:schemeClr val="accent1"/>
          </a:solidFill>
          <a:ln w="19050">
            <a:solidFill>
              <a:schemeClr val="lt1"/>
            </a:solidFill>
          </a:ln>
          <a:effectLst/>
        </c:spPr>
      </c:pivotFmt>
      <c:pivotFmt>
        <c:idx val="4529"/>
        <c:spPr>
          <a:solidFill>
            <a:schemeClr val="accent1"/>
          </a:solidFill>
          <a:ln w="19050">
            <a:solidFill>
              <a:schemeClr val="lt1"/>
            </a:solidFill>
          </a:ln>
          <a:effectLst/>
        </c:spPr>
      </c:pivotFmt>
      <c:pivotFmt>
        <c:idx val="4530"/>
        <c:spPr>
          <a:solidFill>
            <a:schemeClr val="accent1"/>
          </a:solidFill>
          <a:ln w="19050">
            <a:solidFill>
              <a:schemeClr val="lt1"/>
            </a:solidFill>
          </a:ln>
          <a:effectLst/>
        </c:spPr>
      </c:pivotFmt>
      <c:pivotFmt>
        <c:idx val="4531"/>
        <c:spPr>
          <a:solidFill>
            <a:schemeClr val="accent1"/>
          </a:solidFill>
          <a:ln w="19050">
            <a:solidFill>
              <a:schemeClr val="lt1"/>
            </a:solidFill>
          </a:ln>
          <a:effectLst/>
        </c:spPr>
      </c:pivotFmt>
      <c:pivotFmt>
        <c:idx val="4532"/>
        <c:spPr>
          <a:solidFill>
            <a:schemeClr val="accent1"/>
          </a:solidFill>
          <a:ln w="19050">
            <a:solidFill>
              <a:schemeClr val="lt1"/>
            </a:solidFill>
          </a:ln>
          <a:effectLst/>
        </c:spPr>
      </c:pivotFmt>
      <c:pivotFmt>
        <c:idx val="4533"/>
        <c:spPr>
          <a:solidFill>
            <a:schemeClr val="accent1"/>
          </a:solidFill>
          <a:ln w="19050">
            <a:solidFill>
              <a:schemeClr val="lt1"/>
            </a:solidFill>
          </a:ln>
          <a:effectLst/>
        </c:spPr>
      </c:pivotFmt>
      <c:pivotFmt>
        <c:idx val="4534"/>
        <c:spPr>
          <a:solidFill>
            <a:schemeClr val="accent1"/>
          </a:solidFill>
          <a:ln w="19050">
            <a:solidFill>
              <a:schemeClr val="lt1"/>
            </a:solidFill>
          </a:ln>
          <a:effectLst/>
        </c:spPr>
      </c:pivotFmt>
      <c:pivotFmt>
        <c:idx val="4535"/>
        <c:spPr>
          <a:solidFill>
            <a:schemeClr val="accent1"/>
          </a:solidFill>
          <a:ln w="19050">
            <a:solidFill>
              <a:schemeClr val="lt1"/>
            </a:solidFill>
          </a:ln>
          <a:effectLst/>
        </c:spPr>
      </c:pivotFmt>
      <c:pivotFmt>
        <c:idx val="4536"/>
        <c:spPr>
          <a:solidFill>
            <a:schemeClr val="accent1"/>
          </a:solidFill>
          <a:ln w="19050">
            <a:solidFill>
              <a:schemeClr val="lt1"/>
            </a:solidFill>
          </a:ln>
          <a:effectLst/>
        </c:spPr>
      </c:pivotFmt>
      <c:pivotFmt>
        <c:idx val="4537"/>
        <c:spPr>
          <a:solidFill>
            <a:schemeClr val="accent1"/>
          </a:solidFill>
          <a:ln w="19050">
            <a:solidFill>
              <a:schemeClr val="lt1"/>
            </a:solidFill>
          </a:ln>
          <a:effectLst/>
        </c:spPr>
      </c:pivotFmt>
      <c:pivotFmt>
        <c:idx val="4538"/>
        <c:spPr>
          <a:solidFill>
            <a:schemeClr val="accent1"/>
          </a:solidFill>
          <a:ln w="19050">
            <a:solidFill>
              <a:schemeClr val="lt1"/>
            </a:solidFill>
          </a:ln>
          <a:effectLst/>
        </c:spPr>
      </c:pivotFmt>
      <c:pivotFmt>
        <c:idx val="4539"/>
        <c:spPr>
          <a:solidFill>
            <a:schemeClr val="accent1"/>
          </a:solidFill>
          <a:ln w="19050">
            <a:solidFill>
              <a:schemeClr val="lt1"/>
            </a:solidFill>
          </a:ln>
          <a:effectLst/>
        </c:spPr>
      </c:pivotFmt>
      <c:pivotFmt>
        <c:idx val="4540"/>
        <c:spPr>
          <a:solidFill>
            <a:schemeClr val="accent1"/>
          </a:solidFill>
          <a:ln w="19050">
            <a:solidFill>
              <a:schemeClr val="lt1"/>
            </a:solidFill>
          </a:ln>
          <a:effectLst/>
        </c:spPr>
      </c:pivotFmt>
      <c:pivotFmt>
        <c:idx val="4541"/>
        <c:spPr>
          <a:solidFill>
            <a:schemeClr val="accent1"/>
          </a:solidFill>
          <a:ln w="19050">
            <a:solidFill>
              <a:schemeClr val="lt1"/>
            </a:solidFill>
          </a:ln>
          <a:effectLst/>
        </c:spPr>
      </c:pivotFmt>
      <c:pivotFmt>
        <c:idx val="4542"/>
        <c:spPr>
          <a:solidFill>
            <a:schemeClr val="accent1"/>
          </a:solidFill>
          <a:ln w="19050">
            <a:solidFill>
              <a:schemeClr val="lt1"/>
            </a:solidFill>
          </a:ln>
          <a:effectLst/>
        </c:spPr>
      </c:pivotFmt>
      <c:pivotFmt>
        <c:idx val="4543"/>
        <c:spPr>
          <a:solidFill>
            <a:schemeClr val="accent1"/>
          </a:solidFill>
          <a:ln w="19050">
            <a:solidFill>
              <a:schemeClr val="lt1"/>
            </a:solidFill>
          </a:ln>
          <a:effectLst/>
        </c:spPr>
      </c:pivotFmt>
      <c:pivotFmt>
        <c:idx val="4544"/>
        <c:spPr>
          <a:solidFill>
            <a:schemeClr val="accent1"/>
          </a:solidFill>
          <a:ln w="19050">
            <a:solidFill>
              <a:schemeClr val="lt1"/>
            </a:solidFill>
          </a:ln>
          <a:effectLst/>
        </c:spPr>
      </c:pivotFmt>
      <c:pivotFmt>
        <c:idx val="4545"/>
        <c:spPr>
          <a:solidFill>
            <a:schemeClr val="accent1"/>
          </a:solidFill>
          <a:ln w="19050">
            <a:solidFill>
              <a:schemeClr val="lt1"/>
            </a:solidFill>
          </a:ln>
          <a:effectLst/>
        </c:spPr>
      </c:pivotFmt>
      <c:pivotFmt>
        <c:idx val="4546"/>
        <c:spPr>
          <a:solidFill>
            <a:schemeClr val="accent1"/>
          </a:solidFill>
          <a:ln w="19050">
            <a:solidFill>
              <a:schemeClr val="lt1"/>
            </a:solidFill>
          </a:ln>
          <a:effectLst/>
        </c:spPr>
      </c:pivotFmt>
      <c:pivotFmt>
        <c:idx val="4547"/>
        <c:spPr>
          <a:solidFill>
            <a:schemeClr val="accent1"/>
          </a:solidFill>
          <a:ln w="19050">
            <a:solidFill>
              <a:schemeClr val="lt1"/>
            </a:solidFill>
          </a:ln>
          <a:effectLst/>
        </c:spPr>
      </c:pivotFmt>
      <c:pivotFmt>
        <c:idx val="4548"/>
        <c:spPr>
          <a:solidFill>
            <a:schemeClr val="accent1"/>
          </a:solidFill>
          <a:ln w="19050">
            <a:solidFill>
              <a:schemeClr val="lt1"/>
            </a:solidFill>
          </a:ln>
          <a:effectLst/>
        </c:spPr>
      </c:pivotFmt>
      <c:pivotFmt>
        <c:idx val="4549"/>
        <c:spPr>
          <a:solidFill>
            <a:schemeClr val="accent1"/>
          </a:solidFill>
          <a:ln w="19050">
            <a:solidFill>
              <a:schemeClr val="lt1"/>
            </a:solidFill>
          </a:ln>
          <a:effectLst/>
        </c:spPr>
      </c:pivotFmt>
      <c:pivotFmt>
        <c:idx val="4550"/>
        <c:spPr>
          <a:solidFill>
            <a:schemeClr val="accent1"/>
          </a:solidFill>
          <a:ln w="19050">
            <a:solidFill>
              <a:schemeClr val="lt1"/>
            </a:solidFill>
          </a:ln>
          <a:effectLst/>
        </c:spPr>
      </c:pivotFmt>
      <c:pivotFmt>
        <c:idx val="4551"/>
        <c:spPr>
          <a:solidFill>
            <a:schemeClr val="accent1"/>
          </a:solidFill>
          <a:ln w="19050">
            <a:solidFill>
              <a:schemeClr val="lt1"/>
            </a:solidFill>
          </a:ln>
          <a:effectLst/>
        </c:spPr>
      </c:pivotFmt>
      <c:pivotFmt>
        <c:idx val="4552"/>
        <c:spPr>
          <a:solidFill>
            <a:schemeClr val="accent1"/>
          </a:solidFill>
          <a:ln w="19050">
            <a:solidFill>
              <a:schemeClr val="lt1"/>
            </a:solidFill>
          </a:ln>
          <a:effectLst/>
        </c:spPr>
      </c:pivotFmt>
      <c:pivotFmt>
        <c:idx val="4553"/>
        <c:spPr>
          <a:solidFill>
            <a:schemeClr val="accent1"/>
          </a:solidFill>
          <a:ln w="19050">
            <a:solidFill>
              <a:schemeClr val="lt1"/>
            </a:solidFill>
          </a:ln>
          <a:effectLst/>
        </c:spPr>
      </c:pivotFmt>
      <c:pivotFmt>
        <c:idx val="4554"/>
        <c:spPr>
          <a:solidFill>
            <a:schemeClr val="accent1"/>
          </a:solidFill>
          <a:ln w="19050">
            <a:solidFill>
              <a:schemeClr val="lt1"/>
            </a:solidFill>
          </a:ln>
          <a:effectLst/>
        </c:spPr>
      </c:pivotFmt>
      <c:pivotFmt>
        <c:idx val="4555"/>
        <c:spPr>
          <a:solidFill>
            <a:schemeClr val="accent1"/>
          </a:solidFill>
          <a:ln w="19050">
            <a:solidFill>
              <a:schemeClr val="lt1"/>
            </a:solidFill>
          </a:ln>
          <a:effectLst/>
        </c:spPr>
      </c:pivotFmt>
      <c:pivotFmt>
        <c:idx val="4556"/>
        <c:spPr>
          <a:solidFill>
            <a:schemeClr val="accent1"/>
          </a:solidFill>
          <a:ln w="19050">
            <a:solidFill>
              <a:schemeClr val="lt1"/>
            </a:solidFill>
          </a:ln>
          <a:effectLst/>
        </c:spPr>
      </c:pivotFmt>
      <c:pivotFmt>
        <c:idx val="4557"/>
        <c:spPr>
          <a:solidFill>
            <a:schemeClr val="accent1"/>
          </a:solidFill>
          <a:ln w="19050">
            <a:solidFill>
              <a:schemeClr val="lt1"/>
            </a:solidFill>
          </a:ln>
          <a:effectLst/>
        </c:spPr>
      </c:pivotFmt>
      <c:pivotFmt>
        <c:idx val="4558"/>
        <c:spPr>
          <a:solidFill>
            <a:schemeClr val="accent1"/>
          </a:solidFill>
          <a:ln w="19050">
            <a:solidFill>
              <a:schemeClr val="lt1"/>
            </a:solidFill>
          </a:ln>
          <a:effectLst/>
        </c:spPr>
      </c:pivotFmt>
      <c:pivotFmt>
        <c:idx val="4559"/>
        <c:spPr>
          <a:solidFill>
            <a:schemeClr val="accent1"/>
          </a:solidFill>
          <a:ln w="19050">
            <a:solidFill>
              <a:schemeClr val="lt1"/>
            </a:solidFill>
          </a:ln>
          <a:effectLst/>
        </c:spPr>
      </c:pivotFmt>
      <c:pivotFmt>
        <c:idx val="4560"/>
        <c:spPr>
          <a:solidFill>
            <a:schemeClr val="accent1"/>
          </a:solidFill>
          <a:ln w="19050">
            <a:solidFill>
              <a:schemeClr val="lt1"/>
            </a:solidFill>
          </a:ln>
          <a:effectLst/>
        </c:spPr>
      </c:pivotFmt>
      <c:pivotFmt>
        <c:idx val="4561"/>
        <c:spPr>
          <a:solidFill>
            <a:schemeClr val="accent1"/>
          </a:solidFill>
          <a:ln w="19050">
            <a:solidFill>
              <a:schemeClr val="lt1"/>
            </a:solidFill>
          </a:ln>
          <a:effectLst/>
        </c:spPr>
      </c:pivotFmt>
      <c:pivotFmt>
        <c:idx val="4562"/>
        <c:spPr>
          <a:solidFill>
            <a:schemeClr val="accent1"/>
          </a:solidFill>
          <a:ln w="19050">
            <a:solidFill>
              <a:schemeClr val="lt1"/>
            </a:solidFill>
          </a:ln>
          <a:effectLst/>
        </c:spPr>
      </c:pivotFmt>
      <c:pivotFmt>
        <c:idx val="4563"/>
        <c:spPr>
          <a:solidFill>
            <a:schemeClr val="accent1"/>
          </a:solidFill>
          <a:ln w="19050">
            <a:solidFill>
              <a:schemeClr val="lt1"/>
            </a:solidFill>
          </a:ln>
          <a:effectLst/>
        </c:spPr>
      </c:pivotFmt>
      <c:pivotFmt>
        <c:idx val="4564"/>
        <c:spPr>
          <a:solidFill>
            <a:schemeClr val="accent1"/>
          </a:solidFill>
          <a:ln w="19050">
            <a:solidFill>
              <a:schemeClr val="lt1"/>
            </a:solidFill>
          </a:ln>
          <a:effectLst/>
        </c:spPr>
      </c:pivotFmt>
      <c:pivotFmt>
        <c:idx val="4565"/>
        <c:spPr>
          <a:solidFill>
            <a:schemeClr val="accent1"/>
          </a:solidFill>
          <a:ln w="19050">
            <a:solidFill>
              <a:schemeClr val="lt1"/>
            </a:solidFill>
          </a:ln>
          <a:effectLst/>
        </c:spPr>
      </c:pivotFmt>
      <c:pivotFmt>
        <c:idx val="4566"/>
        <c:spPr>
          <a:solidFill>
            <a:schemeClr val="accent1"/>
          </a:solidFill>
          <a:ln w="19050">
            <a:solidFill>
              <a:schemeClr val="lt1"/>
            </a:solidFill>
          </a:ln>
          <a:effectLst/>
        </c:spPr>
      </c:pivotFmt>
      <c:pivotFmt>
        <c:idx val="4567"/>
        <c:spPr>
          <a:solidFill>
            <a:schemeClr val="accent1"/>
          </a:solidFill>
          <a:ln w="19050">
            <a:solidFill>
              <a:schemeClr val="lt1"/>
            </a:solidFill>
          </a:ln>
          <a:effectLst/>
        </c:spPr>
      </c:pivotFmt>
      <c:pivotFmt>
        <c:idx val="4568"/>
        <c:spPr>
          <a:solidFill>
            <a:schemeClr val="accent1"/>
          </a:solidFill>
          <a:ln w="19050">
            <a:solidFill>
              <a:schemeClr val="lt1"/>
            </a:solidFill>
          </a:ln>
          <a:effectLst/>
        </c:spPr>
      </c:pivotFmt>
      <c:pivotFmt>
        <c:idx val="4569"/>
        <c:spPr>
          <a:solidFill>
            <a:schemeClr val="accent1"/>
          </a:solidFill>
          <a:ln w="19050">
            <a:solidFill>
              <a:schemeClr val="lt1"/>
            </a:solidFill>
          </a:ln>
          <a:effectLst/>
        </c:spPr>
      </c:pivotFmt>
      <c:pivotFmt>
        <c:idx val="4570"/>
        <c:spPr>
          <a:solidFill>
            <a:schemeClr val="accent1"/>
          </a:solidFill>
          <a:ln w="19050">
            <a:solidFill>
              <a:schemeClr val="lt1"/>
            </a:solidFill>
          </a:ln>
          <a:effectLst/>
        </c:spPr>
      </c:pivotFmt>
      <c:pivotFmt>
        <c:idx val="4571"/>
        <c:spPr>
          <a:solidFill>
            <a:schemeClr val="accent1"/>
          </a:solidFill>
          <a:ln w="19050">
            <a:solidFill>
              <a:schemeClr val="lt1"/>
            </a:solidFill>
          </a:ln>
          <a:effectLst/>
        </c:spPr>
      </c:pivotFmt>
      <c:pivotFmt>
        <c:idx val="4572"/>
        <c:spPr>
          <a:solidFill>
            <a:schemeClr val="accent1"/>
          </a:solidFill>
          <a:ln w="19050">
            <a:solidFill>
              <a:schemeClr val="lt1"/>
            </a:solidFill>
          </a:ln>
          <a:effectLst/>
        </c:spPr>
      </c:pivotFmt>
      <c:pivotFmt>
        <c:idx val="4573"/>
        <c:spPr>
          <a:solidFill>
            <a:schemeClr val="accent1"/>
          </a:solidFill>
          <a:ln w="19050">
            <a:solidFill>
              <a:schemeClr val="lt1"/>
            </a:solidFill>
          </a:ln>
          <a:effectLst/>
        </c:spPr>
      </c:pivotFmt>
      <c:pivotFmt>
        <c:idx val="4574"/>
        <c:spPr>
          <a:solidFill>
            <a:schemeClr val="accent1"/>
          </a:solidFill>
          <a:ln w="19050">
            <a:solidFill>
              <a:schemeClr val="lt1"/>
            </a:solidFill>
          </a:ln>
          <a:effectLst/>
        </c:spPr>
      </c:pivotFmt>
      <c:pivotFmt>
        <c:idx val="4575"/>
        <c:spPr>
          <a:solidFill>
            <a:schemeClr val="accent1"/>
          </a:solidFill>
          <a:ln w="19050">
            <a:solidFill>
              <a:schemeClr val="lt1"/>
            </a:solidFill>
          </a:ln>
          <a:effectLst/>
        </c:spPr>
      </c:pivotFmt>
      <c:pivotFmt>
        <c:idx val="4576"/>
        <c:spPr>
          <a:solidFill>
            <a:schemeClr val="accent1"/>
          </a:solidFill>
          <a:ln w="19050">
            <a:solidFill>
              <a:schemeClr val="lt1"/>
            </a:solidFill>
          </a:ln>
          <a:effectLst/>
        </c:spPr>
      </c:pivotFmt>
      <c:pivotFmt>
        <c:idx val="4577"/>
        <c:spPr>
          <a:solidFill>
            <a:schemeClr val="accent1"/>
          </a:solidFill>
          <a:ln w="19050">
            <a:solidFill>
              <a:schemeClr val="lt1"/>
            </a:solidFill>
          </a:ln>
          <a:effectLst/>
        </c:spPr>
      </c:pivotFmt>
      <c:pivotFmt>
        <c:idx val="4578"/>
        <c:spPr>
          <a:solidFill>
            <a:schemeClr val="accent1"/>
          </a:solidFill>
          <a:ln w="19050">
            <a:solidFill>
              <a:schemeClr val="lt1"/>
            </a:solidFill>
          </a:ln>
          <a:effectLst/>
        </c:spPr>
      </c:pivotFmt>
      <c:pivotFmt>
        <c:idx val="4579"/>
        <c:spPr>
          <a:solidFill>
            <a:schemeClr val="accent1"/>
          </a:solidFill>
          <a:ln w="19050">
            <a:solidFill>
              <a:schemeClr val="lt1"/>
            </a:solidFill>
          </a:ln>
          <a:effectLst/>
        </c:spPr>
      </c:pivotFmt>
      <c:pivotFmt>
        <c:idx val="4580"/>
        <c:spPr>
          <a:solidFill>
            <a:schemeClr val="accent1"/>
          </a:solidFill>
          <a:ln w="19050">
            <a:solidFill>
              <a:schemeClr val="lt1"/>
            </a:solidFill>
          </a:ln>
          <a:effectLst/>
        </c:spPr>
      </c:pivotFmt>
      <c:pivotFmt>
        <c:idx val="4581"/>
        <c:spPr>
          <a:solidFill>
            <a:schemeClr val="accent1"/>
          </a:solidFill>
          <a:ln w="19050">
            <a:solidFill>
              <a:schemeClr val="lt1"/>
            </a:solidFill>
          </a:ln>
          <a:effectLst/>
        </c:spPr>
      </c:pivotFmt>
      <c:pivotFmt>
        <c:idx val="4582"/>
        <c:spPr>
          <a:solidFill>
            <a:schemeClr val="accent1"/>
          </a:solidFill>
          <a:ln w="19050">
            <a:solidFill>
              <a:schemeClr val="lt1"/>
            </a:solidFill>
          </a:ln>
          <a:effectLst/>
        </c:spPr>
      </c:pivotFmt>
      <c:pivotFmt>
        <c:idx val="4583"/>
        <c:spPr>
          <a:solidFill>
            <a:schemeClr val="accent1"/>
          </a:solidFill>
          <a:ln w="19050">
            <a:solidFill>
              <a:schemeClr val="lt1"/>
            </a:solidFill>
          </a:ln>
          <a:effectLst/>
        </c:spPr>
      </c:pivotFmt>
      <c:pivotFmt>
        <c:idx val="4584"/>
        <c:spPr>
          <a:solidFill>
            <a:schemeClr val="accent1"/>
          </a:solidFill>
          <a:ln w="19050">
            <a:solidFill>
              <a:schemeClr val="lt1"/>
            </a:solidFill>
          </a:ln>
          <a:effectLst/>
        </c:spPr>
      </c:pivotFmt>
      <c:pivotFmt>
        <c:idx val="4585"/>
        <c:spPr>
          <a:solidFill>
            <a:schemeClr val="accent1"/>
          </a:solidFill>
          <a:ln w="19050">
            <a:solidFill>
              <a:schemeClr val="lt1"/>
            </a:solidFill>
          </a:ln>
          <a:effectLst/>
        </c:spPr>
      </c:pivotFmt>
      <c:pivotFmt>
        <c:idx val="4586"/>
        <c:spPr>
          <a:solidFill>
            <a:schemeClr val="accent1"/>
          </a:solidFill>
          <a:ln w="19050">
            <a:solidFill>
              <a:schemeClr val="lt1"/>
            </a:solidFill>
          </a:ln>
          <a:effectLst/>
        </c:spPr>
      </c:pivotFmt>
      <c:pivotFmt>
        <c:idx val="4587"/>
        <c:spPr>
          <a:solidFill>
            <a:schemeClr val="accent1"/>
          </a:solidFill>
          <a:ln w="19050">
            <a:solidFill>
              <a:schemeClr val="lt1"/>
            </a:solidFill>
          </a:ln>
          <a:effectLst/>
        </c:spPr>
      </c:pivotFmt>
      <c:pivotFmt>
        <c:idx val="4588"/>
        <c:spPr>
          <a:solidFill>
            <a:schemeClr val="accent1"/>
          </a:solidFill>
          <a:ln w="19050">
            <a:solidFill>
              <a:schemeClr val="lt1"/>
            </a:solidFill>
          </a:ln>
          <a:effectLst/>
        </c:spPr>
      </c:pivotFmt>
      <c:pivotFmt>
        <c:idx val="4589"/>
        <c:spPr>
          <a:solidFill>
            <a:schemeClr val="accent1"/>
          </a:solidFill>
          <a:ln w="19050">
            <a:solidFill>
              <a:schemeClr val="lt1"/>
            </a:solidFill>
          </a:ln>
          <a:effectLst/>
        </c:spPr>
      </c:pivotFmt>
      <c:pivotFmt>
        <c:idx val="4590"/>
        <c:spPr>
          <a:solidFill>
            <a:schemeClr val="accent1"/>
          </a:solidFill>
          <a:ln w="19050">
            <a:solidFill>
              <a:schemeClr val="lt1"/>
            </a:solidFill>
          </a:ln>
          <a:effectLst/>
        </c:spPr>
      </c:pivotFmt>
      <c:pivotFmt>
        <c:idx val="4591"/>
        <c:spPr>
          <a:solidFill>
            <a:schemeClr val="accent1"/>
          </a:solidFill>
          <a:ln w="19050">
            <a:solidFill>
              <a:schemeClr val="lt1"/>
            </a:solidFill>
          </a:ln>
          <a:effectLst/>
        </c:spPr>
      </c:pivotFmt>
      <c:pivotFmt>
        <c:idx val="4592"/>
        <c:spPr>
          <a:solidFill>
            <a:schemeClr val="accent1"/>
          </a:solidFill>
          <a:ln w="19050">
            <a:solidFill>
              <a:schemeClr val="lt1"/>
            </a:solidFill>
          </a:ln>
          <a:effectLst/>
        </c:spPr>
      </c:pivotFmt>
      <c:pivotFmt>
        <c:idx val="4593"/>
        <c:spPr>
          <a:solidFill>
            <a:schemeClr val="accent1"/>
          </a:solidFill>
          <a:ln w="19050">
            <a:solidFill>
              <a:schemeClr val="lt1"/>
            </a:solidFill>
          </a:ln>
          <a:effectLst/>
        </c:spPr>
      </c:pivotFmt>
      <c:pivotFmt>
        <c:idx val="4594"/>
        <c:spPr>
          <a:solidFill>
            <a:schemeClr val="accent1"/>
          </a:solidFill>
          <a:ln w="19050">
            <a:solidFill>
              <a:schemeClr val="lt1"/>
            </a:solidFill>
          </a:ln>
          <a:effectLst/>
        </c:spPr>
      </c:pivotFmt>
      <c:pivotFmt>
        <c:idx val="4595"/>
        <c:spPr>
          <a:solidFill>
            <a:schemeClr val="accent1"/>
          </a:solidFill>
          <a:ln w="19050">
            <a:solidFill>
              <a:schemeClr val="lt1"/>
            </a:solidFill>
          </a:ln>
          <a:effectLst/>
        </c:spPr>
      </c:pivotFmt>
      <c:pivotFmt>
        <c:idx val="4596"/>
        <c:spPr>
          <a:solidFill>
            <a:schemeClr val="accent1"/>
          </a:solidFill>
          <a:ln w="19050">
            <a:solidFill>
              <a:schemeClr val="lt1"/>
            </a:solidFill>
          </a:ln>
          <a:effectLst/>
        </c:spPr>
      </c:pivotFmt>
      <c:pivotFmt>
        <c:idx val="4597"/>
        <c:spPr>
          <a:solidFill>
            <a:schemeClr val="accent1"/>
          </a:solidFill>
          <a:ln w="19050">
            <a:solidFill>
              <a:schemeClr val="lt1"/>
            </a:solidFill>
          </a:ln>
          <a:effectLst/>
        </c:spPr>
      </c:pivotFmt>
      <c:pivotFmt>
        <c:idx val="4598"/>
        <c:spPr>
          <a:solidFill>
            <a:schemeClr val="accent1"/>
          </a:solidFill>
          <a:ln w="19050">
            <a:solidFill>
              <a:schemeClr val="lt1"/>
            </a:solidFill>
          </a:ln>
          <a:effectLst/>
        </c:spPr>
      </c:pivotFmt>
      <c:pivotFmt>
        <c:idx val="4599"/>
        <c:spPr>
          <a:solidFill>
            <a:schemeClr val="accent1"/>
          </a:solidFill>
          <a:ln w="19050">
            <a:solidFill>
              <a:schemeClr val="lt1"/>
            </a:solidFill>
          </a:ln>
          <a:effectLst/>
        </c:spPr>
      </c:pivotFmt>
      <c:pivotFmt>
        <c:idx val="4600"/>
        <c:spPr>
          <a:solidFill>
            <a:schemeClr val="accent1"/>
          </a:solidFill>
          <a:ln w="19050">
            <a:solidFill>
              <a:schemeClr val="lt1"/>
            </a:solidFill>
          </a:ln>
          <a:effectLst/>
        </c:spPr>
      </c:pivotFmt>
      <c:pivotFmt>
        <c:idx val="4601"/>
        <c:spPr>
          <a:solidFill>
            <a:schemeClr val="accent1"/>
          </a:solidFill>
          <a:ln w="19050">
            <a:solidFill>
              <a:schemeClr val="lt1"/>
            </a:solidFill>
          </a:ln>
          <a:effectLst/>
        </c:spPr>
      </c:pivotFmt>
      <c:pivotFmt>
        <c:idx val="4602"/>
        <c:spPr>
          <a:solidFill>
            <a:schemeClr val="accent1"/>
          </a:solidFill>
          <a:ln w="19050">
            <a:solidFill>
              <a:schemeClr val="lt1"/>
            </a:solidFill>
          </a:ln>
          <a:effectLst/>
        </c:spPr>
      </c:pivotFmt>
      <c:pivotFmt>
        <c:idx val="4603"/>
        <c:spPr>
          <a:solidFill>
            <a:schemeClr val="accent1"/>
          </a:solidFill>
          <a:ln w="19050">
            <a:solidFill>
              <a:schemeClr val="lt1"/>
            </a:solidFill>
          </a:ln>
          <a:effectLst/>
        </c:spPr>
      </c:pivotFmt>
      <c:pivotFmt>
        <c:idx val="4604"/>
        <c:spPr>
          <a:solidFill>
            <a:schemeClr val="accent1"/>
          </a:solidFill>
          <a:ln w="19050">
            <a:solidFill>
              <a:schemeClr val="lt1"/>
            </a:solidFill>
          </a:ln>
          <a:effectLst/>
        </c:spPr>
      </c:pivotFmt>
      <c:pivotFmt>
        <c:idx val="4605"/>
        <c:spPr>
          <a:solidFill>
            <a:schemeClr val="accent1"/>
          </a:solidFill>
          <a:ln w="19050">
            <a:solidFill>
              <a:schemeClr val="lt1"/>
            </a:solidFill>
          </a:ln>
          <a:effectLst/>
        </c:spPr>
      </c:pivotFmt>
      <c:pivotFmt>
        <c:idx val="4606"/>
        <c:spPr>
          <a:solidFill>
            <a:schemeClr val="accent1"/>
          </a:solidFill>
          <a:ln w="19050">
            <a:solidFill>
              <a:schemeClr val="lt1"/>
            </a:solidFill>
          </a:ln>
          <a:effectLst/>
        </c:spPr>
      </c:pivotFmt>
      <c:pivotFmt>
        <c:idx val="4607"/>
        <c:spPr>
          <a:solidFill>
            <a:schemeClr val="accent1"/>
          </a:solidFill>
          <a:ln w="19050">
            <a:solidFill>
              <a:schemeClr val="lt1"/>
            </a:solidFill>
          </a:ln>
          <a:effectLst/>
        </c:spPr>
      </c:pivotFmt>
      <c:pivotFmt>
        <c:idx val="4608"/>
        <c:spPr>
          <a:solidFill>
            <a:schemeClr val="accent1"/>
          </a:solidFill>
          <a:ln w="19050">
            <a:solidFill>
              <a:schemeClr val="lt1"/>
            </a:solidFill>
          </a:ln>
          <a:effectLst/>
        </c:spPr>
      </c:pivotFmt>
      <c:pivotFmt>
        <c:idx val="4609"/>
        <c:spPr>
          <a:solidFill>
            <a:schemeClr val="accent1"/>
          </a:solidFill>
          <a:ln w="19050">
            <a:solidFill>
              <a:schemeClr val="lt1"/>
            </a:solidFill>
          </a:ln>
          <a:effectLst/>
        </c:spPr>
      </c:pivotFmt>
      <c:pivotFmt>
        <c:idx val="4610"/>
        <c:spPr>
          <a:solidFill>
            <a:schemeClr val="accent1"/>
          </a:solidFill>
          <a:ln w="19050">
            <a:solidFill>
              <a:schemeClr val="lt1"/>
            </a:solidFill>
          </a:ln>
          <a:effectLst/>
        </c:spPr>
      </c:pivotFmt>
      <c:pivotFmt>
        <c:idx val="4611"/>
        <c:spPr>
          <a:solidFill>
            <a:schemeClr val="accent1"/>
          </a:solidFill>
          <a:ln w="19050">
            <a:solidFill>
              <a:schemeClr val="lt1"/>
            </a:solidFill>
          </a:ln>
          <a:effectLst/>
        </c:spPr>
      </c:pivotFmt>
      <c:pivotFmt>
        <c:idx val="4612"/>
        <c:spPr>
          <a:solidFill>
            <a:schemeClr val="accent1"/>
          </a:solidFill>
          <a:ln w="19050">
            <a:solidFill>
              <a:schemeClr val="lt1"/>
            </a:solidFill>
          </a:ln>
          <a:effectLst/>
        </c:spPr>
      </c:pivotFmt>
      <c:pivotFmt>
        <c:idx val="4613"/>
        <c:spPr>
          <a:solidFill>
            <a:schemeClr val="accent1"/>
          </a:solidFill>
          <a:ln w="19050">
            <a:solidFill>
              <a:schemeClr val="lt1"/>
            </a:solidFill>
          </a:ln>
          <a:effectLst/>
        </c:spPr>
      </c:pivotFmt>
      <c:pivotFmt>
        <c:idx val="4614"/>
        <c:spPr>
          <a:solidFill>
            <a:schemeClr val="accent1"/>
          </a:solidFill>
          <a:ln w="19050">
            <a:solidFill>
              <a:schemeClr val="lt1"/>
            </a:solidFill>
          </a:ln>
          <a:effectLst/>
        </c:spPr>
      </c:pivotFmt>
      <c:pivotFmt>
        <c:idx val="4615"/>
        <c:spPr>
          <a:solidFill>
            <a:schemeClr val="accent1"/>
          </a:solidFill>
          <a:ln w="19050">
            <a:solidFill>
              <a:schemeClr val="lt1"/>
            </a:solidFill>
          </a:ln>
          <a:effectLst/>
        </c:spPr>
      </c:pivotFmt>
      <c:pivotFmt>
        <c:idx val="4616"/>
        <c:spPr>
          <a:solidFill>
            <a:schemeClr val="accent1"/>
          </a:solidFill>
          <a:ln w="19050">
            <a:solidFill>
              <a:schemeClr val="lt1"/>
            </a:solidFill>
          </a:ln>
          <a:effectLst/>
        </c:spPr>
      </c:pivotFmt>
      <c:pivotFmt>
        <c:idx val="4617"/>
        <c:spPr>
          <a:solidFill>
            <a:schemeClr val="accent1"/>
          </a:solidFill>
          <a:ln w="19050">
            <a:solidFill>
              <a:schemeClr val="lt1"/>
            </a:solidFill>
          </a:ln>
          <a:effectLst/>
        </c:spPr>
      </c:pivotFmt>
      <c:pivotFmt>
        <c:idx val="4618"/>
        <c:spPr>
          <a:solidFill>
            <a:schemeClr val="accent1"/>
          </a:solidFill>
          <a:ln w="19050">
            <a:solidFill>
              <a:schemeClr val="lt1"/>
            </a:solidFill>
          </a:ln>
          <a:effectLst/>
        </c:spPr>
      </c:pivotFmt>
      <c:pivotFmt>
        <c:idx val="4619"/>
        <c:spPr>
          <a:solidFill>
            <a:schemeClr val="accent1"/>
          </a:solidFill>
          <a:ln w="19050">
            <a:solidFill>
              <a:schemeClr val="lt1"/>
            </a:solidFill>
          </a:ln>
          <a:effectLst/>
        </c:spPr>
      </c:pivotFmt>
      <c:pivotFmt>
        <c:idx val="4620"/>
        <c:spPr>
          <a:solidFill>
            <a:schemeClr val="accent1"/>
          </a:solidFill>
          <a:ln w="19050">
            <a:solidFill>
              <a:schemeClr val="lt1"/>
            </a:solidFill>
          </a:ln>
          <a:effectLst/>
        </c:spPr>
      </c:pivotFmt>
      <c:pivotFmt>
        <c:idx val="4621"/>
        <c:spPr>
          <a:solidFill>
            <a:schemeClr val="accent1"/>
          </a:solidFill>
          <a:ln w="19050">
            <a:solidFill>
              <a:schemeClr val="lt1"/>
            </a:solidFill>
          </a:ln>
          <a:effectLst/>
        </c:spPr>
      </c:pivotFmt>
      <c:pivotFmt>
        <c:idx val="4622"/>
        <c:spPr>
          <a:solidFill>
            <a:schemeClr val="accent1"/>
          </a:solidFill>
          <a:ln w="19050">
            <a:solidFill>
              <a:schemeClr val="lt1"/>
            </a:solidFill>
          </a:ln>
          <a:effectLst/>
        </c:spPr>
      </c:pivotFmt>
      <c:pivotFmt>
        <c:idx val="4623"/>
        <c:spPr>
          <a:solidFill>
            <a:schemeClr val="accent1"/>
          </a:solidFill>
          <a:ln w="19050">
            <a:solidFill>
              <a:schemeClr val="lt1"/>
            </a:solidFill>
          </a:ln>
          <a:effectLst/>
        </c:spPr>
      </c:pivotFmt>
      <c:pivotFmt>
        <c:idx val="4624"/>
        <c:spPr>
          <a:solidFill>
            <a:schemeClr val="accent1"/>
          </a:solidFill>
          <a:ln w="19050">
            <a:solidFill>
              <a:schemeClr val="lt1"/>
            </a:solidFill>
          </a:ln>
          <a:effectLst/>
        </c:spPr>
      </c:pivotFmt>
      <c:pivotFmt>
        <c:idx val="4625"/>
        <c:spPr>
          <a:solidFill>
            <a:schemeClr val="accent1"/>
          </a:solidFill>
          <a:ln w="19050">
            <a:solidFill>
              <a:schemeClr val="lt1"/>
            </a:solidFill>
          </a:ln>
          <a:effectLst/>
        </c:spPr>
      </c:pivotFmt>
      <c:pivotFmt>
        <c:idx val="4626"/>
        <c:spPr>
          <a:solidFill>
            <a:schemeClr val="accent1"/>
          </a:solidFill>
          <a:ln w="19050">
            <a:solidFill>
              <a:schemeClr val="lt1"/>
            </a:solidFill>
          </a:ln>
          <a:effectLst/>
        </c:spPr>
      </c:pivotFmt>
      <c:pivotFmt>
        <c:idx val="4627"/>
        <c:spPr>
          <a:solidFill>
            <a:schemeClr val="accent1"/>
          </a:solidFill>
          <a:ln w="19050">
            <a:solidFill>
              <a:schemeClr val="lt1"/>
            </a:solidFill>
          </a:ln>
          <a:effectLst/>
        </c:spPr>
      </c:pivotFmt>
      <c:pivotFmt>
        <c:idx val="4628"/>
        <c:spPr>
          <a:solidFill>
            <a:schemeClr val="accent1"/>
          </a:solidFill>
          <a:ln w="19050">
            <a:solidFill>
              <a:schemeClr val="lt1"/>
            </a:solidFill>
          </a:ln>
          <a:effectLst/>
        </c:spPr>
      </c:pivotFmt>
      <c:pivotFmt>
        <c:idx val="4629"/>
        <c:spPr>
          <a:solidFill>
            <a:schemeClr val="accent1"/>
          </a:solidFill>
          <a:ln w="19050">
            <a:solidFill>
              <a:schemeClr val="lt1"/>
            </a:solidFill>
          </a:ln>
          <a:effectLst/>
        </c:spPr>
      </c:pivotFmt>
      <c:pivotFmt>
        <c:idx val="4630"/>
        <c:spPr>
          <a:solidFill>
            <a:schemeClr val="accent1"/>
          </a:solidFill>
          <a:ln w="19050">
            <a:solidFill>
              <a:schemeClr val="lt1"/>
            </a:solidFill>
          </a:ln>
          <a:effectLst/>
        </c:spPr>
      </c:pivotFmt>
      <c:pivotFmt>
        <c:idx val="4631"/>
        <c:spPr>
          <a:solidFill>
            <a:schemeClr val="accent1"/>
          </a:solidFill>
          <a:ln w="19050">
            <a:solidFill>
              <a:schemeClr val="lt1"/>
            </a:solidFill>
          </a:ln>
          <a:effectLst/>
        </c:spPr>
      </c:pivotFmt>
      <c:pivotFmt>
        <c:idx val="4632"/>
        <c:spPr>
          <a:solidFill>
            <a:schemeClr val="accent1"/>
          </a:solidFill>
          <a:ln w="19050">
            <a:solidFill>
              <a:schemeClr val="lt1"/>
            </a:solidFill>
          </a:ln>
          <a:effectLst/>
        </c:spPr>
      </c:pivotFmt>
      <c:pivotFmt>
        <c:idx val="4633"/>
        <c:spPr>
          <a:solidFill>
            <a:schemeClr val="accent1"/>
          </a:solidFill>
          <a:ln w="19050">
            <a:solidFill>
              <a:schemeClr val="lt1"/>
            </a:solidFill>
          </a:ln>
          <a:effectLst/>
        </c:spPr>
      </c:pivotFmt>
      <c:pivotFmt>
        <c:idx val="4634"/>
        <c:spPr>
          <a:solidFill>
            <a:schemeClr val="accent1"/>
          </a:solidFill>
          <a:ln w="19050">
            <a:solidFill>
              <a:schemeClr val="lt1"/>
            </a:solidFill>
          </a:ln>
          <a:effectLst/>
        </c:spPr>
      </c:pivotFmt>
      <c:pivotFmt>
        <c:idx val="4635"/>
        <c:spPr>
          <a:solidFill>
            <a:schemeClr val="accent1"/>
          </a:solidFill>
          <a:ln w="19050">
            <a:solidFill>
              <a:schemeClr val="lt1"/>
            </a:solidFill>
          </a:ln>
          <a:effectLst/>
        </c:spPr>
      </c:pivotFmt>
      <c:pivotFmt>
        <c:idx val="4636"/>
        <c:spPr>
          <a:solidFill>
            <a:schemeClr val="accent1"/>
          </a:solidFill>
          <a:ln w="19050">
            <a:solidFill>
              <a:schemeClr val="lt1"/>
            </a:solidFill>
          </a:ln>
          <a:effectLst/>
        </c:spPr>
      </c:pivotFmt>
      <c:pivotFmt>
        <c:idx val="4637"/>
        <c:spPr>
          <a:solidFill>
            <a:schemeClr val="accent1"/>
          </a:solidFill>
          <a:ln w="19050">
            <a:solidFill>
              <a:schemeClr val="lt1"/>
            </a:solidFill>
          </a:ln>
          <a:effectLst/>
        </c:spPr>
      </c:pivotFmt>
      <c:pivotFmt>
        <c:idx val="4638"/>
        <c:spPr>
          <a:solidFill>
            <a:schemeClr val="accent1"/>
          </a:solidFill>
          <a:ln w="19050">
            <a:solidFill>
              <a:schemeClr val="lt1"/>
            </a:solidFill>
          </a:ln>
          <a:effectLst/>
        </c:spPr>
      </c:pivotFmt>
      <c:pivotFmt>
        <c:idx val="4639"/>
        <c:spPr>
          <a:solidFill>
            <a:schemeClr val="accent1"/>
          </a:solidFill>
          <a:ln w="19050">
            <a:solidFill>
              <a:schemeClr val="lt1"/>
            </a:solidFill>
          </a:ln>
          <a:effectLst/>
        </c:spPr>
      </c:pivotFmt>
      <c:pivotFmt>
        <c:idx val="4640"/>
        <c:spPr>
          <a:solidFill>
            <a:schemeClr val="accent1"/>
          </a:solidFill>
          <a:ln w="19050">
            <a:solidFill>
              <a:schemeClr val="lt1"/>
            </a:solidFill>
          </a:ln>
          <a:effectLst/>
        </c:spPr>
      </c:pivotFmt>
      <c:pivotFmt>
        <c:idx val="4641"/>
        <c:spPr>
          <a:solidFill>
            <a:schemeClr val="accent1"/>
          </a:solidFill>
          <a:ln w="19050">
            <a:solidFill>
              <a:schemeClr val="lt1"/>
            </a:solidFill>
          </a:ln>
          <a:effectLst/>
        </c:spPr>
        <c:marker>
          <c:symbol val="none"/>
        </c:marker>
      </c:pivotFmt>
      <c:pivotFmt>
        <c:idx val="4642"/>
        <c:spPr>
          <a:solidFill>
            <a:schemeClr val="accent1"/>
          </a:solidFill>
          <a:ln w="19050">
            <a:solidFill>
              <a:schemeClr val="lt1"/>
            </a:solidFill>
          </a:ln>
          <a:effectLst/>
        </c:spPr>
      </c:pivotFmt>
      <c:pivotFmt>
        <c:idx val="4643"/>
        <c:spPr>
          <a:solidFill>
            <a:schemeClr val="accent1"/>
          </a:solidFill>
          <a:ln w="19050">
            <a:solidFill>
              <a:schemeClr val="lt1"/>
            </a:solidFill>
          </a:ln>
          <a:effectLst/>
        </c:spPr>
      </c:pivotFmt>
      <c:pivotFmt>
        <c:idx val="4644"/>
        <c:spPr>
          <a:solidFill>
            <a:schemeClr val="accent1"/>
          </a:solidFill>
          <a:ln w="19050">
            <a:solidFill>
              <a:schemeClr val="lt1"/>
            </a:solidFill>
          </a:ln>
          <a:effectLst/>
        </c:spPr>
      </c:pivotFmt>
      <c:pivotFmt>
        <c:idx val="4645"/>
        <c:spPr>
          <a:solidFill>
            <a:schemeClr val="accent1"/>
          </a:solidFill>
          <a:ln w="19050">
            <a:solidFill>
              <a:schemeClr val="lt1"/>
            </a:solidFill>
          </a:ln>
          <a:effectLst/>
        </c:spPr>
      </c:pivotFmt>
      <c:pivotFmt>
        <c:idx val="4646"/>
        <c:spPr>
          <a:solidFill>
            <a:schemeClr val="accent1"/>
          </a:solidFill>
          <a:ln w="19050">
            <a:solidFill>
              <a:schemeClr val="lt1"/>
            </a:solidFill>
          </a:ln>
          <a:effectLst/>
        </c:spPr>
      </c:pivotFmt>
      <c:pivotFmt>
        <c:idx val="4647"/>
        <c:spPr>
          <a:solidFill>
            <a:schemeClr val="accent1"/>
          </a:solidFill>
          <a:ln w="19050">
            <a:solidFill>
              <a:schemeClr val="lt1"/>
            </a:solidFill>
          </a:ln>
          <a:effectLst/>
        </c:spPr>
      </c:pivotFmt>
      <c:pivotFmt>
        <c:idx val="4648"/>
        <c:spPr>
          <a:solidFill>
            <a:schemeClr val="accent1"/>
          </a:solidFill>
          <a:ln w="19050">
            <a:solidFill>
              <a:schemeClr val="lt1"/>
            </a:solidFill>
          </a:ln>
          <a:effectLst/>
        </c:spPr>
      </c:pivotFmt>
      <c:pivotFmt>
        <c:idx val="4649"/>
        <c:spPr>
          <a:solidFill>
            <a:schemeClr val="accent1"/>
          </a:solidFill>
          <a:ln w="19050">
            <a:solidFill>
              <a:schemeClr val="lt1"/>
            </a:solidFill>
          </a:ln>
          <a:effectLst/>
        </c:spPr>
      </c:pivotFmt>
      <c:pivotFmt>
        <c:idx val="4650"/>
        <c:spPr>
          <a:solidFill>
            <a:schemeClr val="accent1"/>
          </a:solidFill>
          <a:ln w="19050">
            <a:solidFill>
              <a:schemeClr val="lt1"/>
            </a:solidFill>
          </a:ln>
          <a:effectLst/>
        </c:spPr>
      </c:pivotFmt>
      <c:pivotFmt>
        <c:idx val="4651"/>
        <c:spPr>
          <a:solidFill>
            <a:schemeClr val="accent1"/>
          </a:solidFill>
          <a:ln w="19050">
            <a:solidFill>
              <a:schemeClr val="lt1"/>
            </a:solidFill>
          </a:ln>
          <a:effectLst/>
        </c:spPr>
      </c:pivotFmt>
      <c:pivotFmt>
        <c:idx val="4652"/>
        <c:spPr>
          <a:solidFill>
            <a:schemeClr val="accent1"/>
          </a:solidFill>
          <a:ln w="19050">
            <a:solidFill>
              <a:schemeClr val="lt1"/>
            </a:solidFill>
          </a:ln>
          <a:effectLst/>
        </c:spPr>
      </c:pivotFmt>
      <c:pivotFmt>
        <c:idx val="4653"/>
        <c:spPr>
          <a:solidFill>
            <a:schemeClr val="accent1"/>
          </a:solidFill>
          <a:ln w="19050">
            <a:solidFill>
              <a:schemeClr val="lt1"/>
            </a:solidFill>
          </a:ln>
          <a:effectLst/>
        </c:spPr>
      </c:pivotFmt>
      <c:pivotFmt>
        <c:idx val="4654"/>
        <c:spPr>
          <a:solidFill>
            <a:schemeClr val="accent1"/>
          </a:solidFill>
          <a:ln w="19050">
            <a:solidFill>
              <a:schemeClr val="lt1"/>
            </a:solidFill>
          </a:ln>
          <a:effectLst/>
        </c:spPr>
      </c:pivotFmt>
      <c:pivotFmt>
        <c:idx val="4655"/>
        <c:spPr>
          <a:solidFill>
            <a:schemeClr val="accent1"/>
          </a:solidFill>
          <a:ln w="19050">
            <a:solidFill>
              <a:schemeClr val="lt1"/>
            </a:solidFill>
          </a:ln>
          <a:effectLst/>
        </c:spPr>
      </c:pivotFmt>
      <c:pivotFmt>
        <c:idx val="4656"/>
        <c:spPr>
          <a:solidFill>
            <a:schemeClr val="accent1"/>
          </a:solidFill>
          <a:ln w="19050">
            <a:solidFill>
              <a:schemeClr val="lt1"/>
            </a:solidFill>
          </a:ln>
          <a:effectLst/>
        </c:spPr>
      </c:pivotFmt>
      <c:pivotFmt>
        <c:idx val="4657"/>
        <c:spPr>
          <a:solidFill>
            <a:schemeClr val="accent1"/>
          </a:solidFill>
          <a:ln w="19050">
            <a:solidFill>
              <a:schemeClr val="lt1"/>
            </a:solidFill>
          </a:ln>
          <a:effectLst/>
        </c:spPr>
      </c:pivotFmt>
      <c:pivotFmt>
        <c:idx val="4658"/>
        <c:spPr>
          <a:solidFill>
            <a:schemeClr val="accent1"/>
          </a:solidFill>
          <a:ln w="19050">
            <a:solidFill>
              <a:schemeClr val="lt1"/>
            </a:solidFill>
          </a:ln>
          <a:effectLst/>
        </c:spPr>
      </c:pivotFmt>
      <c:pivotFmt>
        <c:idx val="4659"/>
        <c:spPr>
          <a:solidFill>
            <a:schemeClr val="accent1"/>
          </a:solidFill>
          <a:ln w="19050">
            <a:solidFill>
              <a:schemeClr val="lt1"/>
            </a:solidFill>
          </a:ln>
          <a:effectLst/>
        </c:spPr>
      </c:pivotFmt>
      <c:pivotFmt>
        <c:idx val="4660"/>
        <c:spPr>
          <a:solidFill>
            <a:schemeClr val="accent1"/>
          </a:solidFill>
          <a:ln w="19050">
            <a:solidFill>
              <a:schemeClr val="lt1"/>
            </a:solidFill>
          </a:ln>
          <a:effectLst/>
        </c:spPr>
      </c:pivotFmt>
      <c:pivotFmt>
        <c:idx val="4661"/>
        <c:spPr>
          <a:solidFill>
            <a:schemeClr val="accent1"/>
          </a:solidFill>
          <a:ln w="19050">
            <a:solidFill>
              <a:schemeClr val="lt1"/>
            </a:solidFill>
          </a:ln>
          <a:effectLst/>
        </c:spPr>
      </c:pivotFmt>
      <c:pivotFmt>
        <c:idx val="4662"/>
        <c:spPr>
          <a:solidFill>
            <a:schemeClr val="accent1"/>
          </a:solidFill>
          <a:ln w="19050">
            <a:solidFill>
              <a:schemeClr val="lt1"/>
            </a:solidFill>
          </a:ln>
          <a:effectLst/>
        </c:spPr>
      </c:pivotFmt>
      <c:pivotFmt>
        <c:idx val="4663"/>
        <c:spPr>
          <a:solidFill>
            <a:schemeClr val="accent1"/>
          </a:solidFill>
          <a:ln w="19050">
            <a:solidFill>
              <a:schemeClr val="lt1"/>
            </a:solidFill>
          </a:ln>
          <a:effectLst/>
        </c:spPr>
      </c:pivotFmt>
      <c:pivotFmt>
        <c:idx val="4664"/>
        <c:spPr>
          <a:solidFill>
            <a:schemeClr val="accent1"/>
          </a:solidFill>
          <a:ln w="19050">
            <a:solidFill>
              <a:schemeClr val="lt1"/>
            </a:solidFill>
          </a:ln>
          <a:effectLst/>
        </c:spPr>
      </c:pivotFmt>
      <c:pivotFmt>
        <c:idx val="4665"/>
        <c:spPr>
          <a:solidFill>
            <a:schemeClr val="accent1"/>
          </a:solidFill>
          <a:ln w="19050">
            <a:solidFill>
              <a:schemeClr val="lt1"/>
            </a:solidFill>
          </a:ln>
          <a:effectLst/>
        </c:spPr>
      </c:pivotFmt>
      <c:pivotFmt>
        <c:idx val="4666"/>
        <c:spPr>
          <a:solidFill>
            <a:schemeClr val="accent1"/>
          </a:solidFill>
          <a:ln w="19050">
            <a:solidFill>
              <a:schemeClr val="lt1"/>
            </a:solidFill>
          </a:ln>
          <a:effectLst/>
        </c:spPr>
      </c:pivotFmt>
      <c:pivotFmt>
        <c:idx val="4667"/>
        <c:spPr>
          <a:solidFill>
            <a:schemeClr val="accent1"/>
          </a:solidFill>
          <a:ln w="19050">
            <a:solidFill>
              <a:schemeClr val="lt1"/>
            </a:solidFill>
          </a:ln>
          <a:effectLst/>
        </c:spPr>
      </c:pivotFmt>
      <c:pivotFmt>
        <c:idx val="4668"/>
        <c:spPr>
          <a:solidFill>
            <a:schemeClr val="accent1"/>
          </a:solidFill>
          <a:ln w="19050">
            <a:solidFill>
              <a:schemeClr val="lt1"/>
            </a:solidFill>
          </a:ln>
          <a:effectLst/>
        </c:spPr>
      </c:pivotFmt>
      <c:pivotFmt>
        <c:idx val="4669"/>
        <c:spPr>
          <a:solidFill>
            <a:schemeClr val="accent1"/>
          </a:solidFill>
          <a:ln w="19050">
            <a:solidFill>
              <a:schemeClr val="lt1"/>
            </a:solidFill>
          </a:ln>
          <a:effectLst/>
        </c:spPr>
      </c:pivotFmt>
      <c:pivotFmt>
        <c:idx val="4670"/>
        <c:spPr>
          <a:solidFill>
            <a:schemeClr val="accent1"/>
          </a:solidFill>
          <a:ln w="19050">
            <a:solidFill>
              <a:schemeClr val="lt1"/>
            </a:solidFill>
          </a:ln>
          <a:effectLst/>
        </c:spPr>
      </c:pivotFmt>
      <c:pivotFmt>
        <c:idx val="4671"/>
        <c:spPr>
          <a:solidFill>
            <a:schemeClr val="accent1"/>
          </a:solidFill>
          <a:ln w="19050">
            <a:solidFill>
              <a:schemeClr val="lt1"/>
            </a:solidFill>
          </a:ln>
          <a:effectLst/>
        </c:spPr>
      </c:pivotFmt>
      <c:pivotFmt>
        <c:idx val="4672"/>
        <c:spPr>
          <a:solidFill>
            <a:schemeClr val="accent1"/>
          </a:solidFill>
          <a:ln w="19050">
            <a:solidFill>
              <a:schemeClr val="lt1"/>
            </a:solidFill>
          </a:ln>
          <a:effectLst/>
        </c:spPr>
      </c:pivotFmt>
      <c:pivotFmt>
        <c:idx val="4673"/>
        <c:spPr>
          <a:solidFill>
            <a:schemeClr val="accent1"/>
          </a:solidFill>
          <a:ln w="19050">
            <a:solidFill>
              <a:schemeClr val="lt1"/>
            </a:solidFill>
          </a:ln>
          <a:effectLst/>
        </c:spPr>
      </c:pivotFmt>
      <c:pivotFmt>
        <c:idx val="4674"/>
        <c:spPr>
          <a:solidFill>
            <a:schemeClr val="accent1"/>
          </a:solidFill>
          <a:ln w="19050">
            <a:solidFill>
              <a:schemeClr val="lt1"/>
            </a:solidFill>
          </a:ln>
          <a:effectLst/>
        </c:spPr>
      </c:pivotFmt>
      <c:pivotFmt>
        <c:idx val="4675"/>
        <c:spPr>
          <a:solidFill>
            <a:schemeClr val="accent1"/>
          </a:solidFill>
          <a:ln w="19050">
            <a:solidFill>
              <a:schemeClr val="lt1"/>
            </a:solidFill>
          </a:ln>
          <a:effectLst/>
        </c:spPr>
      </c:pivotFmt>
      <c:pivotFmt>
        <c:idx val="4676"/>
        <c:spPr>
          <a:solidFill>
            <a:schemeClr val="accent1"/>
          </a:solidFill>
          <a:ln w="19050">
            <a:solidFill>
              <a:schemeClr val="lt1"/>
            </a:solidFill>
          </a:ln>
          <a:effectLst/>
        </c:spPr>
      </c:pivotFmt>
      <c:pivotFmt>
        <c:idx val="4677"/>
        <c:spPr>
          <a:solidFill>
            <a:schemeClr val="accent1"/>
          </a:solidFill>
          <a:ln w="19050">
            <a:solidFill>
              <a:schemeClr val="lt1"/>
            </a:solidFill>
          </a:ln>
          <a:effectLst/>
        </c:spPr>
      </c:pivotFmt>
      <c:pivotFmt>
        <c:idx val="4678"/>
        <c:spPr>
          <a:solidFill>
            <a:schemeClr val="accent1"/>
          </a:solidFill>
          <a:ln w="19050">
            <a:solidFill>
              <a:schemeClr val="lt1"/>
            </a:solidFill>
          </a:ln>
          <a:effectLst/>
        </c:spPr>
      </c:pivotFmt>
      <c:pivotFmt>
        <c:idx val="4679"/>
        <c:spPr>
          <a:solidFill>
            <a:schemeClr val="accent1"/>
          </a:solidFill>
          <a:ln w="19050">
            <a:solidFill>
              <a:schemeClr val="lt1"/>
            </a:solidFill>
          </a:ln>
          <a:effectLst/>
        </c:spPr>
      </c:pivotFmt>
      <c:pivotFmt>
        <c:idx val="4680"/>
        <c:spPr>
          <a:solidFill>
            <a:schemeClr val="accent1"/>
          </a:solidFill>
          <a:ln w="19050">
            <a:solidFill>
              <a:schemeClr val="lt1"/>
            </a:solidFill>
          </a:ln>
          <a:effectLst/>
        </c:spPr>
      </c:pivotFmt>
      <c:pivotFmt>
        <c:idx val="4681"/>
        <c:spPr>
          <a:solidFill>
            <a:schemeClr val="accent1"/>
          </a:solidFill>
          <a:ln w="19050">
            <a:solidFill>
              <a:schemeClr val="lt1"/>
            </a:solidFill>
          </a:ln>
          <a:effectLst/>
        </c:spPr>
      </c:pivotFmt>
      <c:pivotFmt>
        <c:idx val="4682"/>
        <c:spPr>
          <a:solidFill>
            <a:schemeClr val="accent1"/>
          </a:solidFill>
          <a:ln w="19050">
            <a:solidFill>
              <a:schemeClr val="lt1"/>
            </a:solidFill>
          </a:ln>
          <a:effectLst/>
        </c:spPr>
      </c:pivotFmt>
      <c:pivotFmt>
        <c:idx val="4683"/>
        <c:spPr>
          <a:solidFill>
            <a:schemeClr val="accent1"/>
          </a:solidFill>
          <a:ln w="19050">
            <a:solidFill>
              <a:schemeClr val="lt1"/>
            </a:solidFill>
          </a:ln>
          <a:effectLst/>
        </c:spPr>
      </c:pivotFmt>
      <c:pivotFmt>
        <c:idx val="4684"/>
        <c:spPr>
          <a:solidFill>
            <a:schemeClr val="accent1"/>
          </a:solidFill>
          <a:ln w="19050">
            <a:solidFill>
              <a:schemeClr val="lt1"/>
            </a:solidFill>
          </a:ln>
          <a:effectLst/>
        </c:spPr>
      </c:pivotFmt>
      <c:pivotFmt>
        <c:idx val="4685"/>
        <c:spPr>
          <a:solidFill>
            <a:schemeClr val="accent1"/>
          </a:solidFill>
          <a:ln w="19050">
            <a:solidFill>
              <a:schemeClr val="lt1"/>
            </a:solidFill>
          </a:ln>
          <a:effectLst/>
        </c:spPr>
      </c:pivotFmt>
      <c:pivotFmt>
        <c:idx val="4686"/>
        <c:spPr>
          <a:solidFill>
            <a:schemeClr val="accent1"/>
          </a:solidFill>
          <a:ln w="19050">
            <a:solidFill>
              <a:schemeClr val="lt1"/>
            </a:solidFill>
          </a:ln>
          <a:effectLst/>
        </c:spPr>
      </c:pivotFmt>
      <c:pivotFmt>
        <c:idx val="4687"/>
        <c:spPr>
          <a:solidFill>
            <a:schemeClr val="accent1"/>
          </a:solidFill>
          <a:ln w="19050">
            <a:solidFill>
              <a:schemeClr val="lt1"/>
            </a:solidFill>
          </a:ln>
          <a:effectLst/>
        </c:spPr>
      </c:pivotFmt>
      <c:pivotFmt>
        <c:idx val="4688"/>
        <c:spPr>
          <a:solidFill>
            <a:schemeClr val="accent1"/>
          </a:solidFill>
          <a:ln w="19050">
            <a:solidFill>
              <a:schemeClr val="lt1"/>
            </a:solidFill>
          </a:ln>
          <a:effectLst/>
        </c:spPr>
      </c:pivotFmt>
      <c:pivotFmt>
        <c:idx val="4689"/>
        <c:spPr>
          <a:solidFill>
            <a:schemeClr val="accent1"/>
          </a:solidFill>
          <a:ln w="19050">
            <a:solidFill>
              <a:schemeClr val="lt1"/>
            </a:solidFill>
          </a:ln>
          <a:effectLst/>
        </c:spPr>
      </c:pivotFmt>
      <c:pivotFmt>
        <c:idx val="4690"/>
        <c:spPr>
          <a:solidFill>
            <a:schemeClr val="accent1"/>
          </a:solidFill>
          <a:ln w="19050">
            <a:solidFill>
              <a:schemeClr val="lt1"/>
            </a:solidFill>
          </a:ln>
          <a:effectLst/>
        </c:spPr>
      </c:pivotFmt>
      <c:pivotFmt>
        <c:idx val="4691"/>
        <c:spPr>
          <a:solidFill>
            <a:schemeClr val="accent1"/>
          </a:solidFill>
          <a:ln w="19050">
            <a:solidFill>
              <a:schemeClr val="lt1"/>
            </a:solidFill>
          </a:ln>
          <a:effectLst/>
        </c:spPr>
      </c:pivotFmt>
      <c:pivotFmt>
        <c:idx val="4692"/>
        <c:spPr>
          <a:solidFill>
            <a:schemeClr val="accent1"/>
          </a:solidFill>
          <a:ln w="19050">
            <a:solidFill>
              <a:schemeClr val="lt1"/>
            </a:solidFill>
          </a:ln>
          <a:effectLst/>
        </c:spPr>
      </c:pivotFmt>
      <c:pivotFmt>
        <c:idx val="4693"/>
        <c:spPr>
          <a:solidFill>
            <a:schemeClr val="accent1"/>
          </a:solidFill>
          <a:ln w="19050">
            <a:solidFill>
              <a:schemeClr val="lt1"/>
            </a:solidFill>
          </a:ln>
          <a:effectLst/>
        </c:spPr>
      </c:pivotFmt>
      <c:pivotFmt>
        <c:idx val="4694"/>
        <c:spPr>
          <a:solidFill>
            <a:schemeClr val="accent1"/>
          </a:solidFill>
          <a:ln w="19050">
            <a:solidFill>
              <a:schemeClr val="lt1"/>
            </a:solidFill>
          </a:ln>
          <a:effectLst/>
        </c:spPr>
      </c:pivotFmt>
      <c:pivotFmt>
        <c:idx val="4695"/>
        <c:spPr>
          <a:solidFill>
            <a:schemeClr val="accent1"/>
          </a:solidFill>
          <a:ln w="19050">
            <a:solidFill>
              <a:schemeClr val="lt1"/>
            </a:solidFill>
          </a:ln>
          <a:effectLst/>
        </c:spPr>
      </c:pivotFmt>
      <c:pivotFmt>
        <c:idx val="4696"/>
        <c:spPr>
          <a:solidFill>
            <a:schemeClr val="accent1"/>
          </a:solidFill>
          <a:ln w="19050">
            <a:solidFill>
              <a:schemeClr val="lt1"/>
            </a:solidFill>
          </a:ln>
          <a:effectLst/>
        </c:spPr>
      </c:pivotFmt>
      <c:pivotFmt>
        <c:idx val="4697"/>
        <c:spPr>
          <a:solidFill>
            <a:schemeClr val="accent1"/>
          </a:solidFill>
          <a:ln w="19050">
            <a:solidFill>
              <a:schemeClr val="lt1"/>
            </a:solidFill>
          </a:ln>
          <a:effectLst/>
        </c:spPr>
      </c:pivotFmt>
      <c:pivotFmt>
        <c:idx val="4698"/>
        <c:spPr>
          <a:solidFill>
            <a:schemeClr val="accent1"/>
          </a:solidFill>
          <a:ln w="19050">
            <a:solidFill>
              <a:schemeClr val="lt1"/>
            </a:solidFill>
          </a:ln>
          <a:effectLst/>
        </c:spPr>
      </c:pivotFmt>
      <c:pivotFmt>
        <c:idx val="4699"/>
        <c:spPr>
          <a:solidFill>
            <a:schemeClr val="accent1"/>
          </a:solidFill>
          <a:ln w="19050">
            <a:solidFill>
              <a:schemeClr val="lt1"/>
            </a:solidFill>
          </a:ln>
          <a:effectLst/>
        </c:spPr>
      </c:pivotFmt>
      <c:pivotFmt>
        <c:idx val="4700"/>
        <c:spPr>
          <a:solidFill>
            <a:schemeClr val="accent1"/>
          </a:solidFill>
          <a:ln w="19050">
            <a:solidFill>
              <a:schemeClr val="lt1"/>
            </a:solidFill>
          </a:ln>
          <a:effectLst/>
        </c:spPr>
      </c:pivotFmt>
      <c:pivotFmt>
        <c:idx val="4701"/>
        <c:spPr>
          <a:solidFill>
            <a:schemeClr val="accent1"/>
          </a:solidFill>
          <a:ln w="19050">
            <a:solidFill>
              <a:schemeClr val="lt1"/>
            </a:solidFill>
          </a:ln>
          <a:effectLst/>
        </c:spPr>
      </c:pivotFmt>
      <c:pivotFmt>
        <c:idx val="4702"/>
        <c:spPr>
          <a:solidFill>
            <a:schemeClr val="accent1"/>
          </a:solidFill>
          <a:ln w="19050">
            <a:solidFill>
              <a:schemeClr val="lt1"/>
            </a:solidFill>
          </a:ln>
          <a:effectLst/>
        </c:spPr>
      </c:pivotFmt>
      <c:pivotFmt>
        <c:idx val="4703"/>
        <c:spPr>
          <a:solidFill>
            <a:schemeClr val="accent1"/>
          </a:solidFill>
          <a:ln w="19050">
            <a:solidFill>
              <a:schemeClr val="lt1"/>
            </a:solidFill>
          </a:ln>
          <a:effectLst/>
        </c:spPr>
      </c:pivotFmt>
      <c:pivotFmt>
        <c:idx val="4704"/>
        <c:spPr>
          <a:solidFill>
            <a:schemeClr val="accent1"/>
          </a:solidFill>
          <a:ln w="19050">
            <a:solidFill>
              <a:schemeClr val="lt1"/>
            </a:solidFill>
          </a:ln>
          <a:effectLst/>
        </c:spPr>
      </c:pivotFmt>
      <c:pivotFmt>
        <c:idx val="4705"/>
        <c:spPr>
          <a:solidFill>
            <a:schemeClr val="accent1"/>
          </a:solidFill>
          <a:ln w="19050">
            <a:solidFill>
              <a:schemeClr val="lt1"/>
            </a:solidFill>
          </a:ln>
          <a:effectLst/>
        </c:spPr>
      </c:pivotFmt>
      <c:pivotFmt>
        <c:idx val="4706"/>
        <c:spPr>
          <a:solidFill>
            <a:schemeClr val="accent1"/>
          </a:solidFill>
          <a:ln w="19050">
            <a:solidFill>
              <a:schemeClr val="lt1"/>
            </a:solidFill>
          </a:ln>
          <a:effectLst/>
        </c:spPr>
      </c:pivotFmt>
      <c:pivotFmt>
        <c:idx val="4707"/>
        <c:spPr>
          <a:solidFill>
            <a:schemeClr val="accent1"/>
          </a:solidFill>
          <a:ln w="19050">
            <a:solidFill>
              <a:schemeClr val="lt1"/>
            </a:solidFill>
          </a:ln>
          <a:effectLst/>
        </c:spPr>
      </c:pivotFmt>
      <c:pivotFmt>
        <c:idx val="4708"/>
        <c:spPr>
          <a:solidFill>
            <a:schemeClr val="accent1"/>
          </a:solidFill>
          <a:ln w="19050">
            <a:solidFill>
              <a:schemeClr val="lt1"/>
            </a:solidFill>
          </a:ln>
          <a:effectLst/>
        </c:spPr>
      </c:pivotFmt>
      <c:pivotFmt>
        <c:idx val="4709"/>
        <c:spPr>
          <a:solidFill>
            <a:schemeClr val="accent1"/>
          </a:solidFill>
          <a:ln w="19050">
            <a:solidFill>
              <a:schemeClr val="lt1"/>
            </a:solidFill>
          </a:ln>
          <a:effectLst/>
        </c:spPr>
      </c:pivotFmt>
      <c:pivotFmt>
        <c:idx val="4710"/>
        <c:spPr>
          <a:solidFill>
            <a:schemeClr val="accent1"/>
          </a:solidFill>
          <a:ln w="19050">
            <a:solidFill>
              <a:schemeClr val="lt1"/>
            </a:solidFill>
          </a:ln>
          <a:effectLst/>
        </c:spPr>
      </c:pivotFmt>
      <c:pivotFmt>
        <c:idx val="4711"/>
        <c:spPr>
          <a:solidFill>
            <a:schemeClr val="accent1"/>
          </a:solidFill>
          <a:ln w="19050">
            <a:solidFill>
              <a:schemeClr val="lt1"/>
            </a:solidFill>
          </a:ln>
          <a:effectLst/>
        </c:spPr>
      </c:pivotFmt>
      <c:pivotFmt>
        <c:idx val="4712"/>
        <c:spPr>
          <a:solidFill>
            <a:schemeClr val="accent1"/>
          </a:solidFill>
          <a:ln w="19050">
            <a:solidFill>
              <a:schemeClr val="lt1"/>
            </a:solidFill>
          </a:ln>
          <a:effectLst/>
        </c:spPr>
      </c:pivotFmt>
      <c:pivotFmt>
        <c:idx val="4713"/>
        <c:spPr>
          <a:solidFill>
            <a:schemeClr val="accent1"/>
          </a:solidFill>
          <a:ln w="19050">
            <a:solidFill>
              <a:schemeClr val="lt1"/>
            </a:solidFill>
          </a:ln>
          <a:effectLst/>
        </c:spPr>
      </c:pivotFmt>
      <c:pivotFmt>
        <c:idx val="4714"/>
        <c:spPr>
          <a:solidFill>
            <a:schemeClr val="accent1"/>
          </a:solidFill>
          <a:ln w="19050">
            <a:solidFill>
              <a:schemeClr val="lt1"/>
            </a:solidFill>
          </a:ln>
          <a:effectLst/>
        </c:spPr>
      </c:pivotFmt>
      <c:pivotFmt>
        <c:idx val="4715"/>
        <c:spPr>
          <a:solidFill>
            <a:schemeClr val="accent1"/>
          </a:solidFill>
          <a:ln w="19050">
            <a:solidFill>
              <a:schemeClr val="lt1"/>
            </a:solidFill>
          </a:ln>
          <a:effectLst/>
        </c:spPr>
      </c:pivotFmt>
      <c:pivotFmt>
        <c:idx val="4716"/>
        <c:spPr>
          <a:solidFill>
            <a:schemeClr val="accent1"/>
          </a:solidFill>
          <a:ln w="19050">
            <a:solidFill>
              <a:schemeClr val="lt1"/>
            </a:solidFill>
          </a:ln>
          <a:effectLst/>
        </c:spPr>
      </c:pivotFmt>
      <c:pivotFmt>
        <c:idx val="4717"/>
        <c:spPr>
          <a:solidFill>
            <a:schemeClr val="accent1"/>
          </a:solidFill>
          <a:ln w="19050">
            <a:solidFill>
              <a:schemeClr val="lt1"/>
            </a:solidFill>
          </a:ln>
          <a:effectLst/>
        </c:spPr>
      </c:pivotFmt>
      <c:pivotFmt>
        <c:idx val="4718"/>
        <c:spPr>
          <a:solidFill>
            <a:schemeClr val="accent1"/>
          </a:solidFill>
          <a:ln w="19050">
            <a:solidFill>
              <a:schemeClr val="lt1"/>
            </a:solidFill>
          </a:ln>
          <a:effectLst/>
        </c:spPr>
      </c:pivotFmt>
      <c:pivotFmt>
        <c:idx val="4719"/>
        <c:spPr>
          <a:solidFill>
            <a:schemeClr val="accent1"/>
          </a:solidFill>
          <a:ln w="19050">
            <a:solidFill>
              <a:schemeClr val="lt1"/>
            </a:solidFill>
          </a:ln>
          <a:effectLst/>
        </c:spPr>
      </c:pivotFmt>
      <c:pivotFmt>
        <c:idx val="4720"/>
        <c:spPr>
          <a:solidFill>
            <a:schemeClr val="accent1"/>
          </a:solidFill>
          <a:ln w="19050">
            <a:solidFill>
              <a:schemeClr val="lt1"/>
            </a:solidFill>
          </a:ln>
          <a:effectLst/>
        </c:spPr>
      </c:pivotFmt>
      <c:pivotFmt>
        <c:idx val="4721"/>
        <c:spPr>
          <a:solidFill>
            <a:schemeClr val="accent1"/>
          </a:solidFill>
          <a:ln w="19050">
            <a:solidFill>
              <a:schemeClr val="lt1"/>
            </a:solidFill>
          </a:ln>
          <a:effectLst/>
        </c:spPr>
      </c:pivotFmt>
      <c:pivotFmt>
        <c:idx val="4722"/>
        <c:spPr>
          <a:solidFill>
            <a:schemeClr val="accent1"/>
          </a:solidFill>
          <a:ln w="19050">
            <a:solidFill>
              <a:schemeClr val="lt1"/>
            </a:solidFill>
          </a:ln>
          <a:effectLst/>
        </c:spPr>
      </c:pivotFmt>
      <c:pivotFmt>
        <c:idx val="4723"/>
        <c:spPr>
          <a:solidFill>
            <a:schemeClr val="accent1"/>
          </a:solidFill>
          <a:ln w="19050">
            <a:solidFill>
              <a:schemeClr val="lt1"/>
            </a:solidFill>
          </a:ln>
          <a:effectLst/>
        </c:spPr>
      </c:pivotFmt>
      <c:pivotFmt>
        <c:idx val="4724"/>
        <c:spPr>
          <a:solidFill>
            <a:schemeClr val="accent1"/>
          </a:solidFill>
          <a:ln w="19050">
            <a:solidFill>
              <a:schemeClr val="lt1"/>
            </a:solidFill>
          </a:ln>
          <a:effectLst/>
        </c:spPr>
      </c:pivotFmt>
      <c:pivotFmt>
        <c:idx val="4725"/>
        <c:spPr>
          <a:solidFill>
            <a:schemeClr val="accent1"/>
          </a:solidFill>
          <a:ln w="19050">
            <a:solidFill>
              <a:schemeClr val="lt1"/>
            </a:solidFill>
          </a:ln>
          <a:effectLst/>
        </c:spPr>
      </c:pivotFmt>
      <c:pivotFmt>
        <c:idx val="4726"/>
        <c:spPr>
          <a:solidFill>
            <a:schemeClr val="accent1"/>
          </a:solidFill>
          <a:ln w="19050">
            <a:solidFill>
              <a:schemeClr val="lt1"/>
            </a:solidFill>
          </a:ln>
          <a:effectLst/>
        </c:spPr>
      </c:pivotFmt>
      <c:pivotFmt>
        <c:idx val="4727"/>
        <c:spPr>
          <a:solidFill>
            <a:schemeClr val="accent1"/>
          </a:solidFill>
          <a:ln w="19050">
            <a:solidFill>
              <a:schemeClr val="lt1"/>
            </a:solidFill>
          </a:ln>
          <a:effectLst/>
        </c:spPr>
      </c:pivotFmt>
      <c:pivotFmt>
        <c:idx val="4728"/>
        <c:spPr>
          <a:solidFill>
            <a:schemeClr val="accent1"/>
          </a:solidFill>
          <a:ln w="19050">
            <a:solidFill>
              <a:schemeClr val="lt1"/>
            </a:solidFill>
          </a:ln>
          <a:effectLst/>
        </c:spPr>
      </c:pivotFmt>
      <c:pivotFmt>
        <c:idx val="4729"/>
        <c:spPr>
          <a:solidFill>
            <a:schemeClr val="accent1"/>
          </a:solidFill>
          <a:ln w="19050">
            <a:solidFill>
              <a:schemeClr val="lt1"/>
            </a:solidFill>
          </a:ln>
          <a:effectLst/>
        </c:spPr>
      </c:pivotFmt>
      <c:pivotFmt>
        <c:idx val="4730"/>
        <c:spPr>
          <a:solidFill>
            <a:schemeClr val="accent1"/>
          </a:solidFill>
          <a:ln w="19050">
            <a:solidFill>
              <a:schemeClr val="lt1"/>
            </a:solidFill>
          </a:ln>
          <a:effectLst/>
        </c:spPr>
      </c:pivotFmt>
      <c:pivotFmt>
        <c:idx val="4731"/>
        <c:spPr>
          <a:solidFill>
            <a:schemeClr val="accent1"/>
          </a:solidFill>
          <a:ln w="19050">
            <a:solidFill>
              <a:schemeClr val="lt1"/>
            </a:solidFill>
          </a:ln>
          <a:effectLst/>
        </c:spPr>
      </c:pivotFmt>
      <c:pivotFmt>
        <c:idx val="4732"/>
        <c:spPr>
          <a:solidFill>
            <a:schemeClr val="accent1"/>
          </a:solidFill>
          <a:ln w="19050">
            <a:solidFill>
              <a:schemeClr val="lt1"/>
            </a:solidFill>
          </a:ln>
          <a:effectLst/>
        </c:spPr>
      </c:pivotFmt>
      <c:pivotFmt>
        <c:idx val="4733"/>
        <c:spPr>
          <a:solidFill>
            <a:schemeClr val="accent1"/>
          </a:solidFill>
          <a:ln w="19050">
            <a:solidFill>
              <a:schemeClr val="lt1"/>
            </a:solidFill>
          </a:ln>
          <a:effectLst/>
        </c:spPr>
      </c:pivotFmt>
      <c:pivotFmt>
        <c:idx val="4734"/>
        <c:spPr>
          <a:solidFill>
            <a:schemeClr val="accent1"/>
          </a:solidFill>
          <a:ln w="19050">
            <a:solidFill>
              <a:schemeClr val="lt1"/>
            </a:solidFill>
          </a:ln>
          <a:effectLst/>
        </c:spPr>
      </c:pivotFmt>
      <c:pivotFmt>
        <c:idx val="4735"/>
        <c:spPr>
          <a:solidFill>
            <a:schemeClr val="accent1"/>
          </a:solidFill>
          <a:ln w="19050">
            <a:solidFill>
              <a:schemeClr val="lt1"/>
            </a:solidFill>
          </a:ln>
          <a:effectLst/>
        </c:spPr>
      </c:pivotFmt>
      <c:pivotFmt>
        <c:idx val="4736"/>
        <c:spPr>
          <a:solidFill>
            <a:schemeClr val="accent1"/>
          </a:solidFill>
          <a:ln w="19050">
            <a:solidFill>
              <a:schemeClr val="lt1"/>
            </a:solidFill>
          </a:ln>
          <a:effectLst/>
        </c:spPr>
      </c:pivotFmt>
      <c:pivotFmt>
        <c:idx val="4737"/>
        <c:spPr>
          <a:solidFill>
            <a:schemeClr val="accent1"/>
          </a:solidFill>
          <a:ln w="19050">
            <a:solidFill>
              <a:schemeClr val="lt1"/>
            </a:solidFill>
          </a:ln>
          <a:effectLst/>
        </c:spPr>
      </c:pivotFmt>
      <c:pivotFmt>
        <c:idx val="4738"/>
        <c:spPr>
          <a:solidFill>
            <a:schemeClr val="accent1"/>
          </a:solidFill>
          <a:ln w="19050">
            <a:solidFill>
              <a:schemeClr val="lt1"/>
            </a:solidFill>
          </a:ln>
          <a:effectLst/>
        </c:spPr>
      </c:pivotFmt>
      <c:pivotFmt>
        <c:idx val="4739"/>
        <c:spPr>
          <a:solidFill>
            <a:schemeClr val="accent1"/>
          </a:solidFill>
          <a:ln w="19050">
            <a:solidFill>
              <a:schemeClr val="lt1"/>
            </a:solidFill>
          </a:ln>
          <a:effectLst/>
        </c:spPr>
      </c:pivotFmt>
      <c:pivotFmt>
        <c:idx val="4740"/>
        <c:spPr>
          <a:solidFill>
            <a:schemeClr val="accent1"/>
          </a:solidFill>
          <a:ln w="19050">
            <a:solidFill>
              <a:schemeClr val="lt1"/>
            </a:solidFill>
          </a:ln>
          <a:effectLst/>
        </c:spPr>
      </c:pivotFmt>
      <c:pivotFmt>
        <c:idx val="4741"/>
        <c:spPr>
          <a:solidFill>
            <a:schemeClr val="accent1"/>
          </a:solidFill>
          <a:ln w="19050">
            <a:solidFill>
              <a:schemeClr val="lt1"/>
            </a:solidFill>
          </a:ln>
          <a:effectLst/>
        </c:spPr>
      </c:pivotFmt>
      <c:pivotFmt>
        <c:idx val="4742"/>
        <c:spPr>
          <a:solidFill>
            <a:schemeClr val="accent1"/>
          </a:solidFill>
          <a:ln w="19050">
            <a:solidFill>
              <a:schemeClr val="lt1"/>
            </a:solidFill>
          </a:ln>
          <a:effectLst/>
        </c:spPr>
      </c:pivotFmt>
      <c:pivotFmt>
        <c:idx val="4743"/>
        <c:spPr>
          <a:solidFill>
            <a:schemeClr val="accent1"/>
          </a:solidFill>
          <a:ln w="19050">
            <a:solidFill>
              <a:schemeClr val="lt1"/>
            </a:solidFill>
          </a:ln>
          <a:effectLst/>
        </c:spPr>
      </c:pivotFmt>
      <c:pivotFmt>
        <c:idx val="4744"/>
        <c:spPr>
          <a:solidFill>
            <a:schemeClr val="accent1"/>
          </a:solidFill>
          <a:ln w="19050">
            <a:solidFill>
              <a:schemeClr val="lt1"/>
            </a:solidFill>
          </a:ln>
          <a:effectLst/>
        </c:spPr>
      </c:pivotFmt>
      <c:pivotFmt>
        <c:idx val="4745"/>
        <c:spPr>
          <a:solidFill>
            <a:schemeClr val="accent1"/>
          </a:solidFill>
          <a:ln w="19050">
            <a:solidFill>
              <a:schemeClr val="lt1"/>
            </a:solidFill>
          </a:ln>
          <a:effectLst/>
        </c:spPr>
      </c:pivotFmt>
      <c:pivotFmt>
        <c:idx val="4746"/>
        <c:spPr>
          <a:solidFill>
            <a:schemeClr val="accent1"/>
          </a:solidFill>
          <a:ln w="19050">
            <a:solidFill>
              <a:schemeClr val="lt1"/>
            </a:solidFill>
          </a:ln>
          <a:effectLst/>
        </c:spPr>
      </c:pivotFmt>
      <c:pivotFmt>
        <c:idx val="4747"/>
        <c:spPr>
          <a:solidFill>
            <a:schemeClr val="accent1"/>
          </a:solidFill>
          <a:ln w="19050">
            <a:solidFill>
              <a:schemeClr val="lt1"/>
            </a:solidFill>
          </a:ln>
          <a:effectLst/>
        </c:spPr>
      </c:pivotFmt>
      <c:pivotFmt>
        <c:idx val="4748"/>
        <c:spPr>
          <a:solidFill>
            <a:schemeClr val="accent1"/>
          </a:solidFill>
          <a:ln w="19050">
            <a:solidFill>
              <a:schemeClr val="lt1"/>
            </a:solidFill>
          </a:ln>
          <a:effectLst/>
        </c:spPr>
      </c:pivotFmt>
      <c:pivotFmt>
        <c:idx val="4749"/>
        <c:spPr>
          <a:solidFill>
            <a:schemeClr val="accent1"/>
          </a:solidFill>
          <a:ln w="19050">
            <a:solidFill>
              <a:schemeClr val="lt1"/>
            </a:solidFill>
          </a:ln>
          <a:effectLst/>
        </c:spPr>
      </c:pivotFmt>
      <c:pivotFmt>
        <c:idx val="4750"/>
        <c:spPr>
          <a:solidFill>
            <a:schemeClr val="accent1"/>
          </a:solidFill>
          <a:ln w="19050">
            <a:solidFill>
              <a:schemeClr val="lt1"/>
            </a:solidFill>
          </a:ln>
          <a:effectLst/>
        </c:spPr>
      </c:pivotFmt>
      <c:pivotFmt>
        <c:idx val="4751"/>
        <c:spPr>
          <a:solidFill>
            <a:schemeClr val="accent1"/>
          </a:solidFill>
          <a:ln w="19050">
            <a:solidFill>
              <a:schemeClr val="lt1"/>
            </a:solidFill>
          </a:ln>
          <a:effectLst/>
        </c:spPr>
      </c:pivotFmt>
      <c:pivotFmt>
        <c:idx val="4752"/>
        <c:spPr>
          <a:solidFill>
            <a:schemeClr val="accent1"/>
          </a:solidFill>
          <a:ln w="19050">
            <a:solidFill>
              <a:schemeClr val="lt1"/>
            </a:solidFill>
          </a:ln>
          <a:effectLst/>
        </c:spPr>
      </c:pivotFmt>
      <c:pivotFmt>
        <c:idx val="4753"/>
        <c:spPr>
          <a:solidFill>
            <a:schemeClr val="accent1"/>
          </a:solidFill>
          <a:ln w="19050">
            <a:solidFill>
              <a:schemeClr val="lt1"/>
            </a:solidFill>
          </a:ln>
          <a:effectLst/>
        </c:spPr>
      </c:pivotFmt>
      <c:pivotFmt>
        <c:idx val="4754"/>
        <c:spPr>
          <a:solidFill>
            <a:schemeClr val="accent1"/>
          </a:solidFill>
          <a:ln w="19050">
            <a:solidFill>
              <a:schemeClr val="lt1"/>
            </a:solidFill>
          </a:ln>
          <a:effectLst/>
        </c:spPr>
      </c:pivotFmt>
      <c:pivotFmt>
        <c:idx val="4755"/>
        <c:spPr>
          <a:solidFill>
            <a:schemeClr val="accent1"/>
          </a:solidFill>
          <a:ln w="19050">
            <a:solidFill>
              <a:schemeClr val="lt1"/>
            </a:solidFill>
          </a:ln>
          <a:effectLst/>
        </c:spPr>
      </c:pivotFmt>
      <c:pivotFmt>
        <c:idx val="4756"/>
        <c:spPr>
          <a:solidFill>
            <a:schemeClr val="accent1"/>
          </a:solidFill>
          <a:ln w="19050">
            <a:solidFill>
              <a:schemeClr val="lt1"/>
            </a:solidFill>
          </a:ln>
          <a:effectLst/>
        </c:spPr>
      </c:pivotFmt>
      <c:pivotFmt>
        <c:idx val="4757"/>
        <c:spPr>
          <a:solidFill>
            <a:schemeClr val="accent1"/>
          </a:solidFill>
          <a:ln w="19050">
            <a:solidFill>
              <a:schemeClr val="lt1"/>
            </a:solidFill>
          </a:ln>
          <a:effectLst/>
        </c:spPr>
      </c:pivotFmt>
      <c:pivotFmt>
        <c:idx val="4758"/>
        <c:spPr>
          <a:solidFill>
            <a:schemeClr val="accent1"/>
          </a:solidFill>
          <a:ln w="19050">
            <a:solidFill>
              <a:schemeClr val="lt1"/>
            </a:solidFill>
          </a:ln>
          <a:effectLst/>
        </c:spPr>
      </c:pivotFmt>
      <c:pivotFmt>
        <c:idx val="4759"/>
        <c:spPr>
          <a:solidFill>
            <a:schemeClr val="accent1"/>
          </a:solidFill>
          <a:ln w="19050">
            <a:solidFill>
              <a:schemeClr val="lt1"/>
            </a:solidFill>
          </a:ln>
          <a:effectLst/>
        </c:spPr>
      </c:pivotFmt>
      <c:pivotFmt>
        <c:idx val="4760"/>
        <c:spPr>
          <a:solidFill>
            <a:schemeClr val="accent1"/>
          </a:solidFill>
          <a:ln w="19050">
            <a:solidFill>
              <a:schemeClr val="lt1"/>
            </a:solidFill>
          </a:ln>
          <a:effectLst/>
        </c:spPr>
      </c:pivotFmt>
      <c:pivotFmt>
        <c:idx val="4761"/>
        <c:spPr>
          <a:solidFill>
            <a:schemeClr val="accent1"/>
          </a:solidFill>
          <a:ln w="19050">
            <a:solidFill>
              <a:schemeClr val="lt1"/>
            </a:solidFill>
          </a:ln>
          <a:effectLst/>
        </c:spPr>
      </c:pivotFmt>
      <c:pivotFmt>
        <c:idx val="4762"/>
        <c:spPr>
          <a:solidFill>
            <a:schemeClr val="accent1"/>
          </a:solidFill>
          <a:ln w="19050">
            <a:solidFill>
              <a:schemeClr val="lt1"/>
            </a:solidFill>
          </a:ln>
          <a:effectLst/>
        </c:spPr>
      </c:pivotFmt>
      <c:pivotFmt>
        <c:idx val="4763"/>
        <c:spPr>
          <a:solidFill>
            <a:schemeClr val="accent1"/>
          </a:solidFill>
          <a:ln w="19050">
            <a:solidFill>
              <a:schemeClr val="lt1"/>
            </a:solidFill>
          </a:ln>
          <a:effectLst/>
        </c:spPr>
      </c:pivotFmt>
      <c:pivotFmt>
        <c:idx val="4764"/>
        <c:spPr>
          <a:solidFill>
            <a:schemeClr val="accent1"/>
          </a:solidFill>
          <a:ln w="19050">
            <a:solidFill>
              <a:schemeClr val="lt1"/>
            </a:solidFill>
          </a:ln>
          <a:effectLst/>
        </c:spPr>
      </c:pivotFmt>
      <c:pivotFmt>
        <c:idx val="4765"/>
        <c:spPr>
          <a:solidFill>
            <a:schemeClr val="accent1"/>
          </a:solidFill>
          <a:ln w="19050">
            <a:solidFill>
              <a:schemeClr val="lt1"/>
            </a:solidFill>
          </a:ln>
          <a:effectLst/>
        </c:spPr>
      </c:pivotFmt>
      <c:pivotFmt>
        <c:idx val="4766"/>
        <c:spPr>
          <a:solidFill>
            <a:schemeClr val="accent1"/>
          </a:solidFill>
          <a:ln w="19050">
            <a:solidFill>
              <a:schemeClr val="lt1"/>
            </a:solidFill>
          </a:ln>
          <a:effectLst/>
        </c:spPr>
      </c:pivotFmt>
      <c:pivotFmt>
        <c:idx val="4767"/>
        <c:spPr>
          <a:solidFill>
            <a:schemeClr val="accent1"/>
          </a:solidFill>
          <a:ln w="19050">
            <a:solidFill>
              <a:schemeClr val="lt1"/>
            </a:solidFill>
          </a:ln>
          <a:effectLst/>
        </c:spPr>
      </c:pivotFmt>
      <c:pivotFmt>
        <c:idx val="4768"/>
        <c:spPr>
          <a:solidFill>
            <a:schemeClr val="accent1"/>
          </a:solidFill>
          <a:ln w="19050">
            <a:solidFill>
              <a:schemeClr val="lt1"/>
            </a:solidFill>
          </a:ln>
          <a:effectLst/>
        </c:spPr>
      </c:pivotFmt>
      <c:pivotFmt>
        <c:idx val="4769"/>
        <c:spPr>
          <a:solidFill>
            <a:schemeClr val="accent1"/>
          </a:solidFill>
          <a:ln w="19050">
            <a:solidFill>
              <a:schemeClr val="lt1"/>
            </a:solidFill>
          </a:ln>
          <a:effectLst/>
        </c:spPr>
      </c:pivotFmt>
      <c:pivotFmt>
        <c:idx val="4770"/>
        <c:spPr>
          <a:solidFill>
            <a:schemeClr val="accent1"/>
          </a:solidFill>
          <a:ln w="19050">
            <a:solidFill>
              <a:schemeClr val="lt1"/>
            </a:solidFill>
          </a:ln>
          <a:effectLst/>
        </c:spPr>
      </c:pivotFmt>
      <c:pivotFmt>
        <c:idx val="4771"/>
        <c:spPr>
          <a:solidFill>
            <a:schemeClr val="accent1"/>
          </a:solidFill>
          <a:ln w="19050">
            <a:solidFill>
              <a:schemeClr val="lt1"/>
            </a:solidFill>
          </a:ln>
          <a:effectLst/>
        </c:spPr>
      </c:pivotFmt>
      <c:pivotFmt>
        <c:idx val="4772"/>
        <c:spPr>
          <a:solidFill>
            <a:schemeClr val="accent1"/>
          </a:solidFill>
          <a:ln w="19050">
            <a:solidFill>
              <a:schemeClr val="lt1"/>
            </a:solidFill>
          </a:ln>
          <a:effectLst/>
        </c:spPr>
      </c:pivotFmt>
      <c:pivotFmt>
        <c:idx val="4773"/>
        <c:spPr>
          <a:solidFill>
            <a:schemeClr val="accent1"/>
          </a:solidFill>
          <a:ln w="19050">
            <a:solidFill>
              <a:schemeClr val="lt1"/>
            </a:solidFill>
          </a:ln>
          <a:effectLst/>
        </c:spPr>
      </c:pivotFmt>
      <c:pivotFmt>
        <c:idx val="4774"/>
        <c:spPr>
          <a:solidFill>
            <a:schemeClr val="accent1"/>
          </a:solidFill>
          <a:ln w="19050">
            <a:solidFill>
              <a:schemeClr val="lt1"/>
            </a:solidFill>
          </a:ln>
          <a:effectLst/>
        </c:spPr>
      </c:pivotFmt>
      <c:pivotFmt>
        <c:idx val="4775"/>
        <c:spPr>
          <a:solidFill>
            <a:schemeClr val="accent1"/>
          </a:solidFill>
          <a:ln w="19050">
            <a:solidFill>
              <a:schemeClr val="lt1"/>
            </a:solidFill>
          </a:ln>
          <a:effectLst/>
        </c:spPr>
      </c:pivotFmt>
      <c:pivotFmt>
        <c:idx val="4776"/>
        <c:spPr>
          <a:solidFill>
            <a:schemeClr val="accent1"/>
          </a:solidFill>
          <a:ln w="19050">
            <a:solidFill>
              <a:schemeClr val="lt1"/>
            </a:solidFill>
          </a:ln>
          <a:effectLst/>
        </c:spPr>
      </c:pivotFmt>
      <c:pivotFmt>
        <c:idx val="4777"/>
        <c:spPr>
          <a:solidFill>
            <a:schemeClr val="accent1"/>
          </a:solidFill>
          <a:ln w="19050">
            <a:solidFill>
              <a:schemeClr val="lt1"/>
            </a:solidFill>
          </a:ln>
          <a:effectLst/>
        </c:spPr>
      </c:pivotFmt>
      <c:pivotFmt>
        <c:idx val="4778"/>
        <c:spPr>
          <a:solidFill>
            <a:schemeClr val="accent1"/>
          </a:solidFill>
          <a:ln w="19050">
            <a:solidFill>
              <a:schemeClr val="lt1"/>
            </a:solidFill>
          </a:ln>
          <a:effectLst/>
        </c:spPr>
      </c:pivotFmt>
      <c:pivotFmt>
        <c:idx val="4779"/>
        <c:spPr>
          <a:solidFill>
            <a:schemeClr val="accent1"/>
          </a:solidFill>
          <a:ln w="19050">
            <a:solidFill>
              <a:schemeClr val="lt1"/>
            </a:solidFill>
          </a:ln>
          <a:effectLst/>
        </c:spPr>
      </c:pivotFmt>
      <c:pivotFmt>
        <c:idx val="4780"/>
        <c:spPr>
          <a:solidFill>
            <a:schemeClr val="accent1"/>
          </a:solidFill>
          <a:ln w="19050">
            <a:solidFill>
              <a:schemeClr val="lt1"/>
            </a:solidFill>
          </a:ln>
          <a:effectLst/>
        </c:spPr>
      </c:pivotFmt>
      <c:pivotFmt>
        <c:idx val="4781"/>
        <c:spPr>
          <a:solidFill>
            <a:schemeClr val="accent1"/>
          </a:solidFill>
          <a:ln w="19050">
            <a:solidFill>
              <a:schemeClr val="lt1"/>
            </a:solidFill>
          </a:ln>
          <a:effectLst/>
        </c:spPr>
      </c:pivotFmt>
      <c:pivotFmt>
        <c:idx val="4782"/>
        <c:spPr>
          <a:solidFill>
            <a:schemeClr val="accent1"/>
          </a:solidFill>
          <a:ln w="19050">
            <a:solidFill>
              <a:schemeClr val="lt1"/>
            </a:solidFill>
          </a:ln>
          <a:effectLst/>
        </c:spPr>
      </c:pivotFmt>
      <c:pivotFmt>
        <c:idx val="4783"/>
        <c:spPr>
          <a:solidFill>
            <a:schemeClr val="accent1"/>
          </a:solidFill>
          <a:ln w="19050">
            <a:solidFill>
              <a:schemeClr val="lt1"/>
            </a:solidFill>
          </a:ln>
          <a:effectLst/>
        </c:spPr>
      </c:pivotFmt>
      <c:pivotFmt>
        <c:idx val="4784"/>
        <c:spPr>
          <a:solidFill>
            <a:schemeClr val="accent1"/>
          </a:solidFill>
          <a:ln w="19050">
            <a:solidFill>
              <a:schemeClr val="lt1"/>
            </a:solidFill>
          </a:ln>
          <a:effectLst/>
        </c:spPr>
      </c:pivotFmt>
      <c:pivotFmt>
        <c:idx val="4785"/>
        <c:spPr>
          <a:solidFill>
            <a:schemeClr val="accent1"/>
          </a:solidFill>
          <a:ln w="19050">
            <a:solidFill>
              <a:schemeClr val="lt1"/>
            </a:solidFill>
          </a:ln>
          <a:effectLst/>
        </c:spPr>
      </c:pivotFmt>
      <c:pivotFmt>
        <c:idx val="4786"/>
        <c:spPr>
          <a:solidFill>
            <a:schemeClr val="accent1"/>
          </a:solidFill>
          <a:ln w="19050">
            <a:solidFill>
              <a:schemeClr val="lt1"/>
            </a:solidFill>
          </a:ln>
          <a:effectLst/>
        </c:spPr>
      </c:pivotFmt>
      <c:pivotFmt>
        <c:idx val="4787"/>
        <c:spPr>
          <a:solidFill>
            <a:schemeClr val="accent1"/>
          </a:solidFill>
          <a:ln w="19050">
            <a:solidFill>
              <a:schemeClr val="lt1"/>
            </a:solidFill>
          </a:ln>
          <a:effectLst/>
        </c:spPr>
      </c:pivotFmt>
      <c:pivotFmt>
        <c:idx val="4788"/>
        <c:spPr>
          <a:solidFill>
            <a:schemeClr val="accent1"/>
          </a:solidFill>
          <a:ln w="19050">
            <a:solidFill>
              <a:schemeClr val="lt1"/>
            </a:solidFill>
          </a:ln>
          <a:effectLst/>
        </c:spPr>
      </c:pivotFmt>
      <c:pivotFmt>
        <c:idx val="4789"/>
        <c:spPr>
          <a:solidFill>
            <a:schemeClr val="accent1"/>
          </a:solidFill>
          <a:ln w="19050">
            <a:solidFill>
              <a:schemeClr val="lt1"/>
            </a:solidFill>
          </a:ln>
          <a:effectLst/>
        </c:spPr>
      </c:pivotFmt>
      <c:pivotFmt>
        <c:idx val="4790"/>
        <c:spPr>
          <a:solidFill>
            <a:schemeClr val="accent1"/>
          </a:solidFill>
          <a:ln w="19050">
            <a:solidFill>
              <a:schemeClr val="lt1"/>
            </a:solidFill>
          </a:ln>
          <a:effectLst/>
        </c:spPr>
      </c:pivotFmt>
      <c:pivotFmt>
        <c:idx val="4791"/>
        <c:spPr>
          <a:solidFill>
            <a:schemeClr val="accent1"/>
          </a:solidFill>
          <a:ln w="19050">
            <a:solidFill>
              <a:schemeClr val="lt1"/>
            </a:solidFill>
          </a:ln>
          <a:effectLst/>
        </c:spPr>
      </c:pivotFmt>
      <c:pivotFmt>
        <c:idx val="4792"/>
        <c:spPr>
          <a:solidFill>
            <a:schemeClr val="accent1"/>
          </a:solidFill>
          <a:ln w="19050">
            <a:solidFill>
              <a:schemeClr val="lt1"/>
            </a:solidFill>
          </a:ln>
          <a:effectLst/>
        </c:spPr>
      </c:pivotFmt>
      <c:pivotFmt>
        <c:idx val="4793"/>
        <c:spPr>
          <a:solidFill>
            <a:schemeClr val="accent1"/>
          </a:solidFill>
          <a:ln w="19050">
            <a:solidFill>
              <a:schemeClr val="lt1"/>
            </a:solidFill>
          </a:ln>
          <a:effectLst/>
        </c:spPr>
      </c:pivotFmt>
      <c:pivotFmt>
        <c:idx val="4794"/>
        <c:spPr>
          <a:solidFill>
            <a:schemeClr val="accent1"/>
          </a:solidFill>
          <a:ln w="19050">
            <a:solidFill>
              <a:schemeClr val="lt1"/>
            </a:solidFill>
          </a:ln>
          <a:effectLst/>
        </c:spPr>
      </c:pivotFmt>
      <c:pivotFmt>
        <c:idx val="4795"/>
        <c:spPr>
          <a:solidFill>
            <a:schemeClr val="accent1"/>
          </a:solidFill>
          <a:ln w="19050">
            <a:solidFill>
              <a:schemeClr val="lt1"/>
            </a:solidFill>
          </a:ln>
          <a:effectLst/>
        </c:spPr>
      </c:pivotFmt>
      <c:pivotFmt>
        <c:idx val="4796"/>
        <c:spPr>
          <a:solidFill>
            <a:schemeClr val="accent1"/>
          </a:solidFill>
          <a:ln w="19050">
            <a:solidFill>
              <a:schemeClr val="lt1"/>
            </a:solidFill>
          </a:ln>
          <a:effectLst/>
        </c:spPr>
      </c:pivotFmt>
      <c:pivotFmt>
        <c:idx val="4797"/>
        <c:spPr>
          <a:solidFill>
            <a:schemeClr val="accent1"/>
          </a:solidFill>
          <a:ln w="19050">
            <a:solidFill>
              <a:schemeClr val="lt1"/>
            </a:solidFill>
          </a:ln>
          <a:effectLst/>
        </c:spPr>
      </c:pivotFmt>
      <c:pivotFmt>
        <c:idx val="4798"/>
        <c:spPr>
          <a:solidFill>
            <a:schemeClr val="accent1"/>
          </a:solidFill>
          <a:ln w="19050">
            <a:solidFill>
              <a:schemeClr val="lt1"/>
            </a:solidFill>
          </a:ln>
          <a:effectLst/>
        </c:spPr>
      </c:pivotFmt>
      <c:pivotFmt>
        <c:idx val="4799"/>
        <c:spPr>
          <a:solidFill>
            <a:schemeClr val="accent1"/>
          </a:solidFill>
          <a:ln w="19050">
            <a:solidFill>
              <a:schemeClr val="lt1"/>
            </a:solidFill>
          </a:ln>
          <a:effectLst/>
        </c:spPr>
      </c:pivotFmt>
      <c:pivotFmt>
        <c:idx val="4800"/>
        <c:spPr>
          <a:solidFill>
            <a:schemeClr val="accent1"/>
          </a:solidFill>
          <a:ln w="19050">
            <a:solidFill>
              <a:schemeClr val="lt1"/>
            </a:solidFill>
          </a:ln>
          <a:effectLst/>
        </c:spPr>
      </c:pivotFmt>
      <c:pivotFmt>
        <c:idx val="4801"/>
        <c:spPr>
          <a:solidFill>
            <a:schemeClr val="accent1"/>
          </a:solidFill>
          <a:ln w="19050">
            <a:solidFill>
              <a:schemeClr val="lt1"/>
            </a:solidFill>
          </a:ln>
          <a:effectLst/>
        </c:spPr>
      </c:pivotFmt>
      <c:pivotFmt>
        <c:idx val="4802"/>
        <c:spPr>
          <a:solidFill>
            <a:schemeClr val="accent1"/>
          </a:solidFill>
          <a:ln w="19050">
            <a:solidFill>
              <a:schemeClr val="lt1"/>
            </a:solidFill>
          </a:ln>
          <a:effectLst/>
        </c:spPr>
      </c:pivotFmt>
      <c:pivotFmt>
        <c:idx val="4803"/>
        <c:spPr>
          <a:solidFill>
            <a:schemeClr val="accent1"/>
          </a:solidFill>
          <a:ln w="19050">
            <a:solidFill>
              <a:schemeClr val="lt1"/>
            </a:solidFill>
          </a:ln>
          <a:effectLst/>
        </c:spPr>
      </c:pivotFmt>
      <c:pivotFmt>
        <c:idx val="4804"/>
        <c:spPr>
          <a:solidFill>
            <a:schemeClr val="accent1"/>
          </a:solidFill>
          <a:ln w="19050">
            <a:solidFill>
              <a:schemeClr val="lt1"/>
            </a:solidFill>
          </a:ln>
          <a:effectLst/>
        </c:spPr>
      </c:pivotFmt>
      <c:pivotFmt>
        <c:idx val="4805"/>
        <c:spPr>
          <a:solidFill>
            <a:schemeClr val="accent1"/>
          </a:solidFill>
          <a:ln w="19050">
            <a:solidFill>
              <a:schemeClr val="lt1"/>
            </a:solidFill>
          </a:ln>
          <a:effectLst/>
        </c:spPr>
      </c:pivotFmt>
      <c:pivotFmt>
        <c:idx val="4806"/>
        <c:spPr>
          <a:solidFill>
            <a:schemeClr val="accent1"/>
          </a:solidFill>
          <a:ln w="19050">
            <a:solidFill>
              <a:schemeClr val="lt1"/>
            </a:solidFill>
          </a:ln>
          <a:effectLst/>
        </c:spPr>
      </c:pivotFmt>
      <c:pivotFmt>
        <c:idx val="4807"/>
        <c:spPr>
          <a:solidFill>
            <a:schemeClr val="accent1"/>
          </a:solidFill>
          <a:ln w="19050">
            <a:solidFill>
              <a:schemeClr val="lt1"/>
            </a:solidFill>
          </a:ln>
          <a:effectLst/>
        </c:spPr>
      </c:pivotFmt>
      <c:pivotFmt>
        <c:idx val="4808"/>
        <c:spPr>
          <a:solidFill>
            <a:schemeClr val="accent1"/>
          </a:solidFill>
          <a:ln w="19050">
            <a:solidFill>
              <a:schemeClr val="lt1"/>
            </a:solidFill>
          </a:ln>
          <a:effectLst/>
        </c:spPr>
      </c:pivotFmt>
      <c:pivotFmt>
        <c:idx val="4809"/>
        <c:spPr>
          <a:solidFill>
            <a:schemeClr val="accent1"/>
          </a:solidFill>
          <a:ln w="19050">
            <a:solidFill>
              <a:schemeClr val="lt1"/>
            </a:solidFill>
          </a:ln>
          <a:effectLst/>
        </c:spPr>
      </c:pivotFmt>
      <c:pivotFmt>
        <c:idx val="4810"/>
        <c:spPr>
          <a:solidFill>
            <a:schemeClr val="accent1"/>
          </a:solidFill>
          <a:ln w="19050">
            <a:solidFill>
              <a:schemeClr val="lt1"/>
            </a:solidFill>
          </a:ln>
          <a:effectLst/>
        </c:spPr>
      </c:pivotFmt>
      <c:pivotFmt>
        <c:idx val="4811"/>
        <c:spPr>
          <a:solidFill>
            <a:schemeClr val="accent1"/>
          </a:solidFill>
          <a:ln w="19050">
            <a:solidFill>
              <a:schemeClr val="lt1"/>
            </a:solidFill>
          </a:ln>
          <a:effectLst/>
        </c:spPr>
      </c:pivotFmt>
      <c:pivotFmt>
        <c:idx val="4812"/>
        <c:spPr>
          <a:solidFill>
            <a:schemeClr val="accent1"/>
          </a:solidFill>
          <a:ln w="19050">
            <a:solidFill>
              <a:schemeClr val="lt1"/>
            </a:solidFill>
          </a:ln>
          <a:effectLst/>
        </c:spPr>
      </c:pivotFmt>
      <c:pivotFmt>
        <c:idx val="4813"/>
        <c:spPr>
          <a:solidFill>
            <a:schemeClr val="accent1"/>
          </a:solidFill>
          <a:ln w="19050">
            <a:solidFill>
              <a:schemeClr val="lt1"/>
            </a:solidFill>
          </a:ln>
          <a:effectLst/>
        </c:spPr>
      </c:pivotFmt>
      <c:pivotFmt>
        <c:idx val="4814"/>
        <c:spPr>
          <a:solidFill>
            <a:schemeClr val="accent1"/>
          </a:solidFill>
          <a:ln w="19050">
            <a:solidFill>
              <a:schemeClr val="lt1"/>
            </a:solidFill>
          </a:ln>
          <a:effectLst/>
        </c:spPr>
      </c:pivotFmt>
      <c:pivotFmt>
        <c:idx val="4815"/>
        <c:spPr>
          <a:solidFill>
            <a:schemeClr val="accent1"/>
          </a:solidFill>
          <a:ln w="19050">
            <a:solidFill>
              <a:schemeClr val="lt1"/>
            </a:solidFill>
          </a:ln>
          <a:effectLst/>
        </c:spPr>
      </c:pivotFmt>
      <c:pivotFmt>
        <c:idx val="4816"/>
        <c:spPr>
          <a:solidFill>
            <a:schemeClr val="accent1"/>
          </a:solidFill>
          <a:ln w="19050">
            <a:solidFill>
              <a:schemeClr val="lt1"/>
            </a:solidFill>
          </a:ln>
          <a:effectLst/>
        </c:spPr>
      </c:pivotFmt>
      <c:pivotFmt>
        <c:idx val="4817"/>
        <c:spPr>
          <a:solidFill>
            <a:schemeClr val="accent1"/>
          </a:solidFill>
          <a:ln w="19050">
            <a:solidFill>
              <a:schemeClr val="lt1"/>
            </a:solidFill>
          </a:ln>
          <a:effectLst/>
        </c:spPr>
      </c:pivotFmt>
      <c:pivotFmt>
        <c:idx val="4818"/>
        <c:spPr>
          <a:solidFill>
            <a:schemeClr val="accent1"/>
          </a:solidFill>
          <a:ln w="19050">
            <a:solidFill>
              <a:schemeClr val="lt1"/>
            </a:solidFill>
          </a:ln>
          <a:effectLst/>
        </c:spPr>
      </c:pivotFmt>
      <c:pivotFmt>
        <c:idx val="4819"/>
        <c:spPr>
          <a:solidFill>
            <a:schemeClr val="accent1"/>
          </a:solidFill>
          <a:ln w="19050">
            <a:solidFill>
              <a:schemeClr val="lt1"/>
            </a:solidFill>
          </a:ln>
          <a:effectLst/>
        </c:spPr>
        <c:marker>
          <c:symbol val="none"/>
        </c:marker>
      </c:pivotFmt>
      <c:pivotFmt>
        <c:idx val="4820"/>
        <c:spPr>
          <a:solidFill>
            <a:schemeClr val="accent1"/>
          </a:solidFill>
          <a:ln w="19050">
            <a:solidFill>
              <a:schemeClr val="lt1"/>
            </a:solidFill>
          </a:ln>
          <a:effectLst/>
        </c:spPr>
      </c:pivotFmt>
      <c:pivotFmt>
        <c:idx val="4821"/>
        <c:spPr>
          <a:solidFill>
            <a:schemeClr val="accent1"/>
          </a:solidFill>
          <a:ln w="19050">
            <a:solidFill>
              <a:schemeClr val="lt1"/>
            </a:solidFill>
          </a:ln>
          <a:effectLst/>
        </c:spPr>
      </c:pivotFmt>
      <c:pivotFmt>
        <c:idx val="4822"/>
        <c:spPr>
          <a:solidFill>
            <a:schemeClr val="accent1"/>
          </a:solidFill>
          <a:ln w="19050">
            <a:solidFill>
              <a:schemeClr val="lt1"/>
            </a:solidFill>
          </a:ln>
          <a:effectLst/>
        </c:spPr>
      </c:pivotFmt>
      <c:pivotFmt>
        <c:idx val="4823"/>
        <c:spPr>
          <a:solidFill>
            <a:schemeClr val="accent1"/>
          </a:solidFill>
          <a:ln w="19050">
            <a:solidFill>
              <a:schemeClr val="lt1"/>
            </a:solidFill>
          </a:ln>
          <a:effectLst/>
        </c:spPr>
      </c:pivotFmt>
      <c:pivotFmt>
        <c:idx val="4824"/>
        <c:spPr>
          <a:solidFill>
            <a:schemeClr val="accent1"/>
          </a:solidFill>
          <a:ln w="19050">
            <a:solidFill>
              <a:schemeClr val="lt1"/>
            </a:solidFill>
          </a:ln>
          <a:effectLst/>
        </c:spPr>
      </c:pivotFmt>
      <c:pivotFmt>
        <c:idx val="4825"/>
        <c:spPr>
          <a:solidFill>
            <a:schemeClr val="accent1"/>
          </a:solidFill>
          <a:ln w="19050">
            <a:solidFill>
              <a:schemeClr val="lt1"/>
            </a:solidFill>
          </a:ln>
          <a:effectLst/>
        </c:spPr>
      </c:pivotFmt>
      <c:pivotFmt>
        <c:idx val="4826"/>
        <c:spPr>
          <a:solidFill>
            <a:schemeClr val="accent1"/>
          </a:solidFill>
          <a:ln w="19050">
            <a:solidFill>
              <a:schemeClr val="lt1"/>
            </a:solidFill>
          </a:ln>
          <a:effectLst/>
        </c:spPr>
      </c:pivotFmt>
      <c:pivotFmt>
        <c:idx val="4827"/>
        <c:spPr>
          <a:solidFill>
            <a:schemeClr val="accent1"/>
          </a:solidFill>
          <a:ln w="19050">
            <a:solidFill>
              <a:schemeClr val="lt1"/>
            </a:solidFill>
          </a:ln>
          <a:effectLst/>
        </c:spPr>
      </c:pivotFmt>
      <c:pivotFmt>
        <c:idx val="4828"/>
        <c:spPr>
          <a:solidFill>
            <a:schemeClr val="accent1"/>
          </a:solidFill>
          <a:ln w="19050">
            <a:solidFill>
              <a:schemeClr val="lt1"/>
            </a:solidFill>
          </a:ln>
          <a:effectLst/>
        </c:spPr>
      </c:pivotFmt>
      <c:pivotFmt>
        <c:idx val="4829"/>
        <c:spPr>
          <a:solidFill>
            <a:schemeClr val="accent1"/>
          </a:solidFill>
          <a:ln w="19050">
            <a:solidFill>
              <a:schemeClr val="lt1"/>
            </a:solidFill>
          </a:ln>
          <a:effectLst/>
        </c:spPr>
      </c:pivotFmt>
      <c:pivotFmt>
        <c:idx val="4830"/>
        <c:spPr>
          <a:solidFill>
            <a:schemeClr val="accent1"/>
          </a:solidFill>
          <a:ln w="19050">
            <a:solidFill>
              <a:schemeClr val="lt1"/>
            </a:solidFill>
          </a:ln>
          <a:effectLst/>
        </c:spPr>
      </c:pivotFmt>
      <c:pivotFmt>
        <c:idx val="4831"/>
        <c:spPr>
          <a:solidFill>
            <a:schemeClr val="accent1"/>
          </a:solidFill>
          <a:ln w="19050">
            <a:solidFill>
              <a:schemeClr val="lt1"/>
            </a:solidFill>
          </a:ln>
          <a:effectLst/>
        </c:spPr>
      </c:pivotFmt>
      <c:pivotFmt>
        <c:idx val="4832"/>
        <c:spPr>
          <a:solidFill>
            <a:schemeClr val="accent1"/>
          </a:solidFill>
          <a:ln w="19050">
            <a:solidFill>
              <a:schemeClr val="lt1"/>
            </a:solidFill>
          </a:ln>
          <a:effectLst/>
        </c:spPr>
      </c:pivotFmt>
      <c:pivotFmt>
        <c:idx val="4833"/>
        <c:spPr>
          <a:solidFill>
            <a:schemeClr val="accent1"/>
          </a:solidFill>
          <a:ln w="19050">
            <a:solidFill>
              <a:schemeClr val="lt1"/>
            </a:solidFill>
          </a:ln>
          <a:effectLst/>
        </c:spPr>
      </c:pivotFmt>
      <c:pivotFmt>
        <c:idx val="4834"/>
        <c:spPr>
          <a:solidFill>
            <a:schemeClr val="accent1"/>
          </a:solidFill>
          <a:ln w="19050">
            <a:solidFill>
              <a:schemeClr val="lt1"/>
            </a:solidFill>
          </a:ln>
          <a:effectLst/>
        </c:spPr>
      </c:pivotFmt>
      <c:pivotFmt>
        <c:idx val="4835"/>
        <c:spPr>
          <a:solidFill>
            <a:schemeClr val="accent1"/>
          </a:solidFill>
          <a:ln w="19050">
            <a:solidFill>
              <a:schemeClr val="lt1"/>
            </a:solidFill>
          </a:ln>
          <a:effectLst/>
        </c:spPr>
      </c:pivotFmt>
      <c:pivotFmt>
        <c:idx val="4836"/>
        <c:spPr>
          <a:solidFill>
            <a:schemeClr val="accent1"/>
          </a:solidFill>
          <a:ln w="19050">
            <a:solidFill>
              <a:schemeClr val="lt1"/>
            </a:solidFill>
          </a:ln>
          <a:effectLst/>
        </c:spPr>
      </c:pivotFmt>
      <c:pivotFmt>
        <c:idx val="4837"/>
        <c:spPr>
          <a:solidFill>
            <a:schemeClr val="accent1"/>
          </a:solidFill>
          <a:ln w="19050">
            <a:solidFill>
              <a:schemeClr val="lt1"/>
            </a:solidFill>
          </a:ln>
          <a:effectLst/>
        </c:spPr>
      </c:pivotFmt>
      <c:pivotFmt>
        <c:idx val="4838"/>
        <c:spPr>
          <a:solidFill>
            <a:schemeClr val="accent1"/>
          </a:solidFill>
          <a:ln w="19050">
            <a:solidFill>
              <a:schemeClr val="lt1"/>
            </a:solidFill>
          </a:ln>
          <a:effectLst/>
        </c:spPr>
      </c:pivotFmt>
      <c:pivotFmt>
        <c:idx val="4839"/>
        <c:spPr>
          <a:solidFill>
            <a:schemeClr val="accent1"/>
          </a:solidFill>
          <a:ln w="19050">
            <a:solidFill>
              <a:schemeClr val="lt1"/>
            </a:solidFill>
          </a:ln>
          <a:effectLst/>
        </c:spPr>
      </c:pivotFmt>
      <c:pivotFmt>
        <c:idx val="4840"/>
        <c:spPr>
          <a:solidFill>
            <a:schemeClr val="accent1"/>
          </a:solidFill>
          <a:ln w="19050">
            <a:solidFill>
              <a:schemeClr val="lt1"/>
            </a:solidFill>
          </a:ln>
          <a:effectLst/>
        </c:spPr>
      </c:pivotFmt>
      <c:pivotFmt>
        <c:idx val="4841"/>
        <c:spPr>
          <a:solidFill>
            <a:schemeClr val="accent1"/>
          </a:solidFill>
          <a:ln w="19050">
            <a:solidFill>
              <a:schemeClr val="lt1"/>
            </a:solidFill>
          </a:ln>
          <a:effectLst/>
        </c:spPr>
      </c:pivotFmt>
      <c:pivotFmt>
        <c:idx val="4842"/>
        <c:spPr>
          <a:solidFill>
            <a:schemeClr val="accent1"/>
          </a:solidFill>
          <a:ln w="19050">
            <a:solidFill>
              <a:schemeClr val="lt1"/>
            </a:solidFill>
          </a:ln>
          <a:effectLst/>
        </c:spPr>
      </c:pivotFmt>
      <c:pivotFmt>
        <c:idx val="4843"/>
        <c:spPr>
          <a:solidFill>
            <a:schemeClr val="accent1"/>
          </a:solidFill>
          <a:ln w="19050">
            <a:solidFill>
              <a:schemeClr val="lt1"/>
            </a:solidFill>
          </a:ln>
          <a:effectLst/>
        </c:spPr>
      </c:pivotFmt>
      <c:pivotFmt>
        <c:idx val="4844"/>
        <c:spPr>
          <a:solidFill>
            <a:schemeClr val="accent1"/>
          </a:solidFill>
          <a:ln w="19050">
            <a:solidFill>
              <a:schemeClr val="lt1"/>
            </a:solidFill>
          </a:ln>
          <a:effectLst/>
        </c:spPr>
      </c:pivotFmt>
      <c:pivotFmt>
        <c:idx val="4845"/>
        <c:spPr>
          <a:solidFill>
            <a:schemeClr val="accent1"/>
          </a:solidFill>
          <a:ln w="19050">
            <a:solidFill>
              <a:schemeClr val="lt1"/>
            </a:solidFill>
          </a:ln>
          <a:effectLst/>
        </c:spPr>
      </c:pivotFmt>
      <c:pivotFmt>
        <c:idx val="4846"/>
        <c:spPr>
          <a:solidFill>
            <a:schemeClr val="accent1"/>
          </a:solidFill>
          <a:ln w="19050">
            <a:solidFill>
              <a:schemeClr val="lt1"/>
            </a:solidFill>
          </a:ln>
          <a:effectLst/>
        </c:spPr>
      </c:pivotFmt>
      <c:pivotFmt>
        <c:idx val="4847"/>
        <c:spPr>
          <a:solidFill>
            <a:schemeClr val="accent1"/>
          </a:solidFill>
          <a:ln w="19050">
            <a:solidFill>
              <a:schemeClr val="lt1"/>
            </a:solidFill>
          </a:ln>
          <a:effectLst/>
        </c:spPr>
      </c:pivotFmt>
      <c:pivotFmt>
        <c:idx val="4848"/>
        <c:spPr>
          <a:solidFill>
            <a:schemeClr val="accent1"/>
          </a:solidFill>
          <a:ln w="19050">
            <a:solidFill>
              <a:schemeClr val="lt1"/>
            </a:solidFill>
          </a:ln>
          <a:effectLst/>
        </c:spPr>
      </c:pivotFmt>
      <c:pivotFmt>
        <c:idx val="4849"/>
        <c:spPr>
          <a:solidFill>
            <a:schemeClr val="accent1"/>
          </a:solidFill>
          <a:ln w="19050">
            <a:solidFill>
              <a:schemeClr val="lt1"/>
            </a:solidFill>
          </a:ln>
          <a:effectLst/>
        </c:spPr>
      </c:pivotFmt>
      <c:pivotFmt>
        <c:idx val="4850"/>
        <c:spPr>
          <a:solidFill>
            <a:schemeClr val="accent1"/>
          </a:solidFill>
          <a:ln w="19050">
            <a:solidFill>
              <a:schemeClr val="lt1"/>
            </a:solidFill>
          </a:ln>
          <a:effectLst/>
        </c:spPr>
      </c:pivotFmt>
      <c:pivotFmt>
        <c:idx val="4851"/>
        <c:spPr>
          <a:solidFill>
            <a:schemeClr val="accent1"/>
          </a:solidFill>
          <a:ln w="19050">
            <a:solidFill>
              <a:schemeClr val="lt1"/>
            </a:solidFill>
          </a:ln>
          <a:effectLst/>
        </c:spPr>
      </c:pivotFmt>
      <c:pivotFmt>
        <c:idx val="4852"/>
        <c:spPr>
          <a:solidFill>
            <a:schemeClr val="accent1"/>
          </a:solidFill>
          <a:ln w="19050">
            <a:solidFill>
              <a:schemeClr val="lt1"/>
            </a:solidFill>
          </a:ln>
          <a:effectLst/>
        </c:spPr>
      </c:pivotFmt>
      <c:pivotFmt>
        <c:idx val="4853"/>
        <c:spPr>
          <a:solidFill>
            <a:schemeClr val="accent1"/>
          </a:solidFill>
          <a:ln w="19050">
            <a:solidFill>
              <a:schemeClr val="lt1"/>
            </a:solidFill>
          </a:ln>
          <a:effectLst/>
        </c:spPr>
      </c:pivotFmt>
      <c:pivotFmt>
        <c:idx val="4854"/>
        <c:spPr>
          <a:solidFill>
            <a:schemeClr val="accent1"/>
          </a:solidFill>
          <a:ln w="19050">
            <a:solidFill>
              <a:schemeClr val="lt1"/>
            </a:solidFill>
          </a:ln>
          <a:effectLst/>
        </c:spPr>
      </c:pivotFmt>
      <c:pivotFmt>
        <c:idx val="4855"/>
        <c:spPr>
          <a:solidFill>
            <a:schemeClr val="accent1"/>
          </a:solidFill>
          <a:ln w="19050">
            <a:solidFill>
              <a:schemeClr val="lt1"/>
            </a:solidFill>
          </a:ln>
          <a:effectLst/>
        </c:spPr>
      </c:pivotFmt>
      <c:pivotFmt>
        <c:idx val="4856"/>
        <c:spPr>
          <a:solidFill>
            <a:schemeClr val="accent1"/>
          </a:solidFill>
          <a:ln w="19050">
            <a:solidFill>
              <a:schemeClr val="lt1"/>
            </a:solidFill>
          </a:ln>
          <a:effectLst/>
        </c:spPr>
      </c:pivotFmt>
      <c:pivotFmt>
        <c:idx val="4857"/>
        <c:spPr>
          <a:solidFill>
            <a:schemeClr val="accent1"/>
          </a:solidFill>
          <a:ln w="19050">
            <a:solidFill>
              <a:schemeClr val="lt1"/>
            </a:solidFill>
          </a:ln>
          <a:effectLst/>
        </c:spPr>
      </c:pivotFmt>
      <c:pivotFmt>
        <c:idx val="4858"/>
        <c:spPr>
          <a:solidFill>
            <a:schemeClr val="accent1"/>
          </a:solidFill>
          <a:ln w="19050">
            <a:solidFill>
              <a:schemeClr val="lt1"/>
            </a:solidFill>
          </a:ln>
          <a:effectLst/>
        </c:spPr>
      </c:pivotFmt>
      <c:pivotFmt>
        <c:idx val="4859"/>
        <c:spPr>
          <a:solidFill>
            <a:schemeClr val="accent1"/>
          </a:solidFill>
          <a:ln w="19050">
            <a:solidFill>
              <a:schemeClr val="lt1"/>
            </a:solidFill>
          </a:ln>
          <a:effectLst/>
        </c:spPr>
      </c:pivotFmt>
      <c:pivotFmt>
        <c:idx val="4860"/>
        <c:spPr>
          <a:solidFill>
            <a:schemeClr val="accent1"/>
          </a:solidFill>
          <a:ln w="19050">
            <a:solidFill>
              <a:schemeClr val="lt1"/>
            </a:solidFill>
          </a:ln>
          <a:effectLst/>
        </c:spPr>
      </c:pivotFmt>
      <c:pivotFmt>
        <c:idx val="4861"/>
        <c:spPr>
          <a:solidFill>
            <a:schemeClr val="accent1"/>
          </a:solidFill>
          <a:ln w="19050">
            <a:solidFill>
              <a:schemeClr val="lt1"/>
            </a:solidFill>
          </a:ln>
          <a:effectLst/>
        </c:spPr>
      </c:pivotFmt>
      <c:pivotFmt>
        <c:idx val="4862"/>
        <c:spPr>
          <a:solidFill>
            <a:schemeClr val="accent1"/>
          </a:solidFill>
          <a:ln w="19050">
            <a:solidFill>
              <a:schemeClr val="lt1"/>
            </a:solidFill>
          </a:ln>
          <a:effectLst/>
        </c:spPr>
      </c:pivotFmt>
      <c:pivotFmt>
        <c:idx val="4863"/>
        <c:spPr>
          <a:solidFill>
            <a:schemeClr val="accent1"/>
          </a:solidFill>
          <a:ln w="19050">
            <a:solidFill>
              <a:schemeClr val="lt1"/>
            </a:solidFill>
          </a:ln>
          <a:effectLst/>
        </c:spPr>
      </c:pivotFmt>
      <c:pivotFmt>
        <c:idx val="4864"/>
        <c:spPr>
          <a:solidFill>
            <a:schemeClr val="accent1"/>
          </a:solidFill>
          <a:ln w="19050">
            <a:solidFill>
              <a:schemeClr val="lt1"/>
            </a:solidFill>
          </a:ln>
          <a:effectLst/>
        </c:spPr>
      </c:pivotFmt>
      <c:pivotFmt>
        <c:idx val="4865"/>
        <c:spPr>
          <a:solidFill>
            <a:schemeClr val="accent1"/>
          </a:solidFill>
          <a:ln w="19050">
            <a:solidFill>
              <a:schemeClr val="lt1"/>
            </a:solidFill>
          </a:ln>
          <a:effectLst/>
        </c:spPr>
      </c:pivotFmt>
      <c:pivotFmt>
        <c:idx val="4866"/>
        <c:spPr>
          <a:solidFill>
            <a:schemeClr val="accent1"/>
          </a:solidFill>
          <a:ln w="19050">
            <a:solidFill>
              <a:schemeClr val="lt1"/>
            </a:solidFill>
          </a:ln>
          <a:effectLst/>
        </c:spPr>
      </c:pivotFmt>
      <c:pivotFmt>
        <c:idx val="4867"/>
        <c:spPr>
          <a:solidFill>
            <a:schemeClr val="accent1"/>
          </a:solidFill>
          <a:ln w="19050">
            <a:solidFill>
              <a:schemeClr val="lt1"/>
            </a:solidFill>
          </a:ln>
          <a:effectLst/>
        </c:spPr>
      </c:pivotFmt>
      <c:pivotFmt>
        <c:idx val="4868"/>
        <c:spPr>
          <a:solidFill>
            <a:schemeClr val="accent1"/>
          </a:solidFill>
          <a:ln w="19050">
            <a:solidFill>
              <a:schemeClr val="lt1"/>
            </a:solidFill>
          </a:ln>
          <a:effectLst/>
        </c:spPr>
      </c:pivotFmt>
      <c:pivotFmt>
        <c:idx val="4869"/>
        <c:spPr>
          <a:solidFill>
            <a:schemeClr val="accent1"/>
          </a:solidFill>
          <a:ln w="19050">
            <a:solidFill>
              <a:schemeClr val="lt1"/>
            </a:solidFill>
          </a:ln>
          <a:effectLst/>
        </c:spPr>
      </c:pivotFmt>
      <c:pivotFmt>
        <c:idx val="4870"/>
        <c:spPr>
          <a:solidFill>
            <a:schemeClr val="accent1"/>
          </a:solidFill>
          <a:ln w="19050">
            <a:solidFill>
              <a:schemeClr val="lt1"/>
            </a:solidFill>
          </a:ln>
          <a:effectLst/>
        </c:spPr>
      </c:pivotFmt>
      <c:pivotFmt>
        <c:idx val="4871"/>
        <c:spPr>
          <a:solidFill>
            <a:schemeClr val="accent1"/>
          </a:solidFill>
          <a:ln w="19050">
            <a:solidFill>
              <a:schemeClr val="lt1"/>
            </a:solidFill>
          </a:ln>
          <a:effectLst/>
        </c:spPr>
      </c:pivotFmt>
      <c:pivotFmt>
        <c:idx val="4872"/>
        <c:spPr>
          <a:solidFill>
            <a:schemeClr val="accent1"/>
          </a:solidFill>
          <a:ln w="19050">
            <a:solidFill>
              <a:schemeClr val="lt1"/>
            </a:solidFill>
          </a:ln>
          <a:effectLst/>
        </c:spPr>
      </c:pivotFmt>
      <c:pivotFmt>
        <c:idx val="4873"/>
        <c:spPr>
          <a:solidFill>
            <a:schemeClr val="accent1"/>
          </a:solidFill>
          <a:ln w="19050">
            <a:solidFill>
              <a:schemeClr val="lt1"/>
            </a:solidFill>
          </a:ln>
          <a:effectLst/>
        </c:spPr>
      </c:pivotFmt>
      <c:pivotFmt>
        <c:idx val="4874"/>
        <c:spPr>
          <a:solidFill>
            <a:schemeClr val="accent1"/>
          </a:solidFill>
          <a:ln w="19050">
            <a:solidFill>
              <a:schemeClr val="lt1"/>
            </a:solidFill>
          </a:ln>
          <a:effectLst/>
        </c:spPr>
      </c:pivotFmt>
      <c:pivotFmt>
        <c:idx val="4875"/>
        <c:spPr>
          <a:solidFill>
            <a:schemeClr val="accent1"/>
          </a:solidFill>
          <a:ln w="19050">
            <a:solidFill>
              <a:schemeClr val="lt1"/>
            </a:solidFill>
          </a:ln>
          <a:effectLst/>
        </c:spPr>
      </c:pivotFmt>
      <c:pivotFmt>
        <c:idx val="4876"/>
        <c:spPr>
          <a:solidFill>
            <a:schemeClr val="accent1"/>
          </a:solidFill>
          <a:ln w="19050">
            <a:solidFill>
              <a:schemeClr val="lt1"/>
            </a:solidFill>
          </a:ln>
          <a:effectLst/>
        </c:spPr>
      </c:pivotFmt>
      <c:pivotFmt>
        <c:idx val="4877"/>
        <c:spPr>
          <a:solidFill>
            <a:schemeClr val="accent1"/>
          </a:solidFill>
          <a:ln w="19050">
            <a:solidFill>
              <a:schemeClr val="lt1"/>
            </a:solidFill>
          </a:ln>
          <a:effectLst/>
        </c:spPr>
      </c:pivotFmt>
      <c:pivotFmt>
        <c:idx val="4878"/>
        <c:spPr>
          <a:solidFill>
            <a:schemeClr val="accent1"/>
          </a:solidFill>
          <a:ln w="19050">
            <a:solidFill>
              <a:schemeClr val="lt1"/>
            </a:solidFill>
          </a:ln>
          <a:effectLst/>
        </c:spPr>
      </c:pivotFmt>
      <c:pivotFmt>
        <c:idx val="4879"/>
        <c:spPr>
          <a:solidFill>
            <a:schemeClr val="accent1"/>
          </a:solidFill>
          <a:ln w="19050">
            <a:solidFill>
              <a:schemeClr val="lt1"/>
            </a:solidFill>
          </a:ln>
          <a:effectLst/>
        </c:spPr>
      </c:pivotFmt>
      <c:pivotFmt>
        <c:idx val="4880"/>
        <c:spPr>
          <a:solidFill>
            <a:schemeClr val="accent1"/>
          </a:solidFill>
          <a:ln w="19050">
            <a:solidFill>
              <a:schemeClr val="lt1"/>
            </a:solidFill>
          </a:ln>
          <a:effectLst/>
        </c:spPr>
      </c:pivotFmt>
      <c:pivotFmt>
        <c:idx val="4881"/>
        <c:spPr>
          <a:solidFill>
            <a:schemeClr val="accent1"/>
          </a:solidFill>
          <a:ln w="19050">
            <a:solidFill>
              <a:schemeClr val="lt1"/>
            </a:solidFill>
          </a:ln>
          <a:effectLst/>
        </c:spPr>
      </c:pivotFmt>
      <c:pivotFmt>
        <c:idx val="4882"/>
        <c:spPr>
          <a:solidFill>
            <a:schemeClr val="accent1"/>
          </a:solidFill>
          <a:ln w="19050">
            <a:solidFill>
              <a:schemeClr val="lt1"/>
            </a:solidFill>
          </a:ln>
          <a:effectLst/>
        </c:spPr>
      </c:pivotFmt>
      <c:pivotFmt>
        <c:idx val="4883"/>
        <c:spPr>
          <a:solidFill>
            <a:schemeClr val="accent1"/>
          </a:solidFill>
          <a:ln w="19050">
            <a:solidFill>
              <a:schemeClr val="lt1"/>
            </a:solidFill>
          </a:ln>
          <a:effectLst/>
        </c:spPr>
      </c:pivotFmt>
      <c:pivotFmt>
        <c:idx val="4884"/>
        <c:spPr>
          <a:solidFill>
            <a:schemeClr val="accent1"/>
          </a:solidFill>
          <a:ln w="19050">
            <a:solidFill>
              <a:schemeClr val="lt1"/>
            </a:solidFill>
          </a:ln>
          <a:effectLst/>
        </c:spPr>
      </c:pivotFmt>
      <c:pivotFmt>
        <c:idx val="4885"/>
        <c:spPr>
          <a:solidFill>
            <a:schemeClr val="accent1"/>
          </a:solidFill>
          <a:ln w="19050">
            <a:solidFill>
              <a:schemeClr val="lt1"/>
            </a:solidFill>
          </a:ln>
          <a:effectLst/>
        </c:spPr>
      </c:pivotFmt>
      <c:pivotFmt>
        <c:idx val="4886"/>
        <c:spPr>
          <a:solidFill>
            <a:schemeClr val="accent1"/>
          </a:solidFill>
          <a:ln w="19050">
            <a:solidFill>
              <a:schemeClr val="lt1"/>
            </a:solidFill>
          </a:ln>
          <a:effectLst/>
        </c:spPr>
      </c:pivotFmt>
      <c:pivotFmt>
        <c:idx val="4887"/>
        <c:spPr>
          <a:solidFill>
            <a:schemeClr val="accent1"/>
          </a:solidFill>
          <a:ln w="19050">
            <a:solidFill>
              <a:schemeClr val="lt1"/>
            </a:solidFill>
          </a:ln>
          <a:effectLst/>
        </c:spPr>
      </c:pivotFmt>
      <c:pivotFmt>
        <c:idx val="4888"/>
        <c:spPr>
          <a:solidFill>
            <a:schemeClr val="accent1"/>
          </a:solidFill>
          <a:ln w="19050">
            <a:solidFill>
              <a:schemeClr val="lt1"/>
            </a:solidFill>
          </a:ln>
          <a:effectLst/>
        </c:spPr>
      </c:pivotFmt>
      <c:pivotFmt>
        <c:idx val="4889"/>
        <c:spPr>
          <a:solidFill>
            <a:schemeClr val="accent1"/>
          </a:solidFill>
          <a:ln w="19050">
            <a:solidFill>
              <a:schemeClr val="lt1"/>
            </a:solidFill>
          </a:ln>
          <a:effectLst/>
        </c:spPr>
      </c:pivotFmt>
      <c:pivotFmt>
        <c:idx val="4890"/>
        <c:spPr>
          <a:solidFill>
            <a:schemeClr val="accent1"/>
          </a:solidFill>
          <a:ln w="19050">
            <a:solidFill>
              <a:schemeClr val="lt1"/>
            </a:solidFill>
          </a:ln>
          <a:effectLst/>
        </c:spPr>
      </c:pivotFmt>
      <c:pivotFmt>
        <c:idx val="4891"/>
        <c:spPr>
          <a:solidFill>
            <a:schemeClr val="accent1"/>
          </a:solidFill>
          <a:ln w="19050">
            <a:solidFill>
              <a:schemeClr val="lt1"/>
            </a:solidFill>
          </a:ln>
          <a:effectLst/>
        </c:spPr>
      </c:pivotFmt>
      <c:pivotFmt>
        <c:idx val="4892"/>
        <c:spPr>
          <a:solidFill>
            <a:schemeClr val="accent1"/>
          </a:solidFill>
          <a:ln w="19050">
            <a:solidFill>
              <a:schemeClr val="lt1"/>
            </a:solidFill>
          </a:ln>
          <a:effectLst/>
        </c:spPr>
      </c:pivotFmt>
      <c:pivotFmt>
        <c:idx val="4893"/>
        <c:spPr>
          <a:solidFill>
            <a:schemeClr val="accent1"/>
          </a:solidFill>
          <a:ln w="19050">
            <a:solidFill>
              <a:schemeClr val="lt1"/>
            </a:solidFill>
          </a:ln>
          <a:effectLst/>
        </c:spPr>
      </c:pivotFmt>
      <c:pivotFmt>
        <c:idx val="4894"/>
        <c:spPr>
          <a:solidFill>
            <a:schemeClr val="accent1"/>
          </a:solidFill>
          <a:ln w="19050">
            <a:solidFill>
              <a:schemeClr val="lt1"/>
            </a:solidFill>
          </a:ln>
          <a:effectLst/>
        </c:spPr>
      </c:pivotFmt>
      <c:pivotFmt>
        <c:idx val="4895"/>
        <c:spPr>
          <a:solidFill>
            <a:schemeClr val="accent1"/>
          </a:solidFill>
          <a:ln w="19050">
            <a:solidFill>
              <a:schemeClr val="lt1"/>
            </a:solidFill>
          </a:ln>
          <a:effectLst/>
        </c:spPr>
      </c:pivotFmt>
      <c:pivotFmt>
        <c:idx val="4896"/>
        <c:spPr>
          <a:solidFill>
            <a:schemeClr val="accent1"/>
          </a:solidFill>
          <a:ln w="19050">
            <a:solidFill>
              <a:schemeClr val="lt1"/>
            </a:solidFill>
          </a:ln>
          <a:effectLst/>
        </c:spPr>
      </c:pivotFmt>
      <c:pivotFmt>
        <c:idx val="4897"/>
        <c:spPr>
          <a:solidFill>
            <a:schemeClr val="accent1"/>
          </a:solidFill>
          <a:ln w="19050">
            <a:solidFill>
              <a:schemeClr val="lt1"/>
            </a:solidFill>
          </a:ln>
          <a:effectLst/>
        </c:spPr>
      </c:pivotFmt>
      <c:pivotFmt>
        <c:idx val="4898"/>
        <c:spPr>
          <a:solidFill>
            <a:schemeClr val="accent1"/>
          </a:solidFill>
          <a:ln w="19050">
            <a:solidFill>
              <a:schemeClr val="lt1"/>
            </a:solidFill>
          </a:ln>
          <a:effectLst/>
        </c:spPr>
      </c:pivotFmt>
      <c:pivotFmt>
        <c:idx val="4899"/>
        <c:spPr>
          <a:solidFill>
            <a:schemeClr val="accent1"/>
          </a:solidFill>
          <a:ln w="19050">
            <a:solidFill>
              <a:schemeClr val="lt1"/>
            </a:solidFill>
          </a:ln>
          <a:effectLst/>
        </c:spPr>
      </c:pivotFmt>
      <c:pivotFmt>
        <c:idx val="4900"/>
        <c:spPr>
          <a:solidFill>
            <a:schemeClr val="accent1"/>
          </a:solidFill>
          <a:ln w="19050">
            <a:solidFill>
              <a:schemeClr val="lt1"/>
            </a:solidFill>
          </a:ln>
          <a:effectLst/>
        </c:spPr>
      </c:pivotFmt>
      <c:pivotFmt>
        <c:idx val="4901"/>
        <c:spPr>
          <a:solidFill>
            <a:schemeClr val="accent1"/>
          </a:solidFill>
          <a:ln w="19050">
            <a:solidFill>
              <a:schemeClr val="lt1"/>
            </a:solidFill>
          </a:ln>
          <a:effectLst/>
        </c:spPr>
      </c:pivotFmt>
      <c:pivotFmt>
        <c:idx val="4902"/>
        <c:spPr>
          <a:solidFill>
            <a:schemeClr val="accent1"/>
          </a:solidFill>
          <a:ln w="19050">
            <a:solidFill>
              <a:schemeClr val="lt1"/>
            </a:solidFill>
          </a:ln>
          <a:effectLst/>
        </c:spPr>
      </c:pivotFmt>
      <c:pivotFmt>
        <c:idx val="4903"/>
        <c:spPr>
          <a:solidFill>
            <a:schemeClr val="accent1"/>
          </a:solidFill>
          <a:ln w="19050">
            <a:solidFill>
              <a:schemeClr val="lt1"/>
            </a:solidFill>
          </a:ln>
          <a:effectLst/>
        </c:spPr>
      </c:pivotFmt>
      <c:pivotFmt>
        <c:idx val="4904"/>
        <c:spPr>
          <a:solidFill>
            <a:schemeClr val="accent1"/>
          </a:solidFill>
          <a:ln w="19050">
            <a:solidFill>
              <a:schemeClr val="lt1"/>
            </a:solidFill>
          </a:ln>
          <a:effectLst/>
        </c:spPr>
      </c:pivotFmt>
      <c:pivotFmt>
        <c:idx val="4905"/>
        <c:spPr>
          <a:solidFill>
            <a:schemeClr val="accent1"/>
          </a:solidFill>
          <a:ln w="19050">
            <a:solidFill>
              <a:schemeClr val="lt1"/>
            </a:solidFill>
          </a:ln>
          <a:effectLst/>
        </c:spPr>
      </c:pivotFmt>
      <c:pivotFmt>
        <c:idx val="4906"/>
        <c:spPr>
          <a:solidFill>
            <a:schemeClr val="accent1"/>
          </a:solidFill>
          <a:ln w="19050">
            <a:solidFill>
              <a:schemeClr val="lt1"/>
            </a:solidFill>
          </a:ln>
          <a:effectLst/>
        </c:spPr>
      </c:pivotFmt>
      <c:pivotFmt>
        <c:idx val="4907"/>
        <c:spPr>
          <a:solidFill>
            <a:schemeClr val="accent1"/>
          </a:solidFill>
          <a:ln w="19050">
            <a:solidFill>
              <a:schemeClr val="lt1"/>
            </a:solidFill>
          </a:ln>
          <a:effectLst/>
        </c:spPr>
      </c:pivotFmt>
      <c:pivotFmt>
        <c:idx val="4908"/>
        <c:spPr>
          <a:solidFill>
            <a:schemeClr val="accent1"/>
          </a:solidFill>
          <a:ln w="19050">
            <a:solidFill>
              <a:schemeClr val="lt1"/>
            </a:solidFill>
          </a:ln>
          <a:effectLst/>
        </c:spPr>
      </c:pivotFmt>
      <c:pivotFmt>
        <c:idx val="4909"/>
        <c:spPr>
          <a:solidFill>
            <a:schemeClr val="accent1"/>
          </a:solidFill>
          <a:ln w="19050">
            <a:solidFill>
              <a:schemeClr val="lt1"/>
            </a:solidFill>
          </a:ln>
          <a:effectLst/>
        </c:spPr>
      </c:pivotFmt>
      <c:pivotFmt>
        <c:idx val="4910"/>
        <c:spPr>
          <a:solidFill>
            <a:schemeClr val="accent1"/>
          </a:solidFill>
          <a:ln w="19050">
            <a:solidFill>
              <a:schemeClr val="lt1"/>
            </a:solidFill>
          </a:ln>
          <a:effectLst/>
        </c:spPr>
      </c:pivotFmt>
      <c:pivotFmt>
        <c:idx val="4911"/>
        <c:spPr>
          <a:solidFill>
            <a:schemeClr val="accent1"/>
          </a:solidFill>
          <a:ln w="19050">
            <a:solidFill>
              <a:schemeClr val="lt1"/>
            </a:solidFill>
          </a:ln>
          <a:effectLst/>
        </c:spPr>
      </c:pivotFmt>
      <c:pivotFmt>
        <c:idx val="4912"/>
        <c:spPr>
          <a:solidFill>
            <a:schemeClr val="accent1"/>
          </a:solidFill>
          <a:ln w="19050">
            <a:solidFill>
              <a:schemeClr val="lt1"/>
            </a:solidFill>
          </a:ln>
          <a:effectLst/>
        </c:spPr>
      </c:pivotFmt>
      <c:pivotFmt>
        <c:idx val="4913"/>
        <c:spPr>
          <a:solidFill>
            <a:schemeClr val="accent1"/>
          </a:solidFill>
          <a:ln w="19050">
            <a:solidFill>
              <a:schemeClr val="lt1"/>
            </a:solidFill>
          </a:ln>
          <a:effectLst/>
        </c:spPr>
      </c:pivotFmt>
      <c:pivotFmt>
        <c:idx val="4914"/>
        <c:spPr>
          <a:solidFill>
            <a:schemeClr val="accent1"/>
          </a:solidFill>
          <a:ln w="19050">
            <a:solidFill>
              <a:schemeClr val="lt1"/>
            </a:solidFill>
          </a:ln>
          <a:effectLst/>
        </c:spPr>
      </c:pivotFmt>
      <c:pivotFmt>
        <c:idx val="4915"/>
        <c:spPr>
          <a:solidFill>
            <a:schemeClr val="accent1"/>
          </a:solidFill>
          <a:ln w="19050">
            <a:solidFill>
              <a:schemeClr val="lt1"/>
            </a:solidFill>
          </a:ln>
          <a:effectLst/>
        </c:spPr>
      </c:pivotFmt>
      <c:pivotFmt>
        <c:idx val="4916"/>
        <c:spPr>
          <a:solidFill>
            <a:schemeClr val="accent1"/>
          </a:solidFill>
          <a:ln w="19050">
            <a:solidFill>
              <a:schemeClr val="lt1"/>
            </a:solidFill>
          </a:ln>
          <a:effectLst/>
        </c:spPr>
      </c:pivotFmt>
      <c:pivotFmt>
        <c:idx val="4917"/>
        <c:spPr>
          <a:solidFill>
            <a:schemeClr val="accent1"/>
          </a:solidFill>
          <a:ln w="19050">
            <a:solidFill>
              <a:schemeClr val="lt1"/>
            </a:solidFill>
          </a:ln>
          <a:effectLst/>
        </c:spPr>
      </c:pivotFmt>
      <c:pivotFmt>
        <c:idx val="4918"/>
        <c:spPr>
          <a:solidFill>
            <a:schemeClr val="accent1"/>
          </a:solidFill>
          <a:ln w="19050">
            <a:solidFill>
              <a:schemeClr val="lt1"/>
            </a:solidFill>
          </a:ln>
          <a:effectLst/>
        </c:spPr>
      </c:pivotFmt>
      <c:pivotFmt>
        <c:idx val="4919"/>
        <c:spPr>
          <a:solidFill>
            <a:schemeClr val="accent1"/>
          </a:solidFill>
          <a:ln w="19050">
            <a:solidFill>
              <a:schemeClr val="lt1"/>
            </a:solidFill>
          </a:ln>
          <a:effectLst/>
        </c:spPr>
      </c:pivotFmt>
      <c:pivotFmt>
        <c:idx val="4920"/>
        <c:spPr>
          <a:solidFill>
            <a:schemeClr val="accent1"/>
          </a:solidFill>
          <a:ln w="19050">
            <a:solidFill>
              <a:schemeClr val="lt1"/>
            </a:solidFill>
          </a:ln>
          <a:effectLst/>
        </c:spPr>
      </c:pivotFmt>
      <c:pivotFmt>
        <c:idx val="4921"/>
        <c:spPr>
          <a:solidFill>
            <a:schemeClr val="accent1"/>
          </a:solidFill>
          <a:ln w="19050">
            <a:solidFill>
              <a:schemeClr val="lt1"/>
            </a:solidFill>
          </a:ln>
          <a:effectLst/>
        </c:spPr>
      </c:pivotFmt>
      <c:pivotFmt>
        <c:idx val="4922"/>
        <c:spPr>
          <a:solidFill>
            <a:schemeClr val="accent1"/>
          </a:solidFill>
          <a:ln w="19050">
            <a:solidFill>
              <a:schemeClr val="lt1"/>
            </a:solidFill>
          </a:ln>
          <a:effectLst/>
        </c:spPr>
      </c:pivotFmt>
      <c:pivotFmt>
        <c:idx val="4923"/>
        <c:spPr>
          <a:solidFill>
            <a:schemeClr val="accent1"/>
          </a:solidFill>
          <a:ln w="19050">
            <a:solidFill>
              <a:schemeClr val="lt1"/>
            </a:solidFill>
          </a:ln>
          <a:effectLst/>
        </c:spPr>
      </c:pivotFmt>
      <c:pivotFmt>
        <c:idx val="4924"/>
        <c:spPr>
          <a:solidFill>
            <a:schemeClr val="accent1"/>
          </a:solidFill>
          <a:ln w="19050">
            <a:solidFill>
              <a:schemeClr val="lt1"/>
            </a:solidFill>
          </a:ln>
          <a:effectLst/>
        </c:spPr>
      </c:pivotFmt>
      <c:pivotFmt>
        <c:idx val="4925"/>
        <c:spPr>
          <a:solidFill>
            <a:schemeClr val="accent1"/>
          </a:solidFill>
          <a:ln w="19050">
            <a:solidFill>
              <a:schemeClr val="lt1"/>
            </a:solidFill>
          </a:ln>
          <a:effectLst/>
        </c:spPr>
      </c:pivotFmt>
      <c:pivotFmt>
        <c:idx val="4926"/>
        <c:spPr>
          <a:solidFill>
            <a:schemeClr val="accent1"/>
          </a:solidFill>
          <a:ln w="19050">
            <a:solidFill>
              <a:schemeClr val="lt1"/>
            </a:solidFill>
          </a:ln>
          <a:effectLst/>
        </c:spPr>
      </c:pivotFmt>
      <c:pivotFmt>
        <c:idx val="4927"/>
        <c:spPr>
          <a:solidFill>
            <a:schemeClr val="accent1"/>
          </a:solidFill>
          <a:ln w="19050">
            <a:solidFill>
              <a:schemeClr val="lt1"/>
            </a:solidFill>
          </a:ln>
          <a:effectLst/>
        </c:spPr>
      </c:pivotFmt>
      <c:pivotFmt>
        <c:idx val="4928"/>
        <c:spPr>
          <a:solidFill>
            <a:schemeClr val="accent1"/>
          </a:solidFill>
          <a:ln w="19050">
            <a:solidFill>
              <a:schemeClr val="lt1"/>
            </a:solidFill>
          </a:ln>
          <a:effectLst/>
        </c:spPr>
      </c:pivotFmt>
      <c:pivotFmt>
        <c:idx val="4929"/>
        <c:spPr>
          <a:solidFill>
            <a:schemeClr val="accent1"/>
          </a:solidFill>
          <a:ln w="19050">
            <a:solidFill>
              <a:schemeClr val="lt1"/>
            </a:solidFill>
          </a:ln>
          <a:effectLst/>
        </c:spPr>
      </c:pivotFmt>
      <c:pivotFmt>
        <c:idx val="4930"/>
        <c:spPr>
          <a:solidFill>
            <a:schemeClr val="accent1"/>
          </a:solidFill>
          <a:ln w="19050">
            <a:solidFill>
              <a:schemeClr val="lt1"/>
            </a:solidFill>
          </a:ln>
          <a:effectLst/>
        </c:spPr>
      </c:pivotFmt>
      <c:pivotFmt>
        <c:idx val="4931"/>
        <c:spPr>
          <a:solidFill>
            <a:schemeClr val="accent1"/>
          </a:solidFill>
          <a:ln w="19050">
            <a:solidFill>
              <a:schemeClr val="lt1"/>
            </a:solidFill>
          </a:ln>
          <a:effectLst/>
        </c:spPr>
      </c:pivotFmt>
      <c:pivotFmt>
        <c:idx val="4932"/>
        <c:spPr>
          <a:solidFill>
            <a:schemeClr val="accent1"/>
          </a:solidFill>
          <a:ln w="19050">
            <a:solidFill>
              <a:schemeClr val="lt1"/>
            </a:solidFill>
          </a:ln>
          <a:effectLst/>
        </c:spPr>
      </c:pivotFmt>
      <c:pivotFmt>
        <c:idx val="4933"/>
        <c:spPr>
          <a:solidFill>
            <a:schemeClr val="accent1"/>
          </a:solidFill>
          <a:ln w="19050">
            <a:solidFill>
              <a:schemeClr val="lt1"/>
            </a:solidFill>
          </a:ln>
          <a:effectLst/>
        </c:spPr>
      </c:pivotFmt>
      <c:pivotFmt>
        <c:idx val="4934"/>
        <c:spPr>
          <a:solidFill>
            <a:schemeClr val="accent1"/>
          </a:solidFill>
          <a:ln w="19050">
            <a:solidFill>
              <a:schemeClr val="lt1"/>
            </a:solidFill>
          </a:ln>
          <a:effectLst/>
        </c:spPr>
      </c:pivotFmt>
      <c:pivotFmt>
        <c:idx val="4935"/>
        <c:spPr>
          <a:solidFill>
            <a:schemeClr val="accent1"/>
          </a:solidFill>
          <a:ln w="19050">
            <a:solidFill>
              <a:schemeClr val="lt1"/>
            </a:solidFill>
          </a:ln>
          <a:effectLst/>
        </c:spPr>
      </c:pivotFmt>
      <c:pivotFmt>
        <c:idx val="4936"/>
        <c:spPr>
          <a:solidFill>
            <a:schemeClr val="accent1"/>
          </a:solidFill>
          <a:ln w="19050">
            <a:solidFill>
              <a:schemeClr val="lt1"/>
            </a:solidFill>
          </a:ln>
          <a:effectLst/>
        </c:spPr>
      </c:pivotFmt>
      <c:pivotFmt>
        <c:idx val="4937"/>
        <c:spPr>
          <a:solidFill>
            <a:schemeClr val="accent1"/>
          </a:solidFill>
          <a:ln w="19050">
            <a:solidFill>
              <a:schemeClr val="lt1"/>
            </a:solidFill>
          </a:ln>
          <a:effectLst/>
        </c:spPr>
      </c:pivotFmt>
      <c:pivotFmt>
        <c:idx val="4938"/>
        <c:spPr>
          <a:solidFill>
            <a:schemeClr val="accent1"/>
          </a:solidFill>
          <a:ln w="19050">
            <a:solidFill>
              <a:schemeClr val="lt1"/>
            </a:solidFill>
          </a:ln>
          <a:effectLst/>
        </c:spPr>
      </c:pivotFmt>
      <c:pivotFmt>
        <c:idx val="4939"/>
        <c:spPr>
          <a:solidFill>
            <a:schemeClr val="accent1"/>
          </a:solidFill>
          <a:ln w="19050">
            <a:solidFill>
              <a:schemeClr val="lt1"/>
            </a:solidFill>
          </a:ln>
          <a:effectLst/>
        </c:spPr>
      </c:pivotFmt>
      <c:pivotFmt>
        <c:idx val="4940"/>
        <c:spPr>
          <a:solidFill>
            <a:schemeClr val="accent1"/>
          </a:solidFill>
          <a:ln w="19050">
            <a:solidFill>
              <a:schemeClr val="lt1"/>
            </a:solidFill>
          </a:ln>
          <a:effectLst/>
        </c:spPr>
      </c:pivotFmt>
      <c:pivotFmt>
        <c:idx val="4941"/>
        <c:spPr>
          <a:solidFill>
            <a:schemeClr val="accent1"/>
          </a:solidFill>
          <a:ln w="19050">
            <a:solidFill>
              <a:schemeClr val="lt1"/>
            </a:solidFill>
          </a:ln>
          <a:effectLst/>
        </c:spPr>
      </c:pivotFmt>
      <c:pivotFmt>
        <c:idx val="4942"/>
        <c:spPr>
          <a:solidFill>
            <a:schemeClr val="accent1"/>
          </a:solidFill>
          <a:ln w="19050">
            <a:solidFill>
              <a:schemeClr val="lt1"/>
            </a:solidFill>
          </a:ln>
          <a:effectLst/>
        </c:spPr>
      </c:pivotFmt>
      <c:pivotFmt>
        <c:idx val="4943"/>
        <c:spPr>
          <a:solidFill>
            <a:schemeClr val="accent1"/>
          </a:solidFill>
          <a:ln w="19050">
            <a:solidFill>
              <a:schemeClr val="lt1"/>
            </a:solidFill>
          </a:ln>
          <a:effectLst/>
        </c:spPr>
      </c:pivotFmt>
      <c:pivotFmt>
        <c:idx val="4944"/>
        <c:spPr>
          <a:solidFill>
            <a:schemeClr val="accent1"/>
          </a:solidFill>
          <a:ln w="19050">
            <a:solidFill>
              <a:schemeClr val="lt1"/>
            </a:solidFill>
          </a:ln>
          <a:effectLst/>
        </c:spPr>
      </c:pivotFmt>
      <c:pivotFmt>
        <c:idx val="4945"/>
        <c:spPr>
          <a:solidFill>
            <a:schemeClr val="accent1"/>
          </a:solidFill>
          <a:ln w="19050">
            <a:solidFill>
              <a:schemeClr val="lt1"/>
            </a:solidFill>
          </a:ln>
          <a:effectLst/>
        </c:spPr>
      </c:pivotFmt>
      <c:pivotFmt>
        <c:idx val="4946"/>
        <c:spPr>
          <a:solidFill>
            <a:schemeClr val="accent1"/>
          </a:solidFill>
          <a:ln w="19050">
            <a:solidFill>
              <a:schemeClr val="lt1"/>
            </a:solidFill>
          </a:ln>
          <a:effectLst/>
        </c:spPr>
      </c:pivotFmt>
      <c:pivotFmt>
        <c:idx val="4947"/>
        <c:spPr>
          <a:solidFill>
            <a:schemeClr val="accent1"/>
          </a:solidFill>
          <a:ln w="19050">
            <a:solidFill>
              <a:schemeClr val="lt1"/>
            </a:solidFill>
          </a:ln>
          <a:effectLst/>
        </c:spPr>
      </c:pivotFmt>
      <c:pivotFmt>
        <c:idx val="4948"/>
        <c:spPr>
          <a:solidFill>
            <a:schemeClr val="accent1"/>
          </a:solidFill>
          <a:ln w="19050">
            <a:solidFill>
              <a:schemeClr val="lt1"/>
            </a:solidFill>
          </a:ln>
          <a:effectLst/>
        </c:spPr>
      </c:pivotFmt>
      <c:pivotFmt>
        <c:idx val="4949"/>
        <c:spPr>
          <a:solidFill>
            <a:schemeClr val="accent1"/>
          </a:solidFill>
          <a:ln w="19050">
            <a:solidFill>
              <a:schemeClr val="lt1"/>
            </a:solidFill>
          </a:ln>
          <a:effectLst/>
        </c:spPr>
      </c:pivotFmt>
      <c:pivotFmt>
        <c:idx val="4950"/>
        <c:spPr>
          <a:solidFill>
            <a:schemeClr val="accent1"/>
          </a:solidFill>
          <a:ln w="19050">
            <a:solidFill>
              <a:schemeClr val="lt1"/>
            </a:solidFill>
          </a:ln>
          <a:effectLst/>
        </c:spPr>
      </c:pivotFmt>
      <c:pivotFmt>
        <c:idx val="4951"/>
        <c:spPr>
          <a:solidFill>
            <a:schemeClr val="accent1"/>
          </a:solidFill>
          <a:ln w="19050">
            <a:solidFill>
              <a:schemeClr val="lt1"/>
            </a:solidFill>
          </a:ln>
          <a:effectLst/>
        </c:spPr>
      </c:pivotFmt>
      <c:pivotFmt>
        <c:idx val="4952"/>
        <c:spPr>
          <a:solidFill>
            <a:schemeClr val="accent1"/>
          </a:solidFill>
          <a:ln w="19050">
            <a:solidFill>
              <a:schemeClr val="lt1"/>
            </a:solidFill>
          </a:ln>
          <a:effectLst/>
        </c:spPr>
      </c:pivotFmt>
      <c:pivotFmt>
        <c:idx val="4953"/>
        <c:spPr>
          <a:solidFill>
            <a:schemeClr val="accent1"/>
          </a:solidFill>
          <a:ln w="19050">
            <a:solidFill>
              <a:schemeClr val="lt1"/>
            </a:solidFill>
          </a:ln>
          <a:effectLst/>
        </c:spPr>
      </c:pivotFmt>
      <c:pivotFmt>
        <c:idx val="4954"/>
        <c:spPr>
          <a:solidFill>
            <a:schemeClr val="accent1"/>
          </a:solidFill>
          <a:ln w="19050">
            <a:solidFill>
              <a:schemeClr val="lt1"/>
            </a:solidFill>
          </a:ln>
          <a:effectLst/>
        </c:spPr>
      </c:pivotFmt>
      <c:pivotFmt>
        <c:idx val="4955"/>
        <c:spPr>
          <a:solidFill>
            <a:schemeClr val="accent1"/>
          </a:solidFill>
          <a:ln w="19050">
            <a:solidFill>
              <a:schemeClr val="lt1"/>
            </a:solidFill>
          </a:ln>
          <a:effectLst/>
        </c:spPr>
      </c:pivotFmt>
      <c:pivotFmt>
        <c:idx val="4956"/>
        <c:spPr>
          <a:solidFill>
            <a:schemeClr val="accent1"/>
          </a:solidFill>
          <a:ln w="19050">
            <a:solidFill>
              <a:schemeClr val="lt1"/>
            </a:solidFill>
          </a:ln>
          <a:effectLst/>
        </c:spPr>
      </c:pivotFmt>
      <c:pivotFmt>
        <c:idx val="4957"/>
        <c:spPr>
          <a:solidFill>
            <a:schemeClr val="accent1"/>
          </a:solidFill>
          <a:ln w="19050">
            <a:solidFill>
              <a:schemeClr val="lt1"/>
            </a:solidFill>
          </a:ln>
          <a:effectLst/>
        </c:spPr>
      </c:pivotFmt>
      <c:pivotFmt>
        <c:idx val="4958"/>
        <c:spPr>
          <a:solidFill>
            <a:schemeClr val="accent1"/>
          </a:solidFill>
          <a:ln w="19050">
            <a:solidFill>
              <a:schemeClr val="lt1"/>
            </a:solidFill>
          </a:ln>
          <a:effectLst/>
        </c:spPr>
      </c:pivotFmt>
      <c:pivotFmt>
        <c:idx val="4959"/>
        <c:spPr>
          <a:solidFill>
            <a:schemeClr val="accent1"/>
          </a:solidFill>
          <a:ln w="19050">
            <a:solidFill>
              <a:schemeClr val="lt1"/>
            </a:solidFill>
          </a:ln>
          <a:effectLst/>
        </c:spPr>
      </c:pivotFmt>
      <c:pivotFmt>
        <c:idx val="4960"/>
        <c:spPr>
          <a:solidFill>
            <a:schemeClr val="accent1"/>
          </a:solidFill>
          <a:ln w="19050">
            <a:solidFill>
              <a:schemeClr val="lt1"/>
            </a:solidFill>
          </a:ln>
          <a:effectLst/>
        </c:spPr>
      </c:pivotFmt>
      <c:pivotFmt>
        <c:idx val="4961"/>
        <c:spPr>
          <a:solidFill>
            <a:schemeClr val="accent1"/>
          </a:solidFill>
          <a:ln w="19050">
            <a:solidFill>
              <a:schemeClr val="lt1"/>
            </a:solidFill>
          </a:ln>
          <a:effectLst/>
        </c:spPr>
      </c:pivotFmt>
      <c:pivotFmt>
        <c:idx val="4962"/>
        <c:spPr>
          <a:solidFill>
            <a:schemeClr val="accent1"/>
          </a:solidFill>
          <a:ln w="19050">
            <a:solidFill>
              <a:schemeClr val="lt1"/>
            </a:solidFill>
          </a:ln>
          <a:effectLst/>
        </c:spPr>
      </c:pivotFmt>
      <c:pivotFmt>
        <c:idx val="4963"/>
        <c:spPr>
          <a:solidFill>
            <a:schemeClr val="accent1"/>
          </a:solidFill>
          <a:ln w="19050">
            <a:solidFill>
              <a:schemeClr val="lt1"/>
            </a:solidFill>
          </a:ln>
          <a:effectLst/>
        </c:spPr>
      </c:pivotFmt>
      <c:pivotFmt>
        <c:idx val="4964"/>
        <c:spPr>
          <a:solidFill>
            <a:schemeClr val="accent1"/>
          </a:solidFill>
          <a:ln w="19050">
            <a:solidFill>
              <a:schemeClr val="lt1"/>
            </a:solidFill>
          </a:ln>
          <a:effectLst/>
        </c:spPr>
      </c:pivotFmt>
      <c:pivotFmt>
        <c:idx val="4965"/>
        <c:spPr>
          <a:solidFill>
            <a:schemeClr val="accent1"/>
          </a:solidFill>
          <a:ln w="19050">
            <a:solidFill>
              <a:schemeClr val="lt1"/>
            </a:solidFill>
          </a:ln>
          <a:effectLst/>
        </c:spPr>
      </c:pivotFmt>
      <c:pivotFmt>
        <c:idx val="4966"/>
        <c:spPr>
          <a:solidFill>
            <a:schemeClr val="accent1"/>
          </a:solidFill>
          <a:ln w="19050">
            <a:solidFill>
              <a:schemeClr val="lt1"/>
            </a:solidFill>
          </a:ln>
          <a:effectLst/>
        </c:spPr>
      </c:pivotFmt>
      <c:pivotFmt>
        <c:idx val="4967"/>
        <c:spPr>
          <a:solidFill>
            <a:schemeClr val="accent1"/>
          </a:solidFill>
          <a:ln w="19050">
            <a:solidFill>
              <a:schemeClr val="lt1"/>
            </a:solidFill>
          </a:ln>
          <a:effectLst/>
        </c:spPr>
      </c:pivotFmt>
      <c:pivotFmt>
        <c:idx val="4968"/>
        <c:spPr>
          <a:solidFill>
            <a:schemeClr val="accent1"/>
          </a:solidFill>
          <a:ln w="19050">
            <a:solidFill>
              <a:schemeClr val="lt1"/>
            </a:solidFill>
          </a:ln>
          <a:effectLst/>
        </c:spPr>
      </c:pivotFmt>
      <c:pivotFmt>
        <c:idx val="4969"/>
        <c:spPr>
          <a:solidFill>
            <a:schemeClr val="accent1"/>
          </a:solidFill>
          <a:ln w="19050">
            <a:solidFill>
              <a:schemeClr val="lt1"/>
            </a:solidFill>
          </a:ln>
          <a:effectLst/>
        </c:spPr>
      </c:pivotFmt>
      <c:pivotFmt>
        <c:idx val="4970"/>
        <c:spPr>
          <a:solidFill>
            <a:schemeClr val="accent1"/>
          </a:solidFill>
          <a:ln w="19050">
            <a:solidFill>
              <a:schemeClr val="lt1"/>
            </a:solidFill>
          </a:ln>
          <a:effectLst/>
        </c:spPr>
      </c:pivotFmt>
      <c:pivotFmt>
        <c:idx val="4971"/>
        <c:spPr>
          <a:solidFill>
            <a:schemeClr val="accent1"/>
          </a:solidFill>
          <a:ln w="19050">
            <a:solidFill>
              <a:schemeClr val="lt1"/>
            </a:solidFill>
          </a:ln>
          <a:effectLst/>
        </c:spPr>
      </c:pivotFmt>
      <c:pivotFmt>
        <c:idx val="4972"/>
        <c:spPr>
          <a:solidFill>
            <a:schemeClr val="accent1"/>
          </a:solidFill>
          <a:ln w="19050">
            <a:solidFill>
              <a:schemeClr val="lt1"/>
            </a:solidFill>
          </a:ln>
          <a:effectLst/>
        </c:spPr>
      </c:pivotFmt>
      <c:pivotFmt>
        <c:idx val="4973"/>
        <c:spPr>
          <a:solidFill>
            <a:schemeClr val="accent1"/>
          </a:solidFill>
          <a:ln w="19050">
            <a:solidFill>
              <a:schemeClr val="lt1"/>
            </a:solidFill>
          </a:ln>
          <a:effectLst/>
        </c:spPr>
      </c:pivotFmt>
      <c:pivotFmt>
        <c:idx val="4974"/>
        <c:spPr>
          <a:solidFill>
            <a:schemeClr val="accent1"/>
          </a:solidFill>
          <a:ln w="19050">
            <a:solidFill>
              <a:schemeClr val="lt1"/>
            </a:solidFill>
          </a:ln>
          <a:effectLst/>
        </c:spPr>
      </c:pivotFmt>
      <c:pivotFmt>
        <c:idx val="4975"/>
        <c:spPr>
          <a:solidFill>
            <a:schemeClr val="accent1"/>
          </a:solidFill>
          <a:ln w="19050">
            <a:solidFill>
              <a:schemeClr val="lt1"/>
            </a:solidFill>
          </a:ln>
          <a:effectLst/>
        </c:spPr>
      </c:pivotFmt>
      <c:pivotFmt>
        <c:idx val="4976"/>
        <c:spPr>
          <a:solidFill>
            <a:schemeClr val="accent1"/>
          </a:solidFill>
          <a:ln w="19050">
            <a:solidFill>
              <a:schemeClr val="lt1"/>
            </a:solidFill>
          </a:ln>
          <a:effectLst/>
        </c:spPr>
      </c:pivotFmt>
      <c:pivotFmt>
        <c:idx val="4977"/>
        <c:spPr>
          <a:solidFill>
            <a:schemeClr val="accent1"/>
          </a:solidFill>
          <a:ln w="19050">
            <a:solidFill>
              <a:schemeClr val="lt1"/>
            </a:solidFill>
          </a:ln>
          <a:effectLst/>
        </c:spPr>
      </c:pivotFmt>
      <c:pivotFmt>
        <c:idx val="4978"/>
        <c:spPr>
          <a:solidFill>
            <a:schemeClr val="accent1"/>
          </a:solidFill>
          <a:ln w="19050">
            <a:solidFill>
              <a:schemeClr val="lt1"/>
            </a:solidFill>
          </a:ln>
          <a:effectLst/>
        </c:spPr>
      </c:pivotFmt>
      <c:pivotFmt>
        <c:idx val="4979"/>
        <c:spPr>
          <a:solidFill>
            <a:schemeClr val="accent1"/>
          </a:solidFill>
          <a:ln w="19050">
            <a:solidFill>
              <a:schemeClr val="lt1"/>
            </a:solidFill>
          </a:ln>
          <a:effectLst/>
        </c:spPr>
      </c:pivotFmt>
      <c:pivotFmt>
        <c:idx val="4980"/>
        <c:spPr>
          <a:solidFill>
            <a:schemeClr val="accent1"/>
          </a:solidFill>
          <a:ln w="19050">
            <a:solidFill>
              <a:schemeClr val="lt1"/>
            </a:solidFill>
          </a:ln>
          <a:effectLst/>
        </c:spPr>
      </c:pivotFmt>
      <c:pivotFmt>
        <c:idx val="4981"/>
        <c:spPr>
          <a:solidFill>
            <a:schemeClr val="accent1"/>
          </a:solidFill>
          <a:ln w="19050">
            <a:solidFill>
              <a:schemeClr val="lt1"/>
            </a:solidFill>
          </a:ln>
          <a:effectLst/>
        </c:spPr>
      </c:pivotFmt>
      <c:pivotFmt>
        <c:idx val="4982"/>
        <c:spPr>
          <a:solidFill>
            <a:schemeClr val="accent1"/>
          </a:solidFill>
          <a:ln w="19050">
            <a:solidFill>
              <a:schemeClr val="lt1"/>
            </a:solidFill>
          </a:ln>
          <a:effectLst/>
        </c:spPr>
      </c:pivotFmt>
      <c:pivotFmt>
        <c:idx val="4983"/>
        <c:spPr>
          <a:solidFill>
            <a:schemeClr val="accent1"/>
          </a:solidFill>
          <a:ln w="19050">
            <a:solidFill>
              <a:schemeClr val="lt1"/>
            </a:solidFill>
          </a:ln>
          <a:effectLst/>
        </c:spPr>
      </c:pivotFmt>
      <c:pivotFmt>
        <c:idx val="4984"/>
        <c:spPr>
          <a:solidFill>
            <a:schemeClr val="accent1"/>
          </a:solidFill>
          <a:ln w="19050">
            <a:solidFill>
              <a:schemeClr val="lt1"/>
            </a:solidFill>
          </a:ln>
          <a:effectLst/>
        </c:spPr>
      </c:pivotFmt>
      <c:pivotFmt>
        <c:idx val="4985"/>
        <c:spPr>
          <a:solidFill>
            <a:schemeClr val="accent1"/>
          </a:solidFill>
          <a:ln w="19050">
            <a:solidFill>
              <a:schemeClr val="lt1"/>
            </a:solidFill>
          </a:ln>
          <a:effectLst/>
        </c:spPr>
      </c:pivotFmt>
      <c:pivotFmt>
        <c:idx val="4986"/>
        <c:spPr>
          <a:solidFill>
            <a:schemeClr val="accent1"/>
          </a:solidFill>
          <a:ln w="19050">
            <a:solidFill>
              <a:schemeClr val="lt1"/>
            </a:solidFill>
          </a:ln>
          <a:effectLst/>
        </c:spPr>
      </c:pivotFmt>
      <c:pivotFmt>
        <c:idx val="4987"/>
        <c:spPr>
          <a:solidFill>
            <a:schemeClr val="accent1"/>
          </a:solidFill>
          <a:ln w="19050">
            <a:solidFill>
              <a:schemeClr val="lt1"/>
            </a:solidFill>
          </a:ln>
          <a:effectLst/>
        </c:spPr>
      </c:pivotFmt>
      <c:pivotFmt>
        <c:idx val="4988"/>
        <c:spPr>
          <a:solidFill>
            <a:schemeClr val="accent1"/>
          </a:solidFill>
          <a:ln w="19050">
            <a:solidFill>
              <a:schemeClr val="lt1"/>
            </a:solidFill>
          </a:ln>
          <a:effectLst/>
        </c:spPr>
      </c:pivotFmt>
      <c:pivotFmt>
        <c:idx val="4989"/>
        <c:spPr>
          <a:solidFill>
            <a:schemeClr val="accent1"/>
          </a:solidFill>
          <a:ln w="19050">
            <a:solidFill>
              <a:schemeClr val="lt1"/>
            </a:solidFill>
          </a:ln>
          <a:effectLst/>
        </c:spPr>
      </c:pivotFmt>
      <c:pivotFmt>
        <c:idx val="4990"/>
        <c:spPr>
          <a:solidFill>
            <a:schemeClr val="accent1"/>
          </a:solidFill>
          <a:ln w="19050">
            <a:solidFill>
              <a:schemeClr val="lt1"/>
            </a:solidFill>
          </a:ln>
          <a:effectLst/>
        </c:spPr>
      </c:pivotFmt>
      <c:pivotFmt>
        <c:idx val="4991"/>
        <c:spPr>
          <a:solidFill>
            <a:schemeClr val="accent1"/>
          </a:solidFill>
          <a:ln w="19050">
            <a:solidFill>
              <a:schemeClr val="lt1"/>
            </a:solidFill>
          </a:ln>
          <a:effectLst/>
        </c:spPr>
      </c:pivotFmt>
      <c:pivotFmt>
        <c:idx val="4992"/>
        <c:spPr>
          <a:solidFill>
            <a:schemeClr val="accent1"/>
          </a:solidFill>
          <a:ln w="19050">
            <a:solidFill>
              <a:schemeClr val="lt1"/>
            </a:solidFill>
          </a:ln>
          <a:effectLst/>
        </c:spPr>
      </c:pivotFmt>
      <c:pivotFmt>
        <c:idx val="4993"/>
        <c:spPr>
          <a:solidFill>
            <a:schemeClr val="accent1"/>
          </a:solidFill>
          <a:ln w="19050">
            <a:solidFill>
              <a:schemeClr val="lt1"/>
            </a:solidFill>
          </a:ln>
          <a:effectLst/>
        </c:spPr>
      </c:pivotFmt>
      <c:pivotFmt>
        <c:idx val="4994"/>
        <c:spPr>
          <a:solidFill>
            <a:schemeClr val="accent1"/>
          </a:solidFill>
          <a:ln w="19050">
            <a:solidFill>
              <a:schemeClr val="lt1"/>
            </a:solidFill>
          </a:ln>
          <a:effectLst/>
        </c:spPr>
      </c:pivotFmt>
      <c:pivotFmt>
        <c:idx val="4995"/>
        <c:spPr>
          <a:solidFill>
            <a:schemeClr val="accent1"/>
          </a:solidFill>
          <a:ln w="19050">
            <a:solidFill>
              <a:schemeClr val="lt1"/>
            </a:solidFill>
          </a:ln>
          <a:effectLst/>
        </c:spPr>
      </c:pivotFmt>
      <c:pivotFmt>
        <c:idx val="4996"/>
        <c:spPr>
          <a:solidFill>
            <a:schemeClr val="accent1"/>
          </a:solidFill>
          <a:ln w="19050">
            <a:solidFill>
              <a:schemeClr val="lt1"/>
            </a:solidFill>
          </a:ln>
          <a:effectLst/>
        </c:spPr>
      </c:pivotFmt>
      <c:pivotFmt>
        <c:idx val="4997"/>
        <c:spPr>
          <a:solidFill>
            <a:schemeClr val="accent1"/>
          </a:solidFill>
          <a:ln w="19050">
            <a:solidFill>
              <a:schemeClr val="lt1"/>
            </a:solidFill>
          </a:ln>
          <a:effectLst/>
        </c:spPr>
        <c:marker>
          <c:symbol val="none"/>
        </c:marker>
      </c:pivotFmt>
      <c:pivotFmt>
        <c:idx val="4998"/>
        <c:spPr>
          <a:solidFill>
            <a:schemeClr val="accent1"/>
          </a:solidFill>
          <a:ln w="19050">
            <a:solidFill>
              <a:schemeClr val="lt1"/>
            </a:solidFill>
          </a:ln>
          <a:effectLst/>
        </c:spPr>
      </c:pivotFmt>
      <c:pivotFmt>
        <c:idx val="4999"/>
        <c:spPr>
          <a:solidFill>
            <a:schemeClr val="accent1"/>
          </a:solidFill>
          <a:ln w="19050">
            <a:solidFill>
              <a:schemeClr val="lt1"/>
            </a:solidFill>
          </a:ln>
          <a:effectLst/>
        </c:spPr>
      </c:pivotFmt>
      <c:pivotFmt>
        <c:idx val="5000"/>
        <c:spPr>
          <a:solidFill>
            <a:schemeClr val="accent1"/>
          </a:solidFill>
          <a:ln w="19050">
            <a:solidFill>
              <a:schemeClr val="lt1"/>
            </a:solidFill>
          </a:ln>
          <a:effectLst/>
        </c:spPr>
      </c:pivotFmt>
      <c:pivotFmt>
        <c:idx val="5001"/>
        <c:spPr>
          <a:solidFill>
            <a:schemeClr val="accent1"/>
          </a:solidFill>
          <a:ln w="19050">
            <a:solidFill>
              <a:schemeClr val="lt1"/>
            </a:solidFill>
          </a:ln>
          <a:effectLst/>
        </c:spPr>
      </c:pivotFmt>
      <c:pivotFmt>
        <c:idx val="5002"/>
        <c:spPr>
          <a:solidFill>
            <a:schemeClr val="accent1"/>
          </a:solidFill>
          <a:ln w="19050">
            <a:solidFill>
              <a:schemeClr val="lt1"/>
            </a:solidFill>
          </a:ln>
          <a:effectLst/>
        </c:spPr>
      </c:pivotFmt>
      <c:pivotFmt>
        <c:idx val="5003"/>
        <c:spPr>
          <a:solidFill>
            <a:schemeClr val="accent1"/>
          </a:solidFill>
          <a:ln w="19050">
            <a:solidFill>
              <a:schemeClr val="lt1"/>
            </a:solidFill>
          </a:ln>
          <a:effectLst/>
        </c:spPr>
      </c:pivotFmt>
      <c:pivotFmt>
        <c:idx val="5004"/>
        <c:spPr>
          <a:solidFill>
            <a:schemeClr val="accent1"/>
          </a:solidFill>
          <a:ln w="19050">
            <a:solidFill>
              <a:schemeClr val="lt1"/>
            </a:solidFill>
          </a:ln>
          <a:effectLst/>
        </c:spPr>
      </c:pivotFmt>
      <c:pivotFmt>
        <c:idx val="5005"/>
        <c:spPr>
          <a:solidFill>
            <a:schemeClr val="accent1"/>
          </a:solidFill>
          <a:ln w="19050">
            <a:solidFill>
              <a:schemeClr val="lt1"/>
            </a:solidFill>
          </a:ln>
          <a:effectLst/>
        </c:spPr>
      </c:pivotFmt>
      <c:pivotFmt>
        <c:idx val="5006"/>
        <c:spPr>
          <a:solidFill>
            <a:schemeClr val="accent1"/>
          </a:solidFill>
          <a:ln w="19050">
            <a:solidFill>
              <a:schemeClr val="lt1"/>
            </a:solidFill>
          </a:ln>
          <a:effectLst/>
        </c:spPr>
      </c:pivotFmt>
      <c:pivotFmt>
        <c:idx val="5007"/>
        <c:spPr>
          <a:solidFill>
            <a:schemeClr val="accent1"/>
          </a:solidFill>
          <a:ln w="19050">
            <a:solidFill>
              <a:schemeClr val="lt1"/>
            </a:solidFill>
          </a:ln>
          <a:effectLst/>
        </c:spPr>
      </c:pivotFmt>
      <c:pivotFmt>
        <c:idx val="5008"/>
        <c:spPr>
          <a:solidFill>
            <a:schemeClr val="accent1"/>
          </a:solidFill>
          <a:ln w="19050">
            <a:solidFill>
              <a:schemeClr val="lt1"/>
            </a:solidFill>
          </a:ln>
          <a:effectLst/>
        </c:spPr>
      </c:pivotFmt>
      <c:pivotFmt>
        <c:idx val="5009"/>
        <c:spPr>
          <a:solidFill>
            <a:schemeClr val="accent1"/>
          </a:solidFill>
          <a:ln w="19050">
            <a:solidFill>
              <a:schemeClr val="lt1"/>
            </a:solidFill>
          </a:ln>
          <a:effectLst/>
        </c:spPr>
      </c:pivotFmt>
      <c:pivotFmt>
        <c:idx val="5010"/>
        <c:spPr>
          <a:solidFill>
            <a:schemeClr val="accent1"/>
          </a:solidFill>
          <a:ln w="19050">
            <a:solidFill>
              <a:schemeClr val="lt1"/>
            </a:solidFill>
          </a:ln>
          <a:effectLst/>
        </c:spPr>
      </c:pivotFmt>
      <c:pivotFmt>
        <c:idx val="5011"/>
        <c:spPr>
          <a:solidFill>
            <a:schemeClr val="accent1"/>
          </a:solidFill>
          <a:ln w="19050">
            <a:solidFill>
              <a:schemeClr val="lt1"/>
            </a:solidFill>
          </a:ln>
          <a:effectLst/>
        </c:spPr>
      </c:pivotFmt>
      <c:pivotFmt>
        <c:idx val="5012"/>
        <c:spPr>
          <a:solidFill>
            <a:schemeClr val="accent1"/>
          </a:solidFill>
          <a:ln w="19050">
            <a:solidFill>
              <a:schemeClr val="lt1"/>
            </a:solidFill>
          </a:ln>
          <a:effectLst/>
        </c:spPr>
      </c:pivotFmt>
      <c:pivotFmt>
        <c:idx val="5013"/>
        <c:spPr>
          <a:solidFill>
            <a:schemeClr val="accent1"/>
          </a:solidFill>
          <a:ln w="19050">
            <a:solidFill>
              <a:schemeClr val="lt1"/>
            </a:solidFill>
          </a:ln>
          <a:effectLst/>
        </c:spPr>
      </c:pivotFmt>
      <c:pivotFmt>
        <c:idx val="5014"/>
        <c:spPr>
          <a:solidFill>
            <a:schemeClr val="accent1"/>
          </a:solidFill>
          <a:ln w="19050">
            <a:solidFill>
              <a:schemeClr val="lt1"/>
            </a:solidFill>
          </a:ln>
          <a:effectLst/>
        </c:spPr>
      </c:pivotFmt>
      <c:pivotFmt>
        <c:idx val="5015"/>
        <c:spPr>
          <a:solidFill>
            <a:schemeClr val="accent1"/>
          </a:solidFill>
          <a:ln w="19050">
            <a:solidFill>
              <a:schemeClr val="lt1"/>
            </a:solidFill>
          </a:ln>
          <a:effectLst/>
        </c:spPr>
      </c:pivotFmt>
      <c:pivotFmt>
        <c:idx val="5016"/>
        <c:spPr>
          <a:solidFill>
            <a:schemeClr val="accent1"/>
          </a:solidFill>
          <a:ln w="19050">
            <a:solidFill>
              <a:schemeClr val="lt1"/>
            </a:solidFill>
          </a:ln>
          <a:effectLst/>
        </c:spPr>
      </c:pivotFmt>
      <c:pivotFmt>
        <c:idx val="5017"/>
        <c:spPr>
          <a:solidFill>
            <a:schemeClr val="accent1"/>
          </a:solidFill>
          <a:ln w="19050">
            <a:solidFill>
              <a:schemeClr val="lt1"/>
            </a:solidFill>
          </a:ln>
          <a:effectLst/>
        </c:spPr>
      </c:pivotFmt>
      <c:pivotFmt>
        <c:idx val="5018"/>
        <c:spPr>
          <a:solidFill>
            <a:schemeClr val="accent1"/>
          </a:solidFill>
          <a:ln w="19050">
            <a:solidFill>
              <a:schemeClr val="lt1"/>
            </a:solidFill>
          </a:ln>
          <a:effectLst/>
        </c:spPr>
      </c:pivotFmt>
      <c:pivotFmt>
        <c:idx val="5019"/>
        <c:spPr>
          <a:solidFill>
            <a:schemeClr val="accent1"/>
          </a:solidFill>
          <a:ln w="19050">
            <a:solidFill>
              <a:schemeClr val="lt1"/>
            </a:solidFill>
          </a:ln>
          <a:effectLst/>
        </c:spPr>
      </c:pivotFmt>
      <c:pivotFmt>
        <c:idx val="5020"/>
        <c:spPr>
          <a:solidFill>
            <a:schemeClr val="accent1"/>
          </a:solidFill>
          <a:ln w="19050">
            <a:solidFill>
              <a:schemeClr val="lt1"/>
            </a:solidFill>
          </a:ln>
          <a:effectLst/>
        </c:spPr>
      </c:pivotFmt>
      <c:pivotFmt>
        <c:idx val="5021"/>
        <c:spPr>
          <a:solidFill>
            <a:schemeClr val="accent1"/>
          </a:solidFill>
          <a:ln w="19050">
            <a:solidFill>
              <a:schemeClr val="lt1"/>
            </a:solidFill>
          </a:ln>
          <a:effectLst/>
        </c:spPr>
      </c:pivotFmt>
      <c:pivotFmt>
        <c:idx val="5022"/>
        <c:spPr>
          <a:solidFill>
            <a:schemeClr val="accent1"/>
          </a:solidFill>
          <a:ln w="19050">
            <a:solidFill>
              <a:schemeClr val="lt1"/>
            </a:solidFill>
          </a:ln>
          <a:effectLst/>
        </c:spPr>
      </c:pivotFmt>
      <c:pivotFmt>
        <c:idx val="5023"/>
        <c:spPr>
          <a:solidFill>
            <a:schemeClr val="accent1"/>
          </a:solidFill>
          <a:ln w="19050">
            <a:solidFill>
              <a:schemeClr val="lt1"/>
            </a:solidFill>
          </a:ln>
          <a:effectLst/>
        </c:spPr>
      </c:pivotFmt>
      <c:pivotFmt>
        <c:idx val="5024"/>
        <c:spPr>
          <a:solidFill>
            <a:schemeClr val="accent1"/>
          </a:solidFill>
          <a:ln w="19050">
            <a:solidFill>
              <a:schemeClr val="lt1"/>
            </a:solidFill>
          </a:ln>
          <a:effectLst/>
        </c:spPr>
      </c:pivotFmt>
      <c:pivotFmt>
        <c:idx val="5025"/>
        <c:spPr>
          <a:solidFill>
            <a:schemeClr val="accent1"/>
          </a:solidFill>
          <a:ln w="19050">
            <a:solidFill>
              <a:schemeClr val="lt1"/>
            </a:solidFill>
          </a:ln>
          <a:effectLst/>
        </c:spPr>
      </c:pivotFmt>
      <c:pivotFmt>
        <c:idx val="5026"/>
        <c:spPr>
          <a:solidFill>
            <a:schemeClr val="accent1"/>
          </a:solidFill>
          <a:ln w="19050">
            <a:solidFill>
              <a:schemeClr val="lt1"/>
            </a:solidFill>
          </a:ln>
          <a:effectLst/>
        </c:spPr>
      </c:pivotFmt>
      <c:pivotFmt>
        <c:idx val="5027"/>
        <c:spPr>
          <a:solidFill>
            <a:schemeClr val="accent1"/>
          </a:solidFill>
          <a:ln w="19050">
            <a:solidFill>
              <a:schemeClr val="lt1"/>
            </a:solidFill>
          </a:ln>
          <a:effectLst/>
        </c:spPr>
      </c:pivotFmt>
      <c:pivotFmt>
        <c:idx val="5028"/>
        <c:spPr>
          <a:solidFill>
            <a:schemeClr val="accent1"/>
          </a:solidFill>
          <a:ln w="19050">
            <a:solidFill>
              <a:schemeClr val="lt1"/>
            </a:solidFill>
          </a:ln>
          <a:effectLst/>
        </c:spPr>
      </c:pivotFmt>
      <c:pivotFmt>
        <c:idx val="5029"/>
        <c:spPr>
          <a:solidFill>
            <a:schemeClr val="accent1"/>
          </a:solidFill>
          <a:ln w="19050">
            <a:solidFill>
              <a:schemeClr val="lt1"/>
            </a:solidFill>
          </a:ln>
          <a:effectLst/>
        </c:spPr>
      </c:pivotFmt>
      <c:pivotFmt>
        <c:idx val="5030"/>
        <c:spPr>
          <a:solidFill>
            <a:schemeClr val="accent1"/>
          </a:solidFill>
          <a:ln w="19050">
            <a:solidFill>
              <a:schemeClr val="lt1"/>
            </a:solidFill>
          </a:ln>
          <a:effectLst/>
        </c:spPr>
      </c:pivotFmt>
      <c:pivotFmt>
        <c:idx val="5031"/>
        <c:spPr>
          <a:solidFill>
            <a:schemeClr val="accent1"/>
          </a:solidFill>
          <a:ln w="19050">
            <a:solidFill>
              <a:schemeClr val="lt1"/>
            </a:solidFill>
          </a:ln>
          <a:effectLst/>
        </c:spPr>
      </c:pivotFmt>
      <c:pivotFmt>
        <c:idx val="5032"/>
        <c:spPr>
          <a:solidFill>
            <a:schemeClr val="accent1"/>
          </a:solidFill>
          <a:ln w="19050">
            <a:solidFill>
              <a:schemeClr val="lt1"/>
            </a:solidFill>
          </a:ln>
          <a:effectLst/>
        </c:spPr>
      </c:pivotFmt>
      <c:pivotFmt>
        <c:idx val="5033"/>
        <c:spPr>
          <a:solidFill>
            <a:schemeClr val="accent1"/>
          </a:solidFill>
          <a:ln w="19050">
            <a:solidFill>
              <a:schemeClr val="lt1"/>
            </a:solidFill>
          </a:ln>
          <a:effectLst/>
        </c:spPr>
      </c:pivotFmt>
      <c:pivotFmt>
        <c:idx val="5034"/>
        <c:spPr>
          <a:solidFill>
            <a:schemeClr val="accent1"/>
          </a:solidFill>
          <a:ln w="19050">
            <a:solidFill>
              <a:schemeClr val="lt1"/>
            </a:solidFill>
          </a:ln>
          <a:effectLst/>
        </c:spPr>
      </c:pivotFmt>
      <c:pivotFmt>
        <c:idx val="5035"/>
        <c:spPr>
          <a:solidFill>
            <a:schemeClr val="accent1"/>
          </a:solidFill>
          <a:ln w="19050">
            <a:solidFill>
              <a:schemeClr val="lt1"/>
            </a:solidFill>
          </a:ln>
          <a:effectLst/>
        </c:spPr>
      </c:pivotFmt>
      <c:pivotFmt>
        <c:idx val="5036"/>
        <c:spPr>
          <a:solidFill>
            <a:schemeClr val="accent1"/>
          </a:solidFill>
          <a:ln w="19050">
            <a:solidFill>
              <a:schemeClr val="lt1"/>
            </a:solidFill>
          </a:ln>
          <a:effectLst/>
        </c:spPr>
      </c:pivotFmt>
      <c:pivotFmt>
        <c:idx val="5037"/>
        <c:spPr>
          <a:solidFill>
            <a:schemeClr val="accent1"/>
          </a:solidFill>
          <a:ln w="19050">
            <a:solidFill>
              <a:schemeClr val="lt1"/>
            </a:solidFill>
          </a:ln>
          <a:effectLst/>
        </c:spPr>
      </c:pivotFmt>
      <c:pivotFmt>
        <c:idx val="5038"/>
        <c:spPr>
          <a:solidFill>
            <a:schemeClr val="accent1"/>
          </a:solidFill>
          <a:ln w="19050">
            <a:solidFill>
              <a:schemeClr val="lt1"/>
            </a:solidFill>
          </a:ln>
          <a:effectLst/>
        </c:spPr>
      </c:pivotFmt>
      <c:pivotFmt>
        <c:idx val="5039"/>
        <c:spPr>
          <a:solidFill>
            <a:schemeClr val="accent1"/>
          </a:solidFill>
          <a:ln w="19050">
            <a:solidFill>
              <a:schemeClr val="lt1"/>
            </a:solidFill>
          </a:ln>
          <a:effectLst/>
        </c:spPr>
      </c:pivotFmt>
      <c:pivotFmt>
        <c:idx val="5040"/>
        <c:spPr>
          <a:solidFill>
            <a:schemeClr val="accent1"/>
          </a:solidFill>
          <a:ln w="19050">
            <a:solidFill>
              <a:schemeClr val="lt1"/>
            </a:solidFill>
          </a:ln>
          <a:effectLst/>
        </c:spPr>
      </c:pivotFmt>
      <c:pivotFmt>
        <c:idx val="5041"/>
        <c:spPr>
          <a:solidFill>
            <a:schemeClr val="accent1"/>
          </a:solidFill>
          <a:ln w="19050">
            <a:solidFill>
              <a:schemeClr val="lt1"/>
            </a:solidFill>
          </a:ln>
          <a:effectLst/>
        </c:spPr>
      </c:pivotFmt>
      <c:pivotFmt>
        <c:idx val="5042"/>
        <c:spPr>
          <a:solidFill>
            <a:schemeClr val="accent1"/>
          </a:solidFill>
          <a:ln w="19050">
            <a:solidFill>
              <a:schemeClr val="lt1"/>
            </a:solidFill>
          </a:ln>
          <a:effectLst/>
        </c:spPr>
      </c:pivotFmt>
      <c:pivotFmt>
        <c:idx val="5043"/>
        <c:spPr>
          <a:solidFill>
            <a:schemeClr val="accent1"/>
          </a:solidFill>
          <a:ln w="19050">
            <a:solidFill>
              <a:schemeClr val="lt1"/>
            </a:solidFill>
          </a:ln>
          <a:effectLst/>
        </c:spPr>
      </c:pivotFmt>
      <c:pivotFmt>
        <c:idx val="5044"/>
        <c:spPr>
          <a:solidFill>
            <a:schemeClr val="accent1"/>
          </a:solidFill>
          <a:ln w="19050">
            <a:solidFill>
              <a:schemeClr val="lt1"/>
            </a:solidFill>
          </a:ln>
          <a:effectLst/>
        </c:spPr>
      </c:pivotFmt>
      <c:pivotFmt>
        <c:idx val="5045"/>
        <c:spPr>
          <a:solidFill>
            <a:schemeClr val="accent1"/>
          </a:solidFill>
          <a:ln w="19050">
            <a:solidFill>
              <a:schemeClr val="lt1"/>
            </a:solidFill>
          </a:ln>
          <a:effectLst/>
        </c:spPr>
      </c:pivotFmt>
      <c:pivotFmt>
        <c:idx val="5046"/>
        <c:spPr>
          <a:solidFill>
            <a:schemeClr val="accent1"/>
          </a:solidFill>
          <a:ln w="19050">
            <a:solidFill>
              <a:schemeClr val="lt1"/>
            </a:solidFill>
          </a:ln>
          <a:effectLst/>
        </c:spPr>
      </c:pivotFmt>
      <c:pivotFmt>
        <c:idx val="5047"/>
        <c:spPr>
          <a:solidFill>
            <a:schemeClr val="accent1"/>
          </a:solidFill>
          <a:ln w="19050">
            <a:solidFill>
              <a:schemeClr val="lt1"/>
            </a:solidFill>
          </a:ln>
          <a:effectLst/>
        </c:spPr>
      </c:pivotFmt>
      <c:pivotFmt>
        <c:idx val="5048"/>
        <c:spPr>
          <a:solidFill>
            <a:schemeClr val="accent1"/>
          </a:solidFill>
          <a:ln w="19050">
            <a:solidFill>
              <a:schemeClr val="lt1"/>
            </a:solidFill>
          </a:ln>
          <a:effectLst/>
        </c:spPr>
      </c:pivotFmt>
      <c:pivotFmt>
        <c:idx val="5049"/>
        <c:spPr>
          <a:solidFill>
            <a:schemeClr val="accent1"/>
          </a:solidFill>
          <a:ln w="19050">
            <a:solidFill>
              <a:schemeClr val="lt1"/>
            </a:solidFill>
          </a:ln>
          <a:effectLst/>
        </c:spPr>
      </c:pivotFmt>
      <c:pivotFmt>
        <c:idx val="5050"/>
        <c:spPr>
          <a:solidFill>
            <a:schemeClr val="accent1"/>
          </a:solidFill>
          <a:ln w="19050">
            <a:solidFill>
              <a:schemeClr val="lt1"/>
            </a:solidFill>
          </a:ln>
          <a:effectLst/>
        </c:spPr>
      </c:pivotFmt>
      <c:pivotFmt>
        <c:idx val="5051"/>
        <c:spPr>
          <a:solidFill>
            <a:schemeClr val="accent1"/>
          </a:solidFill>
          <a:ln w="19050">
            <a:solidFill>
              <a:schemeClr val="lt1"/>
            </a:solidFill>
          </a:ln>
          <a:effectLst/>
        </c:spPr>
      </c:pivotFmt>
      <c:pivotFmt>
        <c:idx val="5052"/>
        <c:spPr>
          <a:solidFill>
            <a:schemeClr val="accent1"/>
          </a:solidFill>
          <a:ln w="19050">
            <a:solidFill>
              <a:schemeClr val="lt1"/>
            </a:solidFill>
          </a:ln>
          <a:effectLst/>
        </c:spPr>
      </c:pivotFmt>
      <c:pivotFmt>
        <c:idx val="5053"/>
        <c:spPr>
          <a:solidFill>
            <a:schemeClr val="accent1"/>
          </a:solidFill>
          <a:ln w="19050">
            <a:solidFill>
              <a:schemeClr val="lt1"/>
            </a:solidFill>
          </a:ln>
          <a:effectLst/>
        </c:spPr>
      </c:pivotFmt>
      <c:pivotFmt>
        <c:idx val="5054"/>
        <c:spPr>
          <a:solidFill>
            <a:schemeClr val="accent1"/>
          </a:solidFill>
          <a:ln w="19050">
            <a:solidFill>
              <a:schemeClr val="lt1"/>
            </a:solidFill>
          </a:ln>
          <a:effectLst/>
        </c:spPr>
      </c:pivotFmt>
      <c:pivotFmt>
        <c:idx val="5055"/>
        <c:spPr>
          <a:solidFill>
            <a:schemeClr val="accent1"/>
          </a:solidFill>
          <a:ln w="19050">
            <a:solidFill>
              <a:schemeClr val="lt1"/>
            </a:solidFill>
          </a:ln>
          <a:effectLst/>
        </c:spPr>
      </c:pivotFmt>
      <c:pivotFmt>
        <c:idx val="5056"/>
        <c:spPr>
          <a:solidFill>
            <a:schemeClr val="accent1"/>
          </a:solidFill>
          <a:ln w="19050">
            <a:solidFill>
              <a:schemeClr val="lt1"/>
            </a:solidFill>
          </a:ln>
          <a:effectLst/>
        </c:spPr>
      </c:pivotFmt>
      <c:pivotFmt>
        <c:idx val="5057"/>
        <c:spPr>
          <a:solidFill>
            <a:schemeClr val="accent1"/>
          </a:solidFill>
          <a:ln w="19050">
            <a:solidFill>
              <a:schemeClr val="lt1"/>
            </a:solidFill>
          </a:ln>
          <a:effectLst/>
        </c:spPr>
      </c:pivotFmt>
      <c:pivotFmt>
        <c:idx val="5058"/>
        <c:spPr>
          <a:solidFill>
            <a:schemeClr val="accent1"/>
          </a:solidFill>
          <a:ln w="19050">
            <a:solidFill>
              <a:schemeClr val="lt1"/>
            </a:solidFill>
          </a:ln>
          <a:effectLst/>
        </c:spPr>
      </c:pivotFmt>
      <c:pivotFmt>
        <c:idx val="5059"/>
        <c:spPr>
          <a:solidFill>
            <a:schemeClr val="accent1"/>
          </a:solidFill>
          <a:ln w="19050">
            <a:solidFill>
              <a:schemeClr val="lt1"/>
            </a:solidFill>
          </a:ln>
          <a:effectLst/>
        </c:spPr>
      </c:pivotFmt>
      <c:pivotFmt>
        <c:idx val="5060"/>
        <c:spPr>
          <a:solidFill>
            <a:schemeClr val="accent1"/>
          </a:solidFill>
          <a:ln w="19050">
            <a:solidFill>
              <a:schemeClr val="lt1"/>
            </a:solidFill>
          </a:ln>
          <a:effectLst/>
        </c:spPr>
      </c:pivotFmt>
      <c:pivotFmt>
        <c:idx val="5061"/>
        <c:spPr>
          <a:solidFill>
            <a:schemeClr val="accent1"/>
          </a:solidFill>
          <a:ln w="19050">
            <a:solidFill>
              <a:schemeClr val="lt1"/>
            </a:solidFill>
          </a:ln>
          <a:effectLst/>
        </c:spPr>
      </c:pivotFmt>
      <c:pivotFmt>
        <c:idx val="5062"/>
        <c:spPr>
          <a:solidFill>
            <a:schemeClr val="accent1"/>
          </a:solidFill>
          <a:ln w="19050">
            <a:solidFill>
              <a:schemeClr val="lt1"/>
            </a:solidFill>
          </a:ln>
          <a:effectLst/>
        </c:spPr>
      </c:pivotFmt>
      <c:pivotFmt>
        <c:idx val="5063"/>
        <c:spPr>
          <a:solidFill>
            <a:schemeClr val="accent1"/>
          </a:solidFill>
          <a:ln w="19050">
            <a:solidFill>
              <a:schemeClr val="lt1"/>
            </a:solidFill>
          </a:ln>
          <a:effectLst/>
        </c:spPr>
      </c:pivotFmt>
      <c:pivotFmt>
        <c:idx val="5064"/>
        <c:spPr>
          <a:solidFill>
            <a:schemeClr val="accent1"/>
          </a:solidFill>
          <a:ln w="19050">
            <a:solidFill>
              <a:schemeClr val="lt1"/>
            </a:solidFill>
          </a:ln>
          <a:effectLst/>
        </c:spPr>
      </c:pivotFmt>
      <c:pivotFmt>
        <c:idx val="5065"/>
        <c:spPr>
          <a:solidFill>
            <a:schemeClr val="accent1"/>
          </a:solidFill>
          <a:ln w="19050">
            <a:solidFill>
              <a:schemeClr val="lt1"/>
            </a:solidFill>
          </a:ln>
          <a:effectLst/>
        </c:spPr>
      </c:pivotFmt>
      <c:pivotFmt>
        <c:idx val="5066"/>
        <c:spPr>
          <a:solidFill>
            <a:schemeClr val="accent1"/>
          </a:solidFill>
          <a:ln w="19050">
            <a:solidFill>
              <a:schemeClr val="lt1"/>
            </a:solidFill>
          </a:ln>
          <a:effectLst/>
        </c:spPr>
      </c:pivotFmt>
      <c:pivotFmt>
        <c:idx val="5067"/>
        <c:spPr>
          <a:solidFill>
            <a:schemeClr val="accent1"/>
          </a:solidFill>
          <a:ln w="19050">
            <a:solidFill>
              <a:schemeClr val="lt1"/>
            </a:solidFill>
          </a:ln>
          <a:effectLst/>
        </c:spPr>
      </c:pivotFmt>
      <c:pivotFmt>
        <c:idx val="5068"/>
        <c:spPr>
          <a:solidFill>
            <a:schemeClr val="accent1"/>
          </a:solidFill>
          <a:ln w="19050">
            <a:solidFill>
              <a:schemeClr val="lt1"/>
            </a:solidFill>
          </a:ln>
          <a:effectLst/>
        </c:spPr>
      </c:pivotFmt>
      <c:pivotFmt>
        <c:idx val="5069"/>
        <c:spPr>
          <a:solidFill>
            <a:schemeClr val="accent1"/>
          </a:solidFill>
          <a:ln w="19050">
            <a:solidFill>
              <a:schemeClr val="lt1"/>
            </a:solidFill>
          </a:ln>
          <a:effectLst/>
        </c:spPr>
      </c:pivotFmt>
      <c:pivotFmt>
        <c:idx val="5070"/>
        <c:spPr>
          <a:solidFill>
            <a:schemeClr val="accent1"/>
          </a:solidFill>
          <a:ln w="19050">
            <a:solidFill>
              <a:schemeClr val="lt1"/>
            </a:solidFill>
          </a:ln>
          <a:effectLst/>
        </c:spPr>
      </c:pivotFmt>
      <c:pivotFmt>
        <c:idx val="5071"/>
        <c:spPr>
          <a:solidFill>
            <a:schemeClr val="accent1"/>
          </a:solidFill>
          <a:ln w="19050">
            <a:solidFill>
              <a:schemeClr val="lt1"/>
            </a:solidFill>
          </a:ln>
          <a:effectLst/>
        </c:spPr>
      </c:pivotFmt>
      <c:pivotFmt>
        <c:idx val="5072"/>
        <c:spPr>
          <a:solidFill>
            <a:schemeClr val="accent1"/>
          </a:solidFill>
          <a:ln w="19050">
            <a:solidFill>
              <a:schemeClr val="lt1"/>
            </a:solidFill>
          </a:ln>
          <a:effectLst/>
        </c:spPr>
      </c:pivotFmt>
      <c:pivotFmt>
        <c:idx val="5073"/>
        <c:spPr>
          <a:solidFill>
            <a:schemeClr val="accent1"/>
          </a:solidFill>
          <a:ln w="19050">
            <a:solidFill>
              <a:schemeClr val="lt1"/>
            </a:solidFill>
          </a:ln>
          <a:effectLst/>
        </c:spPr>
      </c:pivotFmt>
      <c:pivotFmt>
        <c:idx val="5074"/>
        <c:spPr>
          <a:solidFill>
            <a:schemeClr val="accent1"/>
          </a:solidFill>
          <a:ln w="19050">
            <a:solidFill>
              <a:schemeClr val="lt1"/>
            </a:solidFill>
          </a:ln>
          <a:effectLst/>
        </c:spPr>
      </c:pivotFmt>
      <c:pivotFmt>
        <c:idx val="5075"/>
        <c:spPr>
          <a:solidFill>
            <a:schemeClr val="accent1"/>
          </a:solidFill>
          <a:ln w="19050">
            <a:solidFill>
              <a:schemeClr val="lt1"/>
            </a:solidFill>
          </a:ln>
          <a:effectLst/>
        </c:spPr>
      </c:pivotFmt>
      <c:pivotFmt>
        <c:idx val="5076"/>
        <c:spPr>
          <a:solidFill>
            <a:schemeClr val="accent1"/>
          </a:solidFill>
          <a:ln w="19050">
            <a:solidFill>
              <a:schemeClr val="lt1"/>
            </a:solidFill>
          </a:ln>
          <a:effectLst/>
        </c:spPr>
      </c:pivotFmt>
      <c:pivotFmt>
        <c:idx val="5077"/>
        <c:spPr>
          <a:solidFill>
            <a:schemeClr val="accent1"/>
          </a:solidFill>
          <a:ln w="19050">
            <a:solidFill>
              <a:schemeClr val="lt1"/>
            </a:solidFill>
          </a:ln>
          <a:effectLst/>
        </c:spPr>
      </c:pivotFmt>
      <c:pivotFmt>
        <c:idx val="5078"/>
        <c:spPr>
          <a:solidFill>
            <a:schemeClr val="accent1"/>
          </a:solidFill>
          <a:ln w="19050">
            <a:solidFill>
              <a:schemeClr val="lt1"/>
            </a:solidFill>
          </a:ln>
          <a:effectLst/>
        </c:spPr>
      </c:pivotFmt>
      <c:pivotFmt>
        <c:idx val="5079"/>
        <c:spPr>
          <a:solidFill>
            <a:schemeClr val="accent1"/>
          </a:solidFill>
          <a:ln w="19050">
            <a:solidFill>
              <a:schemeClr val="lt1"/>
            </a:solidFill>
          </a:ln>
          <a:effectLst/>
        </c:spPr>
      </c:pivotFmt>
      <c:pivotFmt>
        <c:idx val="5080"/>
        <c:spPr>
          <a:solidFill>
            <a:schemeClr val="accent1"/>
          </a:solidFill>
          <a:ln w="19050">
            <a:solidFill>
              <a:schemeClr val="lt1"/>
            </a:solidFill>
          </a:ln>
          <a:effectLst/>
        </c:spPr>
      </c:pivotFmt>
      <c:pivotFmt>
        <c:idx val="5081"/>
        <c:spPr>
          <a:solidFill>
            <a:schemeClr val="accent1"/>
          </a:solidFill>
          <a:ln w="19050">
            <a:solidFill>
              <a:schemeClr val="lt1"/>
            </a:solidFill>
          </a:ln>
          <a:effectLst/>
        </c:spPr>
      </c:pivotFmt>
      <c:pivotFmt>
        <c:idx val="5082"/>
        <c:spPr>
          <a:solidFill>
            <a:schemeClr val="accent1"/>
          </a:solidFill>
          <a:ln w="19050">
            <a:solidFill>
              <a:schemeClr val="lt1"/>
            </a:solidFill>
          </a:ln>
          <a:effectLst/>
        </c:spPr>
      </c:pivotFmt>
      <c:pivotFmt>
        <c:idx val="5083"/>
        <c:spPr>
          <a:solidFill>
            <a:schemeClr val="accent1"/>
          </a:solidFill>
          <a:ln w="19050">
            <a:solidFill>
              <a:schemeClr val="lt1"/>
            </a:solidFill>
          </a:ln>
          <a:effectLst/>
        </c:spPr>
      </c:pivotFmt>
      <c:pivotFmt>
        <c:idx val="5084"/>
        <c:spPr>
          <a:solidFill>
            <a:schemeClr val="accent1"/>
          </a:solidFill>
          <a:ln w="19050">
            <a:solidFill>
              <a:schemeClr val="lt1"/>
            </a:solidFill>
          </a:ln>
          <a:effectLst/>
        </c:spPr>
      </c:pivotFmt>
      <c:pivotFmt>
        <c:idx val="5085"/>
        <c:spPr>
          <a:solidFill>
            <a:schemeClr val="accent1"/>
          </a:solidFill>
          <a:ln w="19050">
            <a:solidFill>
              <a:schemeClr val="lt1"/>
            </a:solidFill>
          </a:ln>
          <a:effectLst/>
        </c:spPr>
      </c:pivotFmt>
      <c:pivotFmt>
        <c:idx val="5086"/>
        <c:spPr>
          <a:solidFill>
            <a:schemeClr val="accent1"/>
          </a:solidFill>
          <a:ln w="19050">
            <a:solidFill>
              <a:schemeClr val="lt1"/>
            </a:solidFill>
          </a:ln>
          <a:effectLst/>
        </c:spPr>
      </c:pivotFmt>
      <c:pivotFmt>
        <c:idx val="5087"/>
        <c:spPr>
          <a:solidFill>
            <a:schemeClr val="accent1"/>
          </a:solidFill>
          <a:ln w="19050">
            <a:solidFill>
              <a:schemeClr val="lt1"/>
            </a:solidFill>
          </a:ln>
          <a:effectLst/>
        </c:spPr>
      </c:pivotFmt>
      <c:pivotFmt>
        <c:idx val="5088"/>
        <c:spPr>
          <a:solidFill>
            <a:schemeClr val="accent1"/>
          </a:solidFill>
          <a:ln w="19050">
            <a:solidFill>
              <a:schemeClr val="lt1"/>
            </a:solidFill>
          </a:ln>
          <a:effectLst/>
        </c:spPr>
      </c:pivotFmt>
      <c:pivotFmt>
        <c:idx val="5089"/>
        <c:spPr>
          <a:solidFill>
            <a:schemeClr val="accent1"/>
          </a:solidFill>
          <a:ln w="19050">
            <a:solidFill>
              <a:schemeClr val="lt1"/>
            </a:solidFill>
          </a:ln>
          <a:effectLst/>
        </c:spPr>
      </c:pivotFmt>
      <c:pivotFmt>
        <c:idx val="5090"/>
        <c:spPr>
          <a:solidFill>
            <a:schemeClr val="accent1"/>
          </a:solidFill>
          <a:ln w="19050">
            <a:solidFill>
              <a:schemeClr val="lt1"/>
            </a:solidFill>
          </a:ln>
          <a:effectLst/>
        </c:spPr>
      </c:pivotFmt>
      <c:pivotFmt>
        <c:idx val="5091"/>
        <c:spPr>
          <a:solidFill>
            <a:schemeClr val="accent1"/>
          </a:solidFill>
          <a:ln w="19050">
            <a:solidFill>
              <a:schemeClr val="lt1"/>
            </a:solidFill>
          </a:ln>
          <a:effectLst/>
        </c:spPr>
      </c:pivotFmt>
      <c:pivotFmt>
        <c:idx val="5092"/>
        <c:spPr>
          <a:solidFill>
            <a:schemeClr val="accent1"/>
          </a:solidFill>
          <a:ln w="19050">
            <a:solidFill>
              <a:schemeClr val="lt1"/>
            </a:solidFill>
          </a:ln>
          <a:effectLst/>
        </c:spPr>
      </c:pivotFmt>
      <c:pivotFmt>
        <c:idx val="5093"/>
        <c:spPr>
          <a:solidFill>
            <a:schemeClr val="accent1"/>
          </a:solidFill>
          <a:ln w="19050">
            <a:solidFill>
              <a:schemeClr val="lt1"/>
            </a:solidFill>
          </a:ln>
          <a:effectLst/>
        </c:spPr>
      </c:pivotFmt>
      <c:pivotFmt>
        <c:idx val="5094"/>
        <c:spPr>
          <a:solidFill>
            <a:schemeClr val="accent1"/>
          </a:solidFill>
          <a:ln w="19050">
            <a:solidFill>
              <a:schemeClr val="lt1"/>
            </a:solidFill>
          </a:ln>
          <a:effectLst/>
        </c:spPr>
      </c:pivotFmt>
      <c:pivotFmt>
        <c:idx val="5095"/>
        <c:spPr>
          <a:solidFill>
            <a:schemeClr val="accent1"/>
          </a:solidFill>
          <a:ln w="19050">
            <a:solidFill>
              <a:schemeClr val="lt1"/>
            </a:solidFill>
          </a:ln>
          <a:effectLst/>
        </c:spPr>
      </c:pivotFmt>
      <c:pivotFmt>
        <c:idx val="5096"/>
        <c:spPr>
          <a:solidFill>
            <a:schemeClr val="accent1"/>
          </a:solidFill>
          <a:ln w="19050">
            <a:solidFill>
              <a:schemeClr val="lt1"/>
            </a:solidFill>
          </a:ln>
          <a:effectLst/>
        </c:spPr>
      </c:pivotFmt>
      <c:pivotFmt>
        <c:idx val="5097"/>
        <c:spPr>
          <a:solidFill>
            <a:schemeClr val="accent1"/>
          </a:solidFill>
          <a:ln w="19050">
            <a:solidFill>
              <a:schemeClr val="lt1"/>
            </a:solidFill>
          </a:ln>
          <a:effectLst/>
        </c:spPr>
      </c:pivotFmt>
      <c:pivotFmt>
        <c:idx val="5098"/>
        <c:spPr>
          <a:solidFill>
            <a:schemeClr val="accent1"/>
          </a:solidFill>
          <a:ln w="19050">
            <a:solidFill>
              <a:schemeClr val="lt1"/>
            </a:solidFill>
          </a:ln>
          <a:effectLst/>
        </c:spPr>
      </c:pivotFmt>
      <c:pivotFmt>
        <c:idx val="5099"/>
        <c:spPr>
          <a:solidFill>
            <a:schemeClr val="accent1"/>
          </a:solidFill>
          <a:ln w="19050">
            <a:solidFill>
              <a:schemeClr val="lt1"/>
            </a:solidFill>
          </a:ln>
          <a:effectLst/>
        </c:spPr>
      </c:pivotFmt>
      <c:pivotFmt>
        <c:idx val="5100"/>
        <c:spPr>
          <a:solidFill>
            <a:schemeClr val="accent1"/>
          </a:solidFill>
          <a:ln w="19050">
            <a:solidFill>
              <a:schemeClr val="lt1"/>
            </a:solidFill>
          </a:ln>
          <a:effectLst/>
        </c:spPr>
      </c:pivotFmt>
      <c:pivotFmt>
        <c:idx val="5101"/>
        <c:spPr>
          <a:solidFill>
            <a:schemeClr val="accent1"/>
          </a:solidFill>
          <a:ln w="19050">
            <a:solidFill>
              <a:schemeClr val="lt1"/>
            </a:solidFill>
          </a:ln>
          <a:effectLst/>
        </c:spPr>
      </c:pivotFmt>
      <c:pivotFmt>
        <c:idx val="5102"/>
        <c:spPr>
          <a:solidFill>
            <a:schemeClr val="accent1"/>
          </a:solidFill>
          <a:ln w="19050">
            <a:solidFill>
              <a:schemeClr val="lt1"/>
            </a:solidFill>
          </a:ln>
          <a:effectLst/>
        </c:spPr>
      </c:pivotFmt>
      <c:pivotFmt>
        <c:idx val="5103"/>
        <c:spPr>
          <a:solidFill>
            <a:schemeClr val="accent1"/>
          </a:solidFill>
          <a:ln w="19050">
            <a:solidFill>
              <a:schemeClr val="lt1"/>
            </a:solidFill>
          </a:ln>
          <a:effectLst/>
        </c:spPr>
      </c:pivotFmt>
      <c:pivotFmt>
        <c:idx val="5104"/>
        <c:spPr>
          <a:solidFill>
            <a:schemeClr val="accent1"/>
          </a:solidFill>
          <a:ln w="19050">
            <a:solidFill>
              <a:schemeClr val="lt1"/>
            </a:solidFill>
          </a:ln>
          <a:effectLst/>
        </c:spPr>
      </c:pivotFmt>
      <c:pivotFmt>
        <c:idx val="5105"/>
        <c:spPr>
          <a:solidFill>
            <a:schemeClr val="accent1"/>
          </a:solidFill>
          <a:ln w="19050">
            <a:solidFill>
              <a:schemeClr val="lt1"/>
            </a:solidFill>
          </a:ln>
          <a:effectLst/>
        </c:spPr>
      </c:pivotFmt>
      <c:pivotFmt>
        <c:idx val="5106"/>
        <c:spPr>
          <a:solidFill>
            <a:schemeClr val="accent1"/>
          </a:solidFill>
          <a:ln w="19050">
            <a:solidFill>
              <a:schemeClr val="lt1"/>
            </a:solidFill>
          </a:ln>
          <a:effectLst/>
        </c:spPr>
      </c:pivotFmt>
      <c:pivotFmt>
        <c:idx val="5107"/>
        <c:spPr>
          <a:solidFill>
            <a:schemeClr val="accent1"/>
          </a:solidFill>
          <a:ln w="19050">
            <a:solidFill>
              <a:schemeClr val="lt1"/>
            </a:solidFill>
          </a:ln>
          <a:effectLst/>
        </c:spPr>
      </c:pivotFmt>
      <c:pivotFmt>
        <c:idx val="5108"/>
        <c:spPr>
          <a:solidFill>
            <a:schemeClr val="accent1"/>
          </a:solidFill>
          <a:ln w="19050">
            <a:solidFill>
              <a:schemeClr val="lt1"/>
            </a:solidFill>
          </a:ln>
          <a:effectLst/>
        </c:spPr>
      </c:pivotFmt>
      <c:pivotFmt>
        <c:idx val="5109"/>
        <c:spPr>
          <a:solidFill>
            <a:schemeClr val="accent1"/>
          </a:solidFill>
          <a:ln w="19050">
            <a:solidFill>
              <a:schemeClr val="lt1"/>
            </a:solidFill>
          </a:ln>
          <a:effectLst/>
        </c:spPr>
      </c:pivotFmt>
      <c:pivotFmt>
        <c:idx val="5110"/>
        <c:spPr>
          <a:solidFill>
            <a:schemeClr val="accent1"/>
          </a:solidFill>
          <a:ln w="19050">
            <a:solidFill>
              <a:schemeClr val="lt1"/>
            </a:solidFill>
          </a:ln>
          <a:effectLst/>
        </c:spPr>
      </c:pivotFmt>
      <c:pivotFmt>
        <c:idx val="5111"/>
        <c:spPr>
          <a:solidFill>
            <a:schemeClr val="accent1"/>
          </a:solidFill>
          <a:ln w="19050">
            <a:solidFill>
              <a:schemeClr val="lt1"/>
            </a:solidFill>
          </a:ln>
          <a:effectLst/>
        </c:spPr>
      </c:pivotFmt>
      <c:pivotFmt>
        <c:idx val="5112"/>
        <c:spPr>
          <a:solidFill>
            <a:schemeClr val="accent1"/>
          </a:solidFill>
          <a:ln w="19050">
            <a:solidFill>
              <a:schemeClr val="lt1"/>
            </a:solidFill>
          </a:ln>
          <a:effectLst/>
        </c:spPr>
      </c:pivotFmt>
      <c:pivotFmt>
        <c:idx val="5113"/>
        <c:spPr>
          <a:solidFill>
            <a:schemeClr val="accent1"/>
          </a:solidFill>
          <a:ln w="19050">
            <a:solidFill>
              <a:schemeClr val="lt1"/>
            </a:solidFill>
          </a:ln>
          <a:effectLst/>
        </c:spPr>
      </c:pivotFmt>
      <c:pivotFmt>
        <c:idx val="5114"/>
        <c:spPr>
          <a:solidFill>
            <a:schemeClr val="accent1"/>
          </a:solidFill>
          <a:ln w="19050">
            <a:solidFill>
              <a:schemeClr val="lt1"/>
            </a:solidFill>
          </a:ln>
          <a:effectLst/>
        </c:spPr>
      </c:pivotFmt>
      <c:pivotFmt>
        <c:idx val="5115"/>
        <c:spPr>
          <a:solidFill>
            <a:schemeClr val="accent1"/>
          </a:solidFill>
          <a:ln w="19050">
            <a:solidFill>
              <a:schemeClr val="lt1"/>
            </a:solidFill>
          </a:ln>
          <a:effectLst/>
        </c:spPr>
      </c:pivotFmt>
      <c:pivotFmt>
        <c:idx val="5116"/>
        <c:spPr>
          <a:solidFill>
            <a:schemeClr val="accent1"/>
          </a:solidFill>
          <a:ln w="19050">
            <a:solidFill>
              <a:schemeClr val="lt1"/>
            </a:solidFill>
          </a:ln>
          <a:effectLst/>
        </c:spPr>
      </c:pivotFmt>
      <c:pivotFmt>
        <c:idx val="5117"/>
        <c:spPr>
          <a:solidFill>
            <a:schemeClr val="accent1"/>
          </a:solidFill>
          <a:ln w="19050">
            <a:solidFill>
              <a:schemeClr val="lt1"/>
            </a:solidFill>
          </a:ln>
          <a:effectLst/>
        </c:spPr>
      </c:pivotFmt>
      <c:pivotFmt>
        <c:idx val="5118"/>
        <c:spPr>
          <a:solidFill>
            <a:schemeClr val="accent1"/>
          </a:solidFill>
          <a:ln w="19050">
            <a:solidFill>
              <a:schemeClr val="lt1"/>
            </a:solidFill>
          </a:ln>
          <a:effectLst/>
        </c:spPr>
      </c:pivotFmt>
      <c:pivotFmt>
        <c:idx val="5119"/>
        <c:spPr>
          <a:solidFill>
            <a:schemeClr val="accent1"/>
          </a:solidFill>
          <a:ln w="19050">
            <a:solidFill>
              <a:schemeClr val="lt1"/>
            </a:solidFill>
          </a:ln>
          <a:effectLst/>
        </c:spPr>
      </c:pivotFmt>
      <c:pivotFmt>
        <c:idx val="5120"/>
        <c:spPr>
          <a:solidFill>
            <a:schemeClr val="accent1"/>
          </a:solidFill>
          <a:ln w="19050">
            <a:solidFill>
              <a:schemeClr val="lt1"/>
            </a:solidFill>
          </a:ln>
          <a:effectLst/>
        </c:spPr>
      </c:pivotFmt>
      <c:pivotFmt>
        <c:idx val="5121"/>
        <c:spPr>
          <a:solidFill>
            <a:schemeClr val="accent1"/>
          </a:solidFill>
          <a:ln w="19050">
            <a:solidFill>
              <a:schemeClr val="lt1"/>
            </a:solidFill>
          </a:ln>
          <a:effectLst/>
        </c:spPr>
      </c:pivotFmt>
      <c:pivotFmt>
        <c:idx val="5122"/>
        <c:spPr>
          <a:solidFill>
            <a:schemeClr val="accent1"/>
          </a:solidFill>
          <a:ln w="19050">
            <a:solidFill>
              <a:schemeClr val="lt1"/>
            </a:solidFill>
          </a:ln>
          <a:effectLst/>
        </c:spPr>
      </c:pivotFmt>
      <c:pivotFmt>
        <c:idx val="5123"/>
        <c:spPr>
          <a:solidFill>
            <a:schemeClr val="accent1"/>
          </a:solidFill>
          <a:ln w="19050">
            <a:solidFill>
              <a:schemeClr val="lt1"/>
            </a:solidFill>
          </a:ln>
          <a:effectLst/>
        </c:spPr>
      </c:pivotFmt>
      <c:pivotFmt>
        <c:idx val="5124"/>
        <c:spPr>
          <a:solidFill>
            <a:schemeClr val="accent1"/>
          </a:solidFill>
          <a:ln w="19050">
            <a:solidFill>
              <a:schemeClr val="lt1"/>
            </a:solidFill>
          </a:ln>
          <a:effectLst/>
        </c:spPr>
      </c:pivotFmt>
      <c:pivotFmt>
        <c:idx val="5125"/>
        <c:spPr>
          <a:solidFill>
            <a:schemeClr val="accent1"/>
          </a:solidFill>
          <a:ln w="19050">
            <a:solidFill>
              <a:schemeClr val="lt1"/>
            </a:solidFill>
          </a:ln>
          <a:effectLst/>
        </c:spPr>
      </c:pivotFmt>
      <c:pivotFmt>
        <c:idx val="5126"/>
        <c:spPr>
          <a:solidFill>
            <a:schemeClr val="accent1"/>
          </a:solidFill>
          <a:ln w="19050">
            <a:solidFill>
              <a:schemeClr val="lt1"/>
            </a:solidFill>
          </a:ln>
          <a:effectLst/>
        </c:spPr>
      </c:pivotFmt>
      <c:pivotFmt>
        <c:idx val="5127"/>
        <c:spPr>
          <a:solidFill>
            <a:schemeClr val="accent1"/>
          </a:solidFill>
          <a:ln w="19050">
            <a:solidFill>
              <a:schemeClr val="lt1"/>
            </a:solidFill>
          </a:ln>
          <a:effectLst/>
        </c:spPr>
      </c:pivotFmt>
      <c:pivotFmt>
        <c:idx val="5128"/>
        <c:spPr>
          <a:solidFill>
            <a:schemeClr val="accent1"/>
          </a:solidFill>
          <a:ln w="19050">
            <a:solidFill>
              <a:schemeClr val="lt1"/>
            </a:solidFill>
          </a:ln>
          <a:effectLst/>
        </c:spPr>
      </c:pivotFmt>
      <c:pivotFmt>
        <c:idx val="5129"/>
        <c:spPr>
          <a:solidFill>
            <a:schemeClr val="accent1"/>
          </a:solidFill>
          <a:ln w="19050">
            <a:solidFill>
              <a:schemeClr val="lt1"/>
            </a:solidFill>
          </a:ln>
          <a:effectLst/>
        </c:spPr>
      </c:pivotFmt>
      <c:pivotFmt>
        <c:idx val="5130"/>
        <c:spPr>
          <a:solidFill>
            <a:schemeClr val="accent1"/>
          </a:solidFill>
          <a:ln w="19050">
            <a:solidFill>
              <a:schemeClr val="lt1"/>
            </a:solidFill>
          </a:ln>
          <a:effectLst/>
        </c:spPr>
      </c:pivotFmt>
      <c:pivotFmt>
        <c:idx val="5131"/>
        <c:spPr>
          <a:solidFill>
            <a:schemeClr val="accent1"/>
          </a:solidFill>
          <a:ln w="19050">
            <a:solidFill>
              <a:schemeClr val="lt1"/>
            </a:solidFill>
          </a:ln>
          <a:effectLst/>
        </c:spPr>
      </c:pivotFmt>
      <c:pivotFmt>
        <c:idx val="5132"/>
        <c:spPr>
          <a:solidFill>
            <a:schemeClr val="accent1"/>
          </a:solidFill>
          <a:ln w="19050">
            <a:solidFill>
              <a:schemeClr val="lt1"/>
            </a:solidFill>
          </a:ln>
          <a:effectLst/>
        </c:spPr>
      </c:pivotFmt>
      <c:pivotFmt>
        <c:idx val="5133"/>
        <c:spPr>
          <a:solidFill>
            <a:schemeClr val="accent1"/>
          </a:solidFill>
          <a:ln w="19050">
            <a:solidFill>
              <a:schemeClr val="lt1"/>
            </a:solidFill>
          </a:ln>
          <a:effectLst/>
        </c:spPr>
      </c:pivotFmt>
      <c:pivotFmt>
        <c:idx val="5134"/>
        <c:spPr>
          <a:solidFill>
            <a:schemeClr val="accent1"/>
          </a:solidFill>
          <a:ln w="19050">
            <a:solidFill>
              <a:schemeClr val="lt1"/>
            </a:solidFill>
          </a:ln>
          <a:effectLst/>
        </c:spPr>
      </c:pivotFmt>
      <c:pivotFmt>
        <c:idx val="5135"/>
        <c:spPr>
          <a:solidFill>
            <a:schemeClr val="accent1"/>
          </a:solidFill>
          <a:ln w="19050">
            <a:solidFill>
              <a:schemeClr val="lt1"/>
            </a:solidFill>
          </a:ln>
          <a:effectLst/>
        </c:spPr>
      </c:pivotFmt>
      <c:pivotFmt>
        <c:idx val="5136"/>
        <c:spPr>
          <a:solidFill>
            <a:schemeClr val="accent1"/>
          </a:solidFill>
          <a:ln w="19050">
            <a:solidFill>
              <a:schemeClr val="lt1"/>
            </a:solidFill>
          </a:ln>
          <a:effectLst/>
        </c:spPr>
      </c:pivotFmt>
      <c:pivotFmt>
        <c:idx val="5137"/>
        <c:spPr>
          <a:solidFill>
            <a:schemeClr val="accent1"/>
          </a:solidFill>
          <a:ln w="19050">
            <a:solidFill>
              <a:schemeClr val="lt1"/>
            </a:solidFill>
          </a:ln>
          <a:effectLst/>
        </c:spPr>
      </c:pivotFmt>
      <c:pivotFmt>
        <c:idx val="5138"/>
        <c:spPr>
          <a:solidFill>
            <a:schemeClr val="accent1"/>
          </a:solidFill>
          <a:ln w="19050">
            <a:solidFill>
              <a:schemeClr val="lt1"/>
            </a:solidFill>
          </a:ln>
          <a:effectLst/>
        </c:spPr>
      </c:pivotFmt>
      <c:pivotFmt>
        <c:idx val="5139"/>
        <c:spPr>
          <a:solidFill>
            <a:schemeClr val="accent1"/>
          </a:solidFill>
          <a:ln w="19050">
            <a:solidFill>
              <a:schemeClr val="lt1"/>
            </a:solidFill>
          </a:ln>
          <a:effectLst/>
        </c:spPr>
      </c:pivotFmt>
      <c:pivotFmt>
        <c:idx val="5140"/>
        <c:spPr>
          <a:solidFill>
            <a:schemeClr val="accent1"/>
          </a:solidFill>
          <a:ln w="19050">
            <a:solidFill>
              <a:schemeClr val="lt1"/>
            </a:solidFill>
          </a:ln>
          <a:effectLst/>
        </c:spPr>
      </c:pivotFmt>
      <c:pivotFmt>
        <c:idx val="5141"/>
        <c:spPr>
          <a:solidFill>
            <a:schemeClr val="accent1"/>
          </a:solidFill>
          <a:ln w="19050">
            <a:solidFill>
              <a:schemeClr val="lt1"/>
            </a:solidFill>
          </a:ln>
          <a:effectLst/>
        </c:spPr>
      </c:pivotFmt>
      <c:pivotFmt>
        <c:idx val="5142"/>
        <c:spPr>
          <a:solidFill>
            <a:schemeClr val="accent1"/>
          </a:solidFill>
          <a:ln w="19050">
            <a:solidFill>
              <a:schemeClr val="lt1"/>
            </a:solidFill>
          </a:ln>
          <a:effectLst/>
        </c:spPr>
      </c:pivotFmt>
      <c:pivotFmt>
        <c:idx val="5143"/>
        <c:spPr>
          <a:solidFill>
            <a:schemeClr val="accent1"/>
          </a:solidFill>
          <a:ln w="19050">
            <a:solidFill>
              <a:schemeClr val="lt1"/>
            </a:solidFill>
          </a:ln>
          <a:effectLst/>
        </c:spPr>
      </c:pivotFmt>
      <c:pivotFmt>
        <c:idx val="5144"/>
        <c:spPr>
          <a:solidFill>
            <a:schemeClr val="accent1"/>
          </a:solidFill>
          <a:ln w="19050">
            <a:solidFill>
              <a:schemeClr val="lt1"/>
            </a:solidFill>
          </a:ln>
          <a:effectLst/>
        </c:spPr>
      </c:pivotFmt>
      <c:pivotFmt>
        <c:idx val="5145"/>
        <c:spPr>
          <a:solidFill>
            <a:schemeClr val="accent1"/>
          </a:solidFill>
          <a:ln w="19050">
            <a:solidFill>
              <a:schemeClr val="lt1"/>
            </a:solidFill>
          </a:ln>
          <a:effectLst/>
        </c:spPr>
      </c:pivotFmt>
      <c:pivotFmt>
        <c:idx val="5146"/>
        <c:spPr>
          <a:solidFill>
            <a:schemeClr val="accent1"/>
          </a:solidFill>
          <a:ln w="19050">
            <a:solidFill>
              <a:schemeClr val="lt1"/>
            </a:solidFill>
          </a:ln>
          <a:effectLst/>
        </c:spPr>
      </c:pivotFmt>
      <c:pivotFmt>
        <c:idx val="5147"/>
        <c:spPr>
          <a:solidFill>
            <a:schemeClr val="accent1"/>
          </a:solidFill>
          <a:ln w="19050">
            <a:solidFill>
              <a:schemeClr val="lt1"/>
            </a:solidFill>
          </a:ln>
          <a:effectLst/>
        </c:spPr>
      </c:pivotFmt>
      <c:pivotFmt>
        <c:idx val="5148"/>
        <c:spPr>
          <a:solidFill>
            <a:schemeClr val="accent1"/>
          </a:solidFill>
          <a:ln w="19050">
            <a:solidFill>
              <a:schemeClr val="lt1"/>
            </a:solidFill>
          </a:ln>
          <a:effectLst/>
        </c:spPr>
      </c:pivotFmt>
      <c:pivotFmt>
        <c:idx val="5149"/>
        <c:spPr>
          <a:solidFill>
            <a:schemeClr val="accent1"/>
          </a:solidFill>
          <a:ln w="19050">
            <a:solidFill>
              <a:schemeClr val="lt1"/>
            </a:solidFill>
          </a:ln>
          <a:effectLst/>
        </c:spPr>
      </c:pivotFmt>
      <c:pivotFmt>
        <c:idx val="5150"/>
        <c:spPr>
          <a:solidFill>
            <a:schemeClr val="accent1"/>
          </a:solidFill>
          <a:ln w="19050">
            <a:solidFill>
              <a:schemeClr val="lt1"/>
            </a:solidFill>
          </a:ln>
          <a:effectLst/>
        </c:spPr>
      </c:pivotFmt>
      <c:pivotFmt>
        <c:idx val="5151"/>
        <c:spPr>
          <a:solidFill>
            <a:schemeClr val="accent1"/>
          </a:solidFill>
          <a:ln w="19050">
            <a:solidFill>
              <a:schemeClr val="lt1"/>
            </a:solidFill>
          </a:ln>
          <a:effectLst/>
        </c:spPr>
      </c:pivotFmt>
      <c:pivotFmt>
        <c:idx val="5152"/>
        <c:spPr>
          <a:solidFill>
            <a:schemeClr val="accent1"/>
          </a:solidFill>
          <a:ln w="19050">
            <a:solidFill>
              <a:schemeClr val="lt1"/>
            </a:solidFill>
          </a:ln>
          <a:effectLst/>
        </c:spPr>
      </c:pivotFmt>
      <c:pivotFmt>
        <c:idx val="5153"/>
        <c:spPr>
          <a:solidFill>
            <a:schemeClr val="accent1"/>
          </a:solidFill>
          <a:ln w="19050">
            <a:solidFill>
              <a:schemeClr val="lt1"/>
            </a:solidFill>
          </a:ln>
          <a:effectLst/>
        </c:spPr>
      </c:pivotFmt>
      <c:pivotFmt>
        <c:idx val="5154"/>
        <c:spPr>
          <a:solidFill>
            <a:schemeClr val="accent1"/>
          </a:solidFill>
          <a:ln w="19050">
            <a:solidFill>
              <a:schemeClr val="lt1"/>
            </a:solidFill>
          </a:ln>
          <a:effectLst/>
        </c:spPr>
      </c:pivotFmt>
      <c:pivotFmt>
        <c:idx val="5155"/>
        <c:spPr>
          <a:solidFill>
            <a:schemeClr val="accent1"/>
          </a:solidFill>
          <a:ln w="19050">
            <a:solidFill>
              <a:schemeClr val="lt1"/>
            </a:solidFill>
          </a:ln>
          <a:effectLst/>
        </c:spPr>
      </c:pivotFmt>
      <c:pivotFmt>
        <c:idx val="5156"/>
        <c:spPr>
          <a:solidFill>
            <a:schemeClr val="accent1"/>
          </a:solidFill>
          <a:ln w="19050">
            <a:solidFill>
              <a:schemeClr val="lt1"/>
            </a:solidFill>
          </a:ln>
          <a:effectLst/>
        </c:spPr>
      </c:pivotFmt>
      <c:pivotFmt>
        <c:idx val="5157"/>
        <c:spPr>
          <a:solidFill>
            <a:schemeClr val="accent1"/>
          </a:solidFill>
          <a:ln w="19050">
            <a:solidFill>
              <a:schemeClr val="lt1"/>
            </a:solidFill>
          </a:ln>
          <a:effectLst/>
        </c:spPr>
      </c:pivotFmt>
      <c:pivotFmt>
        <c:idx val="5158"/>
        <c:spPr>
          <a:solidFill>
            <a:schemeClr val="accent1"/>
          </a:solidFill>
          <a:ln w="19050">
            <a:solidFill>
              <a:schemeClr val="lt1"/>
            </a:solidFill>
          </a:ln>
          <a:effectLst/>
        </c:spPr>
      </c:pivotFmt>
      <c:pivotFmt>
        <c:idx val="5159"/>
        <c:spPr>
          <a:solidFill>
            <a:schemeClr val="accent1"/>
          </a:solidFill>
          <a:ln w="19050">
            <a:solidFill>
              <a:schemeClr val="lt1"/>
            </a:solidFill>
          </a:ln>
          <a:effectLst/>
        </c:spPr>
      </c:pivotFmt>
      <c:pivotFmt>
        <c:idx val="5160"/>
        <c:spPr>
          <a:solidFill>
            <a:schemeClr val="accent1"/>
          </a:solidFill>
          <a:ln w="19050">
            <a:solidFill>
              <a:schemeClr val="lt1"/>
            </a:solidFill>
          </a:ln>
          <a:effectLst/>
        </c:spPr>
      </c:pivotFmt>
      <c:pivotFmt>
        <c:idx val="5161"/>
        <c:spPr>
          <a:solidFill>
            <a:schemeClr val="accent1"/>
          </a:solidFill>
          <a:ln w="19050">
            <a:solidFill>
              <a:schemeClr val="lt1"/>
            </a:solidFill>
          </a:ln>
          <a:effectLst/>
        </c:spPr>
      </c:pivotFmt>
      <c:pivotFmt>
        <c:idx val="5162"/>
        <c:spPr>
          <a:solidFill>
            <a:schemeClr val="accent1"/>
          </a:solidFill>
          <a:ln w="19050">
            <a:solidFill>
              <a:schemeClr val="lt1"/>
            </a:solidFill>
          </a:ln>
          <a:effectLst/>
        </c:spPr>
      </c:pivotFmt>
      <c:pivotFmt>
        <c:idx val="5163"/>
        <c:spPr>
          <a:solidFill>
            <a:schemeClr val="accent1"/>
          </a:solidFill>
          <a:ln w="19050">
            <a:solidFill>
              <a:schemeClr val="lt1"/>
            </a:solidFill>
          </a:ln>
          <a:effectLst/>
        </c:spPr>
      </c:pivotFmt>
      <c:pivotFmt>
        <c:idx val="5164"/>
        <c:spPr>
          <a:solidFill>
            <a:schemeClr val="accent1"/>
          </a:solidFill>
          <a:ln w="19050">
            <a:solidFill>
              <a:schemeClr val="lt1"/>
            </a:solidFill>
          </a:ln>
          <a:effectLst/>
        </c:spPr>
      </c:pivotFmt>
      <c:pivotFmt>
        <c:idx val="5165"/>
        <c:spPr>
          <a:solidFill>
            <a:schemeClr val="accent1"/>
          </a:solidFill>
          <a:ln w="19050">
            <a:solidFill>
              <a:schemeClr val="lt1"/>
            </a:solidFill>
          </a:ln>
          <a:effectLst/>
        </c:spPr>
      </c:pivotFmt>
      <c:pivotFmt>
        <c:idx val="5166"/>
        <c:spPr>
          <a:solidFill>
            <a:schemeClr val="accent1"/>
          </a:solidFill>
          <a:ln w="19050">
            <a:solidFill>
              <a:schemeClr val="lt1"/>
            </a:solidFill>
          </a:ln>
          <a:effectLst/>
        </c:spPr>
      </c:pivotFmt>
      <c:pivotFmt>
        <c:idx val="5167"/>
        <c:spPr>
          <a:solidFill>
            <a:schemeClr val="accent1"/>
          </a:solidFill>
          <a:ln w="19050">
            <a:solidFill>
              <a:schemeClr val="lt1"/>
            </a:solidFill>
          </a:ln>
          <a:effectLst/>
        </c:spPr>
      </c:pivotFmt>
      <c:pivotFmt>
        <c:idx val="5168"/>
        <c:spPr>
          <a:solidFill>
            <a:schemeClr val="accent1"/>
          </a:solidFill>
          <a:ln w="19050">
            <a:solidFill>
              <a:schemeClr val="lt1"/>
            </a:solidFill>
          </a:ln>
          <a:effectLst/>
        </c:spPr>
      </c:pivotFmt>
      <c:pivotFmt>
        <c:idx val="5169"/>
        <c:spPr>
          <a:solidFill>
            <a:schemeClr val="accent1"/>
          </a:solidFill>
          <a:ln w="19050">
            <a:solidFill>
              <a:schemeClr val="lt1"/>
            </a:solidFill>
          </a:ln>
          <a:effectLst/>
        </c:spPr>
      </c:pivotFmt>
      <c:pivotFmt>
        <c:idx val="5170"/>
        <c:spPr>
          <a:solidFill>
            <a:schemeClr val="accent1"/>
          </a:solidFill>
          <a:ln w="19050">
            <a:solidFill>
              <a:schemeClr val="lt1"/>
            </a:solidFill>
          </a:ln>
          <a:effectLst/>
        </c:spPr>
      </c:pivotFmt>
      <c:pivotFmt>
        <c:idx val="5171"/>
        <c:spPr>
          <a:solidFill>
            <a:schemeClr val="accent1"/>
          </a:solidFill>
          <a:ln w="19050">
            <a:solidFill>
              <a:schemeClr val="lt1"/>
            </a:solidFill>
          </a:ln>
          <a:effectLst/>
        </c:spPr>
      </c:pivotFmt>
      <c:pivotFmt>
        <c:idx val="5172"/>
        <c:spPr>
          <a:solidFill>
            <a:schemeClr val="accent1"/>
          </a:solidFill>
          <a:ln w="19050">
            <a:solidFill>
              <a:schemeClr val="lt1"/>
            </a:solidFill>
          </a:ln>
          <a:effectLst/>
        </c:spPr>
      </c:pivotFmt>
      <c:pivotFmt>
        <c:idx val="5173"/>
        <c:spPr>
          <a:solidFill>
            <a:schemeClr val="accent1"/>
          </a:solidFill>
          <a:ln w="19050">
            <a:solidFill>
              <a:schemeClr val="lt1"/>
            </a:solidFill>
          </a:ln>
          <a:effectLst/>
        </c:spPr>
      </c:pivotFmt>
      <c:pivotFmt>
        <c:idx val="5174"/>
        <c:spPr>
          <a:solidFill>
            <a:schemeClr val="accent1"/>
          </a:solidFill>
          <a:ln w="19050">
            <a:solidFill>
              <a:schemeClr val="lt1"/>
            </a:solidFill>
          </a:ln>
          <a:effectLst/>
        </c:spPr>
      </c:pivotFmt>
      <c:pivotFmt>
        <c:idx val="5175"/>
        <c:spPr>
          <a:solidFill>
            <a:schemeClr val="accent1"/>
          </a:solidFill>
          <a:ln w="19050">
            <a:solidFill>
              <a:schemeClr val="lt1"/>
            </a:solidFill>
          </a:ln>
          <a:effectLst/>
        </c:spPr>
        <c:marker>
          <c:symbol val="none"/>
        </c:marker>
      </c:pivotFmt>
      <c:pivotFmt>
        <c:idx val="5176"/>
        <c:spPr>
          <a:solidFill>
            <a:schemeClr val="accent1"/>
          </a:solidFill>
          <a:ln w="19050">
            <a:solidFill>
              <a:schemeClr val="lt1"/>
            </a:solidFill>
          </a:ln>
          <a:effectLst/>
        </c:spPr>
      </c:pivotFmt>
      <c:pivotFmt>
        <c:idx val="5177"/>
        <c:spPr>
          <a:solidFill>
            <a:schemeClr val="accent1"/>
          </a:solidFill>
          <a:ln w="19050">
            <a:solidFill>
              <a:schemeClr val="lt1"/>
            </a:solidFill>
          </a:ln>
          <a:effectLst/>
        </c:spPr>
      </c:pivotFmt>
      <c:pivotFmt>
        <c:idx val="5178"/>
        <c:spPr>
          <a:solidFill>
            <a:schemeClr val="accent1"/>
          </a:solidFill>
          <a:ln w="19050">
            <a:solidFill>
              <a:schemeClr val="lt1"/>
            </a:solidFill>
          </a:ln>
          <a:effectLst/>
        </c:spPr>
      </c:pivotFmt>
      <c:pivotFmt>
        <c:idx val="5179"/>
        <c:spPr>
          <a:solidFill>
            <a:schemeClr val="accent1"/>
          </a:solidFill>
          <a:ln w="19050">
            <a:solidFill>
              <a:schemeClr val="lt1"/>
            </a:solidFill>
          </a:ln>
          <a:effectLst/>
        </c:spPr>
      </c:pivotFmt>
      <c:pivotFmt>
        <c:idx val="5180"/>
        <c:spPr>
          <a:solidFill>
            <a:schemeClr val="accent1"/>
          </a:solidFill>
          <a:ln w="19050">
            <a:solidFill>
              <a:schemeClr val="lt1"/>
            </a:solidFill>
          </a:ln>
          <a:effectLst/>
        </c:spPr>
      </c:pivotFmt>
      <c:pivotFmt>
        <c:idx val="5181"/>
        <c:spPr>
          <a:solidFill>
            <a:schemeClr val="accent1"/>
          </a:solidFill>
          <a:ln w="19050">
            <a:solidFill>
              <a:schemeClr val="lt1"/>
            </a:solidFill>
          </a:ln>
          <a:effectLst/>
        </c:spPr>
      </c:pivotFmt>
      <c:pivotFmt>
        <c:idx val="5182"/>
        <c:spPr>
          <a:solidFill>
            <a:schemeClr val="accent1"/>
          </a:solidFill>
          <a:ln w="19050">
            <a:solidFill>
              <a:schemeClr val="lt1"/>
            </a:solidFill>
          </a:ln>
          <a:effectLst/>
        </c:spPr>
      </c:pivotFmt>
      <c:pivotFmt>
        <c:idx val="5183"/>
        <c:spPr>
          <a:solidFill>
            <a:schemeClr val="accent1"/>
          </a:solidFill>
          <a:ln w="19050">
            <a:solidFill>
              <a:schemeClr val="lt1"/>
            </a:solidFill>
          </a:ln>
          <a:effectLst/>
        </c:spPr>
      </c:pivotFmt>
      <c:pivotFmt>
        <c:idx val="5184"/>
        <c:spPr>
          <a:solidFill>
            <a:schemeClr val="accent1"/>
          </a:solidFill>
          <a:ln w="19050">
            <a:solidFill>
              <a:schemeClr val="lt1"/>
            </a:solidFill>
          </a:ln>
          <a:effectLst/>
        </c:spPr>
      </c:pivotFmt>
      <c:pivotFmt>
        <c:idx val="5185"/>
        <c:spPr>
          <a:solidFill>
            <a:schemeClr val="accent1"/>
          </a:solidFill>
          <a:ln w="19050">
            <a:solidFill>
              <a:schemeClr val="lt1"/>
            </a:solidFill>
          </a:ln>
          <a:effectLst/>
        </c:spPr>
      </c:pivotFmt>
      <c:pivotFmt>
        <c:idx val="5186"/>
        <c:spPr>
          <a:solidFill>
            <a:schemeClr val="accent1"/>
          </a:solidFill>
          <a:ln w="19050">
            <a:solidFill>
              <a:schemeClr val="lt1"/>
            </a:solidFill>
          </a:ln>
          <a:effectLst/>
        </c:spPr>
      </c:pivotFmt>
      <c:pivotFmt>
        <c:idx val="5187"/>
        <c:spPr>
          <a:solidFill>
            <a:schemeClr val="accent1"/>
          </a:solidFill>
          <a:ln w="19050">
            <a:solidFill>
              <a:schemeClr val="lt1"/>
            </a:solidFill>
          </a:ln>
          <a:effectLst/>
        </c:spPr>
      </c:pivotFmt>
      <c:pivotFmt>
        <c:idx val="5188"/>
        <c:spPr>
          <a:solidFill>
            <a:schemeClr val="accent1"/>
          </a:solidFill>
          <a:ln w="19050">
            <a:solidFill>
              <a:schemeClr val="lt1"/>
            </a:solidFill>
          </a:ln>
          <a:effectLst/>
        </c:spPr>
      </c:pivotFmt>
      <c:pivotFmt>
        <c:idx val="5189"/>
        <c:spPr>
          <a:solidFill>
            <a:schemeClr val="accent1"/>
          </a:solidFill>
          <a:ln w="19050">
            <a:solidFill>
              <a:schemeClr val="lt1"/>
            </a:solidFill>
          </a:ln>
          <a:effectLst/>
        </c:spPr>
      </c:pivotFmt>
      <c:pivotFmt>
        <c:idx val="5190"/>
        <c:spPr>
          <a:solidFill>
            <a:schemeClr val="accent1"/>
          </a:solidFill>
          <a:ln w="19050">
            <a:solidFill>
              <a:schemeClr val="lt1"/>
            </a:solidFill>
          </a:ln>
          <a:effectLst/>
        </c:spPr>
      </c:pivotFmt>
      <c:pivotFmt>
        <c:idx val="5191"/>
        <c:spPr>
          <a:solidFill>
            <a:schemeClr val="accent1"/>
          </a:solidFill>
          <a:ln w="19050">
            <a:solidFill>
              <a:schemeClr val="lt1"/>
            </a:solidFill>
          </a:ln>
          <a:effectLst/>
        </c:spPr>
      </c:pivotFmt>
      <c:pivotFmt>
        <c:idx val="5192"/>
        <c:spPr>
          <a:solidFill>
            <a:schemeClr val="accent1"/>
          </a:solidFill>
          <a:ln w="19050">
            <a:solidFill>
              <a:schemeClr val="lt1"/>
            </a:solidFill>
          </a:ln>
          <a:effectLst/>
        </c:spPr>
      </c:pivotFmt>
      <c:pivotFmt>
        <c:idx val="5193"/>
        <c:spPr>
          <a:solidFill>
            <a:schemeClr val="accent1"/>
          </a:solidFill>
          <a:ln w="19050">
            <a:solidFill>
              <a:schemeClr val="lt1"/>
            </a:solidFill>
          </a:ln>
          <a:effectLst/>
        </c:spPr>
      </c:pivotFmt>
      <c:pivotFmt>
        <c:idx val="5194"/>
        <c:spPr>
          <a:solidFill>
            <a:schemeClr val="accent1"/>
          </a:solidFill>
          <a:ln w="19050">
            <a:solidFill>
              <a:schemeClr val="lt1"/>
            </a:solidFill>
          </a:ln>
          <a:effectLst/>
        </c:spPr>
      </c:pivotFmt>
      <c:pivotFmt>
        <c:idx val="5195"/>
        <c:spPr>
          <a:solidFill>
            <a:schemeClr val="accent1"/>
          </a:solidFill>
          <a:ln w="19050">
            <a:solidFill>
              <a:schemeClr val="lt1"/>
            </a:solidFill>
          </a:ln>
          <a:effectLst/>
        </c:spPr>
      </c:pivotFmt>
      <c:pivotFmt>
        <c:idx val="5196"/>
        <c:spPr>
          <a:solidFill>
            <a:schemeClr val="accent1"/>
          </a:solidFill>
          <a:ln w="19050">
            <a:solidFill>
              <a:schemeClr val="lt1"/>
            </a:solidFill>
          </a:ln>
          <a:effectLst/>
        </c:spPr>
      </c:pivotFmt>
      <c:pivotFmt>
        <c:idx val="5197"/>
        <c:spPr>
          <a:solidFill>
            <a:schemeClr val="accent1"/>
          </a:solidFill>
          <a:ln w="19050">
            <a:solidFill>
              <a:schemeClr val="lt1"/>
            </a:solidFill>
          </a:ln>
          <a:effectLst/>
        </c:spPr>
      </c:pivotFmt>
      <c:pivotFmt>
        <c:idx val="5198"/>
        <c:spPr>
          <a:solidFill>
            <a:schemeClr val="accent1"/>
          </a:solidFill>
          <a:ln w="19050">
            <a:solidFill>
              <a:schemeClr val="lt1"/>
            </a:solidFill>
          </a:ln>
          <a:effectLst/>
        </c:spPr>
      </c:pivotFmt>
      <c:pivotFmt>
        <c:idx val="5199"/>
        <c:spPr>
          <a:solidFill>
            <a:schemeClr val="accent1"/>
          </a:solidFill>
          <a:ln w="19050">
            <a:solidFill>
              <a:schemeClr val="lt1"/>
            </a:solidFill>
          </a:ln>
          <a:effectLst/>
        </c:spPr>
      </c:pivotFmt>
      <c:pivotFmt>
        <c:idx val="5200"/>
        <c:spPr>
          <a:solidFill>
            <a:schemeClr val="accent1"/>
          </a:solidFill>
          <a:ln w="19050">
            <a:solidFill>
              <a:schemeClr val="lt1"/>
            </a:solidFill>
          </a:ln>
          <a:effectLst/>
        </c:spPr>
      </c:pivotFmt>
      <c:pivotFmt>
        <c:idx val="5201"/>
        <c:spPr>
          <a:solidFill>
            <a:schemeClr val="accent1"/>
          </a:solidFill>
          <a:ln w="19050">
            <a:solidFill>
              <a:schemeClr val="lt1"/>
            </a:solidFill>
          </a:ln>
          <a:effectLst/>
        </c:spPr>
      </c:pivotFmt>
      <c:pivotFmt>
        <c:idx val="5202"/>
        <c:spPr>
          <a:solidFill>
            <a:schemeClr val="accent1"/>
          </a:solidFill>
          <a:ln w="19050">
            <a:solidFill>
              <a:schemeClr val="lt1"/>
            </a:solidFill>
          </a:ln>
          <a:effectLst/>
        </c:spPr>
      </c:pivotFmt>
      <c:pivotFmt>
        <c:idx val="5203"/>
        <c:spPr>
          <a:solidFill>
            <a:schemeClr val="accent1"/>
          </a:solidFill>
          <a:ln w="19050">
            <a:solidFill>
              <a:schemeClr val="lt1"/>
            </a:solidFill>
          </a:ln>
          <a:effectLst/>
        </c:spPr>
      </c:pivotFmt>
      <c:pivotFmt>
        <c:idx val="5204"/>
        <c:spPr>
          <a:solidFill>
            <a:schemeClr val="accent1"/>
          </a:solidFill>
          <a:ln w="19050">
            <a:solidFill>
              <a:schemeClr val="lt1"/>
            </a:solidFill>
          </a:ln>
          <a:effectLst/>
        </c:spPr>
      </c:pivotFmt>
      <c:pivotFmt>
        <c:idx val="5205"/>
        <c:spPr>
          <a:solidFill>
            <a:schemeClr val="accent1"/>
          </a:solidFill>
          <a:ln w="19050">
            <a:solidFill>
              <a:schemeClr val="lt1"/>
            </a:solidFill>
          </a:ln>
          <a:effectLst/>
        </c:spPr>
      </c:pivotFmt>
      <c:pivotFmt>
        <c:idx val="5206"/>
        <c:spPr>
          <a:solidFill>
            <a:schemeClr val="accent1"/>
          </a:solidFill>
          <a:ln w="19050">
            <a:solidFill>
              <a:schemeClr val="lt1"/>
            </a:solidFill>
          </a:ln>
          <a:effectLst/>
        </c:spPr>
      </c:pivotFmt>
      <c:pivotFmt>
        <c:idx val="5207"/>
        <c:spPr>
          <a:solidFill>
            <a:schemeClr val="accent1"/>
          </a:solidFill>
          <a:ln w="19050">
            <a:solidFill>
              <a:schemeClr val="lt1"/>
            </a:solidFill>
          </a:ln>
          <a:effectLst/>
        </c:spPr>
      </c:pivotFmt>
      <c:pivotFmt>
        <c:idx val="5208"/>
        <c:spPr>
          <a:solidFill>
            <a:schemeClr val="accent1"/>
          </a:solidFill>
          <a:ln w="19050">
            <a:solidFill>
              <a:schemeClr val="lt1"/>
            </a:solidFill>
          </a:ln>
          <a:effectLst/>
        </c:spPr>
      </c:pivotFmt>
      <c:pivotFmt>
        <c:idx val="5209"/>
        <c:spPr>
          <a:solidFill>
            <a:schemeClr val="accent1"/>
          </a:solidFill>
          <a:ln w="19050">
            <a:solidFill>
              <a:schemeClr val="lt1"/>
            </a:solidFill>
          </a:ln>
          <a:effectLst/>
        </c:spPr>
      </c:pivotFmt>
      <c:pivotFmt>
        <c:idx val="5210"/>
        <c:spPr>
          <a:solidFill>
            <a:schemeClr val="accent1"/>
          </a:solidFill>
          <a:ln w="19050">
            <a:solidFill>
              <a:schemeClr val="lt1"/>
            </a:solidFill>
          </a:ln>
          <a:effectLst/>
        </c:spPr>
      </c:pivotFmt>
      <c:pivotFmt>
        <c:idx val="5211"/>
        <c:spPr>
          <a:solidFill>
            <a:schemeClr val="accent1"/>
          </a:solidFill>
          <a:ln w="19050">
            <a:solidFill>
              <a:schemeClr val="lt1"/>
            </a:solidFill>
          </a:ln>
          <a:effectLst/>
        </c:spPr>
      </c:pivotFmt>
      <c:pivotFmt>
        <c:idx val="5212"/>
        <c:spPr>
          <a:solidFill>
            <a:schemeClr val="accent1"/>
          </a:solidFill>
          <a:ln w="19050">
            <a:solidFill>
              <a:schemeClr val="lt1"/>
            </a:solidFill>
          </a:ln>
          <a:effectLst/>
        </c:spPr>
      </c:pivotFmt>
      <c:pivotFmt>
        <c:idx val="5213"/>
        <c:spPr>
          <a:solidFill>
            <a:schemeClr val="accent1"/>
          </a:solidFill>
          <a:ln w="19050">
            <a:solidFill>
              <a:schemeClr val="lt1"/>
            </a:solidFill>
          </a:ln>
          <a:effectLst/>
        </c:spPr>
      </c:pivotFmt>
      <c:pivotFmt>
        <c:idx val="5214"/>
        <c:spPr>
          <a:solidFill>
            <a:schemeClr val="accent1"/>
          </a:solidFill>
          <a:ln w="19050">
            <a:solidFill>
              <a:schemeClr val="lt1"/>
            </a:solidFill>
          </a:ln>
          <a:effectLst/>
        </c:spPr>
      </c:pivotFmt>
      <c:pivotFmt>
        <c:idx val="5215"/>
        <c:spPr>
          <a:solidFill>
            <a:schemeClr val="accent1"/>
          </a:solidFill>
          <a:ln w="19050">
            <a:solidFill>
              <a:schemeClr val="lt1"/>
            </a:solidFill>
          </a:ln>
          <a:effectLst/>
        </c:spPr>
      </c:pivotFmt>
      <c:pivotFmt>
        <c:idx val="5216"/>
        <c:spPr>
          <a:solidFill>
            <a:schemeClr val="accent1"/>
          </a:solidFill>
          <a:ln w="19050">
            <a:solidFill>
              <a:schemeClr val="lt1"/>
            </a:solidFill>
          </a:ln>
          <a:effectLst/>
        </c:spPr>
      </c:pivotFmt>
      <c:pivotFmt>
        <c:idx val="5217"/>
        <c:spPr>
          <a:solidFill>
            <a:schemeClr val="accent1"/>
          </a:solidFill>
          <a:ln w="19050">
            <a:solidFill>
              <a:schemeClr val="lt1"/>
            </a:solidFill>
          </a:ln>
          <a:effectLst/>
        </c:spPr>
      </c:pivotFmt>
      <c:pivotFmt>
        <c:idx val="5218"/>
        <c:spPr>
          <a:solidFill>
            <a:schemeClr val="accent1"/>
          </a:solidFill>
          <a:ln w="19050">
            <a:solidFill>
              <a:schemeClr val="lt1"/>
            </a:solidFill>
          </a:ln>
          <a:effectLst/>
        </c:spPr>
      </c:pivotFmt>
      <c:pivotFmt>
        <c:idx val="5219"/>
        <c:spPr>
          <a:solidFill>
            <a:schemeClr val="accent1"/>
          </a:solidFill>
          <a:ln w="19050">
            <a:solidFill>
              <a:schemeClr val="lt1"/>
            </a:solidFill>
          </a:ln>
          <a:effectLst/>
        </c:spPr>
      </c:pivotFmt>
      <c:pivotFmt>
        <c:idx val="5220"/>
        <c:spPr>
          <a:solidFill>
            <a:schemeClr val="accent1"/>
          </a:solidFill>
          <a:ln w="19050">
            <a:solidFill>
              <a:schemeClr val="lt1"/>
            </a:solidFill>
          </a:ln>
          <a:effectLst/>
        </c:spPr>
      </c:pivotFmt>
      <c:pivotFmt>
        <c:idx val="5221"/>
        <c:spPr>
          <a:solidFill>
            <a:schemeClr val="accent1"/>
          </a:solidFill>
          <a:ln w="19050">
            <a:solidFill>
              <a:schemeClr val="lt1"/>
            </a:solidFill>
          </a:ln>
          <a:effectLst/>
        </c:spPr>
      </c:pivotFmt>
      <c:pivotFmt>
        <c:idx val="5222"/>
        <c:spPr>
          <a:solidFill>
            <a:schemeClr val="accent1"/>
          </a:solidFill>
          <a:ln w="19050">
            <a:solidFill>
              <a:schemeClr val="lt1"/>
            </a:solidFill>
          </a:ln>
          <a:effectLst/>
        </c:spPr>
      </c:pivotFmt>
      <c:pivotFmt>
        <c:idx val="5223"/>
        <c:spPr>
          <a:solidFill>
            <a:schemeClr val="accent1"/>
          </a:solidFill>
          <a:ln w="19050">
            <a:solidFill>
              <a:schemeClr val="lt1"/>
            </a:solidFill>
          </a:ln>
          <a:effectLst/>
        </c:spPr>
      </c:pivotFmt>
      <c:pivotFmt>
        <c:idx val="5224"/>
        <c:spPr>
          <a:solidFill>
            <a:schemeClr val="accent1"/>
          </a:solidFill>
          <a:ln w="19050">
            <a:solidFill>
              <a:schemeClr val="lt1"/>
            </a:solidFill>
          </a:ln>
          <a:effectLst/>
        </c:spPr>
      </c:pivotFmt>
      <c:pivotFmt>
        <c:idx val="5225"/>
        <c:spPr>
          <a:solidFill>
            <a:schemeClr val="accent1"/>
          </a:solidFill>
          <a:ln w="19050">
            <a:solidFill>
              <a:schemeClr val="lt1"/>
            </a:solidFill>
          </a:ln>
          <a:effectLst/>
        </c:spPr>
      </c:pivotFmt>
      <c:pivotFmt>
        <c:idx val="5226"/>
        <c:spPr>
          <a:solidFill>
            <a:schemeClr val="accent1"/>
          </a:solidFill>
          <a:ln w="19050">
            <a:solidFill>
              <a:schemeClr val="lt1"/>
            </a:solidFill>
          </a:ln>
          <a:effectLst/>
        </c:spPr>
      </c:pivotFmt>
      <c:pivotFmt>
        <c:idx val="5227"/>
        <c:spPr>
          <a:solidFill>
            <a:schemeClr val="accent1"/>
          </a:solidFill>
          <a:ln w="19050">
            <a:solidFill>
              <a:schemeClr val="lt1"/>
            </a:solidFill>
          </a:ln>
          <a:effectLst/>
        </c:spPr>
      </c:pivotFmt>
      <c:pivotFmt>
        <c:idx val="5228"/>
        <c:spPr>
          <a:solidFill>
            <a:schemeClr val="accent1"/>
          </a:solidFill>
          <a:ln w="19050">
            <a:solidFill>
              <a:schemeClr val="lt1"/>
            </a:solidFill>
          </a:ln>
          <a:effectLst/>
        </c:spPr>
      </c:pivotFmt>
      <c:pivotFmt>
        <c:idx val="5229"/>
        <c:spPr>
          <a:solidFill>
            <a:schemeClr val="accent1"/>
          </a:solidFill>
          <a:ln w="19050">
            <a:solidFill>
              <a:schemeClr val="lt1"/>
            </a:solidFill>
          </a:ln>
          <a:effectLst/>
        </c:spPr>
      </c:pivotFmt>
      <c:pivotFmt>
        <c:idx val="5230"/>
        <c:spPr>
          <a:solidFill>
            <a:schemeClr val="accent1"/>
          </a:solidFill>
          <a:ln w="19050">
            <a:solidFill>
              <a:schemeClr val="lt1"/>
            </a:solidFill>
          </a:ln>
          <a:effectLst/>
        </c:spPr>
      </c:pivotFmt>
      <c:pivotFmt>
        <c:idx val="5231"/>
        <c:spPr>
          <a:solidFill>
            <a:schemeClr val="accent1"/>
          </a:solidFill>
          <a:ln w="19050">
            <a:solidFill>
              <a:schemeClr val="lt1"/>
            </a:solidFill>
          </a:ln>
          <a:effectLst/>
        </c:spPr>
      </c:pivotFmt>
      <c:pivotFmt>
        <c:idx val="5232"/>
        <c:spPr>
          <a:solidFill>
            <a:schemeClr val="accent1"/>
          </a:solidFill>
          <a:ln w="19050">
            <a:solidFill>
              <a:schemeClr val="lt1"/>
            </a:solidFill>
          </a:ln>
          <a:effectLst/>
        </c:spPr>
      </c:pivotFmt>
      <c:pivotFmt>
        <c:idx val="5233"/>
        <c:spPr>
          <a:solidFill>
            <a:schemeClr val="accent1"/>
          </a:solidFill>
          <a:ln w="19050">
            <a:solidFill>
              <a:schemeClr val="lt1"/>
            </a:solidFill>
          </a:ln>
          <a:effectLst/>
        </c:spPr>
      </c:pivotFmt>
      <c:pivotFmt>
        <c:idx val="5234"/>
        <c:spPr>
          <a:solidFill>
            <a:schemeClr val="accent1"/>
          </a:solidFill>
          <a:ln w="19050">
            <a:solidFill>
              <a:schemeClr val="lt1"/>
            </a:solidFill>
          </a:ln>
          <a:effectLst/>
        </c:spPr>
      </c:pivotFmt>
      <c:pivotFmt>
        <c:idx val="5235"/>
        <c:spPr>
          <a:solidFill>
            <a:schemeClr val="accent1"/>
          </a:solidFill>
          <a:ln w="19050">
            <a:solidFill>
              <a:schemeClr val="lt1"/>
            </a:solidFill>
          </a:ln>
          <a:effectLst/>
        </c:spPr>
      </c:pivotFmt>
      <c:pivotFmt>
        <c:idx val="5236"/>
        <c:spPr>
          <a:solidFill>
            <a:schemeClr val="accent1"/>
          </a:solidFill>
          <a:ln w="19050">
            <a:solidFill>
              <a:schemeClr val="lt1"/>
            </a:solidFill>
          </a:ln>
          <a:effectLst/>
        </c:spPr>
      </c:pivotFmt>
      <c:pivotFmt>
        <c:idx val="5237"/>
        <c:spPr>
          <a:solidFill>
            <a:schemeClr val="accent1"/>
          </a:solidFill>
          <a:ln w="19050">
            <a:solidFill>
              <a:schemeClr val="lt1"/>
            </a:solidFill>
          </a:ln>
          <a:effectLst/>
        </c:spPr>
      </c:pivotFmt>
      <c:pivotFmt>
        <c:idx val="5238"/>
        <c:spPr>
          <a:solidFill>
            <a:schemeClr val="accent1"/>
          </a:solidFill>
          <a:ln w="19050">
            <a:solidFill>
              <a:schemeClr val="lt1"/>
            </a:solidFill>
          </a:ln>
          <a:effectLst/>
        </c:spPr>
      </c:pivotFmt>
      <c:pivotFmt>
        <c:idx val="5239"/>
        <c:spPr>
          <a:solidFill>
            <a:schemeClr val="accent1"/>
          </a:solidFill>
          <a:ln w="19050">
            <a:solidFill>
              <a:schemeClr val="lt1"/>
            </a:solidFill>
          </a:ln>
          <a:effectLst/>
        </c:spPr>
      </c:pivotFmt>
      <c:pivotFmt>
        <c:idx val="5240"/>
        <c:spPr>
          <a:solidFill>
            <a:schemeClr val="accent1"/>
          </a:solidFill>
          <a:ln w="19050">
            <a:solidFill>
              <a:schemeClr val="lt1"/>
            </a:solidFill>
          </a:ln>
          <a:effectLst/>
        </c:spPr>
      </c:pivotFmt>
      <c:pivotFmt>
        <c:idx val="5241"/>
        <c:spPr>
          <a:solidFill>
            <a:schemeClr val="accent1"/>
          </a:solidFill>
          <a:ln w="19050">
            <a:solidFill>
              <a:schemeClr val="lt1"/>
            </a:solidFill>
          </a:ln>
          <a:effectLst/>
        </c:spPr>
      </c:pivotFmt>
      <c:pivotFmt>
        <c:idx val="5242"/>
        <c:spPr>
          <a:solidFill>
            <a:schemeClr val="accent1"/>
          </a:solidFill>
          <a:ln w="19050">
            <a:solidFill>
              <a:schemeClr val="lt1"/>
            </a:solidFill>
          </a:ln>
          <a:effectLst/>
        </c:spPr>
      </c:pivotFmt>
      <c:pivotFmt>
        <c:idx val="5243"/>
        <c:spPr>
          <a:solidFill>
            <a:schemeClr val="accent1"/>
          </a:solidFill>
          <a:ln w="19050">
            <a:solidFill>
              <a:schemeClr val="lt1"/>
            </a:solidFill>
          </a:ln>
          <a:effectLst/>
        </c:spPr>
      </c:pivotFmt>
      <c:pivotFmt>
        <c:idx val="5244"/>
        <c:spPr>
          <a:solidFill>
            <a:schemeClr val="accent1"/>
          </a:solidFill>
          <a:ln w="19050">
            <a:solidFill>
              <a:schemeClr val="lt1"/>
            </a:solidFill>
          </a:ln>
          <a:effectLst/>
        </c:spPr>
      </c:pivotFmt>
      <c:pivotFmt>
        <c:idx val="5245"/>
        <c:spPr>
          <a:solidFill>
            <a:schemeClr val="accent1"/>
          </a:solidFill>
          <a:ln w="19050">
            <a:solidFill>
              <a:schemeClr val="lt1"/>
            </a:solidFill>
          </a:ln>
          <a:effectLst/>
        </c:spPr>
      </c:pivotFmt>
      <c:pivotFmt>
        <c:idx val="5246"/>
        <c:spPr>
          <a:solidFill>
            <a:schemeClr val="accent1"/>
          </a:solidFill>
          <a:ln w="19050">
            <a:solidFill>
              <a:schemeClr val="lt1"/>
            </a:solidFill>
          </a:ln>
          <a:effectLst/>
        </c:spPr>
      </c:pivotFmt>
      <c:pivotFmt>
        <c:idx val="5247"/>
        <c:spPr>
          <a:solidFill>
            <a:schemeClr val="accent1"/>
          </a:solidFill>
          <a:ln w="19050">
            <a:solidFill>
              <a:schemeClr val="lt1"/>
            </a:solidFill>
          </a:ln>
          <a:effectLst/>
        </c:spPr>
      </c:pivotFmt>
      <c:pivotFmt>
        <c:idx val="5248"/>
        <c:spPr>
          <a:solidFill>
            <a:schemeClr val="accent1"/>
          </a:solidFill>
          <a:ln w="19050">
            <a:solidFill>
              <a:schemeClr val="lt1"/>
            </a:solidFill>
          </a:ln>
          <a:effectLst/>
        </c:spPr>
      </c:pivotFmt>
      <c:pivotFmt>
        <c:idx val="5249"/>
        <c:spPr>
          <a:solidFill>
            <a:schemeClr val="accent1"/>
          </a:solidFill>
          <a:ln w="19050">
            <a:solidFill>
              <a:schemeClr val="lt1"/>
            </a:solidFill>
          </a:ln>
          <a:effectLst/>
        </c:spPr>
      </c:pivotFmt>
      <c:pivotFmt>
        <c:idx val="5250"/>
        <c:spPr>
          <a:solidFill>
            <a:schemeClr val="accent1"/>
          </a:solidFill>
          <a:ln w="19050">
            <a:solidFill>
              <a:schemeClr val="lt1"/>
            </a:solidFill>
          </a:ln>
          <a:effectLst/>
        </c:spPr>
      </c:pivotFmt>
      <c:pivotFmt>
        <c:idx val="5251"/>
        <c:spPr>
          <a:solidFill>
            <a:schemeClr val="accent1"/>
          </a:solidFill>
          <a:ln w="19050">
            <a:solidFill>
              <a:schemeClr val="lt1"/>
            </a:solidFill>
          </a:ln>
          <a:effectLst/>
        </c:spPr>
      </c:pivotFmt>
      <c:pivotFmt>
        <c:idx val="5252"/>
        <c:spPr>
          <a:solidFill>
            <a:schemeClr val="accent1"/>
          </a:solidFill>
          <a:ln w="19050">
            <a:solidFill>
              <a:schemeClr val="lt1"/>
            </a:solidFill>
          </a:ln>
          <a:effectLst/>
        </c:spPr>
      </c:pivotFmt>
      <c:pivotFmt>
        <c:idx val="5253"/>
        <c:spPr>
          <a:solidFill>
            <a:schemeClr val="accent1"/>
          </a:solidFill>
          <a:ln w="19050">
            <a:solidFill>
              <a:schemeClr val="lt1"/>
            </a:solidFill>
          </a:ln>
          <a:effectLst/>
        </c:spPr>
      </c:pivotFmt>
      <c:pivotFmt>
        <c:idx val="5254"/>
        <c:spPr>
          <a:solidFill>
            <a:schemeClr val="accent1"/>
          </a:solidFill>
          <a:ln w="19050">
            <a:solidFill>
              <a:schemeClr val="lt1"/>
            </a:solidFill>
          </a:ln>
          <a:effectLst/>
        </c:spPr>
      </c:pivotFmt>
      <c:pivotFmt>
        <c:idx val="5255"/>
        <c:spPr>
          <a:solidFill>
            <a:schemeClr val="accent1"/>
          </a:solidFill>
          <a:ln w="19050">
            <a:solidFill>
              <a:schemeClr val="lt1"/>
            </a:solidFill>
          </a:ln>
          <a:effectLst/>
        </c:spPr>
      </c:pivotFmt>
      <c:pivotFmt>
        <c:idx val="5256"/>
        <c:spPr>
          <a:solidFill>
            <a:schemeClr val="accent1"/>
          </a:solidFill>
          <a:ln w="19050">
            <a:solidFill>
              <a:schemeClr val="lt1"/>
            </a:solidFill>
          </a:ln>
          <a:effectLst/>
        </c:spPr>
      </c:pivotFmt>
      <c:pivotFmt>
        <c:idx val="5257"/>
        <c:spPr>
          <a:solidFill>
            <a:schemeClr val="accent1"/>
          </a:solidFill>
          <a:ln w="19050">
            <a:solidFill>
              <a:schemeClr val="lt1"/>
            </a:solidFill>
          </a:ln>
          <a:effectLst/>
        </c:spPr>
      </c:pivotFmt>
      <c:pivotFmt>
        <c:idx val="5258"/>
        <c:spPr>
          <a:solidFill>
            <a:schemeClr val="accent1"/>
          </a:solidFill>
          <a:ln w="19050">
            <a:solidFill>
              <a:schemeClr val="lt1"/>
            </a:solidFill>
          </a:ln>
          <a:effectLst/>
        </c:spPr>
      </c:pivotFmt>
      <c:pivotFmt>
        <c:idx val="5259"/>
        <c:spPr>
          <a:solidFill>
            <a:schemeClr val="accent1"/>
          </a:solidFill>
          <a:ln w="19050">
            <a:solidFill>
              <a:schemeClr val="lt1"/>
            </a:solidFill>
          </a:ln>
          <a:effectLst/>
        </c:spPr>
      </c:pivotFmt>
      <c:pivotFmt>
        <c:idx val="5260"/>
        <c:spPr>
          <a:solidFill>
            <a:schemeClr val="accent1"/>
          </a:solidFill>
          <a:ln w="19050">
            <a:solidFill>
              <a:schemeClr val="lt1"/>
            </a:solidFill>
          </a:ln>
          <a:effectLst/>
        </c:spPr>
      </c:pivotFmt>
      <c:pivotFmt>
        <c:idx val="5261"/>
        <c:spPr>
          <a:solidFill>
            <a:schemeClr val="accent1"/>
          </a:solidFill>
          <a:ln w="19050">
            <a:solidFill>
              <a:schemeClr val="lt1"/>
            </a:solidFill>
          </a:ln>
          <a:effectLst/>
        </c:spPr>
      </c:pivotFmt>
      <c:pivotFmt>
        <c:idx val="5262"/>
        <c:spPr>
          <a:solidFill>
            <a:schemeClr val="accent1"/>
          </a:solidFill>
          <a:ln w="19050">
            <a:solidFill>
              <a:schemeClr val="lt1"/>
            </a:solidFill>
          </a:ln>
          <a:effectLst/>
        </c:spPr>
      </c:pivotFmt>
      <c:pivotFmt>
        <c:idx val="5263"/>
        <c:spPr>
          <a:solidFill>
            <a:schemeClr val="accent1"/>
          </a:solidFill>
          <a:ln w="19050">
            <a:solidFill>
              <a:schemeClr val="lt1"/>
            </a:solidFill>
          </a:ln>
          <a:effectLst/>
        </c:spPr>
      </c:pivotFmt>
      <c:pivotFmt>
        <c:idx val="5264"/>
        <c:spPr>
          <a:solidFill>
            <a:schemeClr val="accent1"/>
          </a:solidFill>
          <a:ln w="19050">
            <a:solidFill>
              <a:schemeClr val="lt1"/>
            </a:solidFill>
          </a:ln>
          <a:effectLst/>
        </c:spPr>
      </c:pivotFmt>
      <c:pivotFmt>
        <c:idx val="5265"/>
        <c:spPr>
          <a:solidFill>
            <a:schemeClr val="accent1"/>
          </a:solidFill>
          <a:ln w="19050">
            <a:solidFill>
              <a:schemeClr val="lt1"/>
            </a:solidFill>
          </a:ln>
          <a:effectLst/>
        </c:spPr>
      </c:pivotFmt>
      <c:pivotFmt>
        <c:idx val="5266"/>
        <c:spPr>
          <a:solidFill>
            <a:schemeClr val="accent1"/>
          </a:solidFill>
          <a:ln w="19050">
            <a:solidFill>
              <a:schemeClr val="lt1"/>
            </a:solidFill>
          </a:ln>
          <a:effectLst/>
        </c:spPr>
      </c:pivotFmt>
      <c:pivotFmt>
        <c:idx val="5267"/>
        <c:spPr>
          <a:solidFill>
            <a:schemeClr val="accent1"/>
          </a:solidFill>
          <a:ln w="19050">
            <a:solidFill>
              <a:schemeClr val="lt1"/>
            </a:solidFill>
          </a:ln>
          <a:effectLst/>
        </c:spPr>
      </c:pivotFmt>
      <c:pivotFmt>
        <c:idx val="5268"/>
        <c:spPr>
          <a:solidFill>
            <a:schemeClr val="accent1"/>
          </a:solidFill>
          <a:ln w="19050">
            <a:solidFill>
              <a:schemeClr val="lt1"/>
            </a:solidFill>
          </a:ln>
          <a:effectLst/>
        </c:spPr>
      </c:pivotFmt>
      <c:pivotFmt>
        <c:idx val="5269"/>
        <c:spPr>
          <a:solidFill>
            <a:schemeClr val="accent1"/>
          </a:solidFill>
          <a:ln w="19050">
            <a:solidFill>
              <a:schemeClr val="lt1"/>
            </a:solidFill>
          </a:ln>
          <a:effectLst/>
        </c:spPr>
      </c:pivotFmt>
      <c:pivotFmt>
        <c:idx val="5270"/>
        <c:spPr>
          <a:solidFill>
            <a:schemeClr val="accent1"/>
          </a:solidFill>
          <a:ln w="19050">
            <a:solidFill>
              <a:schemeClr val="lt1"/>
            </a:solidFill>
          </a:ln>
          <a:effectLst/>
        </c:spPr>
      </c:pivotFmt>
      <c:pivotFmt>
        <c:idx val="5271"/>
        <c:spPr>
          <a:solidFill>
            <a:schemeClr val="accent1"/>
          </a:solidFill>
          <a:ln w="19050">
            <a:solidFill>
              <a:schemeClr val="lt1"/>
            </a:solidFill>
          </a:ln>
          <a:effectLst/>
        </c:spPr>
      </c:pivotFmt>
      <c:pivotFmt>
        <c:idx val="5272"/>
        <c:spPr>
          <a:solidFill>
            <a:schemeClr val="accent1"/>
          </a:solidFill>
          <a:ln w="19050">
            <a:solidFill>
              <a:schemeClr val="lt1"/>
            </a:solidFill>
          </a:ln>
          <a:effectLst/>
        </c:spPr>
      </c:pivotFmt>
      <c:pivotFmt>
        <c:idx val="5273"/>
        <c:spPr>
          <a:solidFill>
            <a:schemeClr val="accent1"/>
          </a:solidFill>
          <a:ln w="19050">
            <a:solidFill>
              <a:schemeClr val="lt1"/>
            </a:solidFill>
          </a:ln>
          <a:effectLst/>
        </c:spPr>
      </c:pivotFmt>
      <c:pivotFmt>
        <c:idx val="5274"/>
        <c:spPr>
          <a:solidFill>
            <a:schemeClr val="accent1"/>
          </a:solidFill>
          <a:ln w="19050">
            <a:solidFill>
              <a:schemeClr val="lt1"/>
            </a:solidFill>
          </a:ln>
          <a:effectLst/>
        </c:spPr>
      </c:pivotFmt>
      <c:pivotFmt>
        <c:idx val="5275"/>
        <c:spPr>
          <a:solidFill>
            <a:schemeClr val="accent1"/>
          </a:solidFill>
          <a:ln w="19050">
            <a:solidFill>
              <a:schemeClr val="lt1"/>
            </a:solidFill>
          </a:ln>
          <a:effectLst/>
        </c:spPr>
      </c:pivotFmt>
      <c:pivotFmt>
        <c:idx val="5276"/>
        <c:spPr>
          <a:solidFill>
            <a:schemeClr val="accent1"/>
          </a:solidFill>
          <a:ln w="19050">
            <a:solidFill>
              <a:schemeClr val="lt1"/>
            </a:solidFill>
          </a:ln>
          <a:effectLst/>
        </c:spPr>
      </c:pivotFmt>
      <c:pivotFmt>
        <c:idx val="5277"/>
        <c:spPr>
          <a:solidFill>
            <a:schemeClr val="accent1"/>
          </a:solidFill>
          <a:ln w="19050">
            <a:solidFill>
              <a:schemeClr val="lt1"/>
            </a:solidFill>
          </a:ln>
          <a:effectLst/>
        </c:spPr>
      </c:pivotFmt>
      <c:pivotFmt>
        <c:idx val="5278"/>
        <c:spPr>
          <a:solidFill>
            <a:schemeClr val="accent1"/>
          </a:solidFill>
          <a:ln w="19050">
            <a:solidFill>
              <a:schemeClr val="lt1"/>
            </a:solidFill>
          </a:ln>
          <a:effectLst/>
        </c:spPr>
      </c:pivotFmt>
      <c:pivotFmt>
        <c:idx val="5279"/>
        <c:spPr>
          <a:solidFill>
            <a:schemeClr val="accent1"/>
          </a:solidFill>
          <a:ln w="19050">
            <a:solidFill>
              <a:schemeClr val="lt1"/>
            </a:solidFill>
          </a:ln>
          <a:effectLst/>
        </c:spPr>
      </c:pivotFmt>
      <c:pivotFmt>
        <c:idx val="5280"/>
        <c:spPr>
          <a:solidFill>
            <a:schemeClr val="accent1"/>
          </a:solidFill>
          <a:ln w="19050">
            <a:solidFill>
              <a:schemeClr val="lt1"/>
            </a:solidFill>
          </a:ln>
          <a:effectLst/>
        </c:spPr>
      </c:pivotFmt>
      <c:pivotFmt>
        <c:idx val="5281"/>
        <c:spPr>
          <a:solidFill>
            <a:schemeClr val="accent1"/>
          </a:solidFill>
          <a:ln w="19050">
            <a:solidFill>
              <a:schemeClr val="lt1"/>
            </a:solidFill>
          </a:ln>
          <a:effectLst/>
        </c:spPr>
      </c:pivotFmt>
      <c:pivotFmt>
        <c:idx val="5282"/>
        <c:spPr>
          <a:solidFill>
            <a:schemeClr val="accent1"/>
          </a:solidFill>
          <a:ln w="19050">
            <a:solidFill>
              <a:schemeClr val="lt1"/>
            </a:solidFill>
          </a:ln>
          <a:effectLst/>
        </c:spPr>
      </c:pivotFmt>
      <c:pivotFmt>
        <c:idx val="5283"/>
        <c:spPr>
          <a:solidFill>
            <a:schemeClr val="accent1"/>
          </a:solidFill>
          <a:ln w="19050">
            <a:solidFill>
              <a:schemeClr val="lt1"/>
            </a:solidFill>
          </a:ln>
          <a:effectLst/>
        </c:spPr>
      </c:pivotFmt>
      <c:pivotFmt>
        <c:idx val="5284"/>
        <c:spPr>
          <a:solidFill>
            <a:schemeClr val="accent1"/>
          </a:solidFill>
          <a:ln w="19050">
            <a:solidFill>
              <a:schemeClr val="lt1"/>
            </a:solidFill>
          </a:ln>
          <a:effectLst/>
        </c:spPr>
      </c:pivotFmt>
      <c:pivotFmt>
        <c:idx val="5285"/>
        <c:spPr>
          <a:solidFill>
            <a:schemeClr val="accent1"/>
          </a:solidFill>
          <a:ln w="19050">
            <a:solidFill>
              <a:schemeClr val="lt1"/>
            </a:solidFill>
          </a:ln>
          <a:effectLst/>
        </c:spPr>
      </c:pivotFmt>
      <c:pivotFmt>
        <c:idx val="5286"/>
        <c:spPr>
          <a:solidFill>
            <a:schemeClr val="accent1"/>
          </a:solidFill>
          <a:ln w="19050">
            <a:solidFill>
              <a:schemeClr val="lt1"/>
            </a:solidFill>
          </a:ln>
          <a:effectLst/>
        </c:spPr>
      </c:pivotFmt>
      <c:pivotFmt>
        <c:idx val="5287"/>
        <c:spPr>
          <a:solidFill>
            <a:schemeClr val="accent1"/>
          </a:solidFill>
          <a:ln w="19050">
            <a:solidFill>
              <a:schemeClr val="lt1"/>
            </a:solidFill>
          </a:ln>
          <a:effectLst/>
        </c:spPr>
      </c:pivotFmt>
      <c:pivotFmt>
        <c:idx val="5288"/>
        <c:spPr>
          <a:solidFill>
            <a:schemeClr val="accent1"/>
          </a:solidFill>
          <a:ln w="19050">
            <a:solidFill>
              <a:schemeClr val="lt1"/>
            </a:solidFill>
          </a:ln>
          <a:effectLst/>
        </c:spPr>
      </c:pivotFmt>
      <c:pivotFmt>
        <c:idx val="5289"/>
        <c:spPr>
          <a:solidFill>
            <a:schemeClr val="accent1"/>
          </a:solidFill>
          <a:ln w="19050">
            <a:solidFill>
              <a:schemeClr val="lt1"/>
            </a:solidFill>
          </a:ln>
          <a:effectLst/>
        </c:spPr>
      </c:pivotFmt>
      <c:pivotFmt>
        <c:idx val="5290"/>
        <c:spPr>
          <a:solidFill>
            <a:schemeClr val="accent1"/>
          </a:solidFill>
          <a:ln w="19050">
            <a:solidFill>
              <a:schemeClr val="lt1"/>
            </a:solidFill>
          </a:ln>
          <a:effectLst/>
        </c:spPr>
      </c:pivotFmt>
      <c:pivotFmt>
        <c:idx val="5291"/>
        <c:spPr>
          <a:solidFill>
            <a:schemeClr val="accent1"/>
          </a:solidFill>
          <a:ln w="19050">
            <a:solidFill>
              <a:schemeClr val="lt1"/>
            </a:solidFill>
          </a:ln>
          <a:effectLst/>
        </c:spPr>
      </c:pivotFmt>
      <c:pivotFmt>
        <c:idx val="5292"/>
        <c:spPr>
          <a:solidFill>
            <a:schemeClr val="accent1"/>
          </a:solidFill>
          <a:ln w="19050">
            <a:solidFill>
              <a:schemeClr val="lt1"/>
            </a:solidFill>
          </a:ln>
          <a:effectLst/>
        </c:spPr>
      </c:pivotFmt>
      <c:pivotFmt>
        <c:idx val="5293"/>
        <c:spPr>
          <a:solidFill>
            <a:schemeClr val="accent1"/>
          </a:solidFill>
          <a:ln w="19050">
            <a:solidFill>
              <a:schemeClr val="lt1"/>
            </a:solidFill>
          </a:ln>
          <a:effectLst/>
        </c:spPr>
      </c:pivotFmt>
      <c:pivotFmt>
        <c:idx val="5294"/>
        <c:spPr>
          <a:solidFill>
            <a:schemeClr val="accent1"/>
          </a:solidFill>
          <a:ln w="19050">
            <a:solidFill>
              <a:schemeClr val="lt1"/>
            </a:solidFill>
          </a:ln>
          <a:effectLst/>
        </c:spPr>
      </c:pivotFmt>
      <c:pivotFmt>
        <c:idx val="5295"/>
        <c:spPr>
          <a:solidFill>
            <a:schemeClr val="accent1"/>
          </a:solidFill>
          <a:ln w="19050">
            <a:solidFill>
              <a:schemeClr val="lt1"/>
            </a:solidFill>
          </a:ln>
          <a:effectLst/>
        </c:spPr>
      </c:pivotFmt>
      <c:pivotFmt>
        <c:idx val="5296"/>
        <c:spPr>
          <a:solidFill>
            <a:schemeClr val="accent1"/>
          </a:solidFill>
          <a:ln w="19050">
            <a:solidFill>
              <a:schemeClr val="lt1"/>
            </a:solidFill>
          </a:ln>
          <a:effectLst/>
        </c:spPr>
      </c:pivotFmt>
      <c:pivotFmt>
        <c:idx val="5297"/>
        <c:spPr>
          <a:solidFill>
            <a:schemeClr val="accent1"/>
          </a:solidFill>
          <a:ln w="19050">
            <a:solidFill>
              <a:schemeClr val="lt1"/>
            </a:solidFill>
          </a:ln>
          <a:effectLst/>
        </c:spPr>
      </c:pivotFmt>
      <c:pivotFmt>
        <c:idx val="5298"/>
        <c:spPr>
          <a:solidFill>
            <a:schemeClr val="accent1"/>
          </a:solidFill>
          <a:ln w="19050">
            <a:solidFill>
              <a:schemeClr val="lt1"/>
            </a:solidFill>
          </a:ln>
          <a:effectLst/>
        </c:spPr>
      </c:pivotFmt>
      <c:pivotFmt>
        <c:idx val="5299"/>
        <c:spPr>
          <a:solidFill>
            <a:schemeClr val="accent1"/>
          </a:solidFill>
          <a:ln w="19050">
            <a:solidFill>
              <a:schemeClr val="lt1"/>
            </a:solidFill>
          </a:ln>
          <a:effectLst/>
        </c:spPr>
      </c:pivotFmt>
      <c:pivotFmt>
        <c:idx val="5300"/>
        <c:spPr>
          <a:solidFill>
            <a:schemeClr val="accent1"/>
          </a:solidFill>
          <a:ln w="19050">
            <a:solidFill>
              <a:schemeClr val="lt1"/>
            </a:solidFill>
          </a:ln>
          <a:effectLst/>
        </c:spPr>
      </c:pivotFmt>
      <c:pivotFmt>
        <c:idx val="5301"/>
        <c:spPr>
          <a:solidFill>
            <a:schemeClr val="accent1"/>
          </a:solidFill>
          <a:ln w="19050">
            <a:solidFill>
              <a:schemeClr val="lt1"/>
            </a:solidFill>
          </a:ln>
          <a:effectLst/>
        </c:spPr>
      </c:pivotFmt>
      <c:pivotFmt>
        <c:idx val="5302"/>
        <c:spPr>
          <a:solidFill>
            <a:schemeClr val="accent1"/>
          </a:solidFill>
          <a:ln w="19050">
            <a:solidFill>
              <a:schemeClr val="lt1"/>
            </a:solidFill>
          </a:ln>
          <a:effectLst/>
        </c:spPr>
      </c:pivotFmt>
      <c:pivotFmt>
        <c:idx val="5303"/>
        <c:spPr>
          <a:solidFill>
            <a:schemeClr val="accent1"/>
          </a:solidFill>
          <a:ln w="19050">
            <a:solidFill>
              <a:schemeClr val="lt1"/>
            </a:solidFill>
          </a:ln>
          <a:effectLst/>
        </c:spPr>
      </c:pivotFmt>
      <c:pivotFmt>
        <c:idx val="5304"/>
        <c:spPr>
          <a:solidFill>
            <a:schemeClr val="accent1"/>
          </a:solidFill>
          <a:ln w="19050">
            <a:solidFill>
              <a:schemeClr val="lt1"/>
            </a:solidFill>
          </a:ln>
          <a:effectLst/>
        </c:spPr>
      </c:pivotFmt>
      <c:pivotFmt>
        <c:idx val="5305"/>
        <c:spPr>
          <a:solidFill>
            <a:schemeClr val="accent1"/>
          </a:solidFill>
          <a:ln w="19050">
            <a:solidFill>
              <a:schemeClr val="lt1"/>
            </a:solidFill>
          </a:ln>
          <a:effectLst/>
        </c:spPr>
      </c:pivotFmt>
      <c:pivotFmt>
        <c:idx val="5306"/>
        <c:spPr>
          <a:solidFill>
            <a:schemeClr val="accent1"/>
          </a:solidFill>
          <a:ln w="19050">
            <a:solidFill>
              <a:schemeClr val="lt1"/>
            </a:solidFill>
          </a:ln>
          <a:effectLst/>
        </c:spPr>
      </c:pivotFmt>
      <c:pivotFmt>
        <c:idx val="5307"/>
        <c:spPr>
          <a:solidFill>
            <a:schemeClr val="accent1"/>
          </a:solidFill>
          <a:ln w="19050">
            <a:solidFill>
              <a:schemeClr val="lt1"/>
            </a:solidFill>
          </a:ln>
          <a:effectLst/>
        </c:spPr>
      </c:pivotFmt>
      <c:pivotFmt>
        <c:idx val="5308"/>
        <c:spPr>
          <a:solidFill>
            <a:schemeClr val="accent1"/>
          </a:solidFill>
          <a:ln w="19050">
            <a:solidFill>
              <a:schemeClr val="lt1"/>
            </a:solidFill>
          </a:ln>
          <a:effectLst/>
        </c:spPr>
      </c:pivotFmt>
      <c:pivotFmt>
        <c:idx val="5309"/>
        <c:spPr>
          <a:solidFill>
            <a:schemeClr val="accent1"/>
          </a:solidFill>
          <a:ln w="19050">
            <a:solidFill>
              <a:schemeClr val="lt1"/>
            </a:solidFill>
          </a:ln>
          <a:effectLst/>
        </c:spPr>
      </c:pivotFmt>
      <c:pivotFmt>
        <c:idx val="5310"/>
        <c:spPr>
          <a:solidFill>
            <a:schemeClr val="accent1"/>
          </a:solidFill>
          <a:ln w="19050">
            <a:solidFill>
              <a:schemeClr val="lt1"/>
            </a:solidFill>
          </a:ln>
          <a:effectLst/>
        </c:spPr>
      </c:pivotFmt>
      <c:pivotFmt>
        <c:idx val="5311"/>
        <c:spPr>
          <a:solidFill>
            <a:schemeClr val="accent1"/>
          </a:solidFill>
          <a:ln w="19050">
            <a:solidFill>
              <a:schemeClr val="lt1"/>
            </a:solidFill>
          </a:ln>
          <a:effectLst/>
        </c:spPr>
      </c:pivotFmt>
      <c:pivotFmt>
        <c:idx val="5312"/>
        <c:spPr>
          <a:solidFill>
            <a:schemeClr val="accent1"/>
          </a:solidFill>
          <a:ln w="19050">
            <a:solidFill>
              <a:schemeClr val="lt1"/>
            </a:solidFill>
          </a:ln>
          <a:effectLst/>
        </c:spPr>
      </c:pivotFmt>
      <c:pivotFmt>
        <c:idx val="5313"/>
        <c:spPr>
          <a:solidFill>
            <a:schemeClr val="accent1"/>
          </a:solidFill>
          <a:ln w="19050">
            <a:solidFill>
              <a:schemeClr val="lt1"/>
            </a:solidFill>
          </a:ln>
          <a:effectLst/>
        </c:spPr>
      </c:pivotFmt>
      <c:pivotFmt>
        <c:idx val="5314"/>
        <c:spPr>
          <a:solidFill>
            <a:schemeClr val="accent1"/>
          </a:solidFill>
          <a:ln w="19050">
            <a:solidFill>
              <a:schemeClr val="lt1"/>
            </a:solidFill>
          </a:ln>
          <a:effectLst/>
        </c:spPr>
      </c:pivotFmt>
      <c:pivotFmt>
        <c:idx val="5315"/>
        <c:spPr>
          <a:solidFill>
            <a:schemeClr val="accent1"/>
          </a:solidFill>
          <a:ln w="19050">
            <a:solidFill>
              <a:schemeClr val="lt1"/>
            </a:solidFill>
          </a:ln>
          <a:effectLst/>
        </c:spPr>
      </c:pivotFmt>
      <c:pivotFmt>
        <c:idx val="5316"/>
        <c:spPr>
          <a:solidFill>
            <a:schemeClr val="accent1"/>
          </a:solidFill>
          <a:ln w="19050">
            <a:solidFill>
              <a:schemeClr val="lt1"/>
            </a:solidFill>
          </a:ln>
          <a:effectLst/>
        </c:spPr>
      </c:pivotFmt>
      <c:pivotFmt>
        <c:idx val="5317"/>
        <c:spPr>
          <a:solidFill>
            <a:schemeClr val="accent1"/>
          </a:solidFill>
          <a:ln w="19050">
            <a:solidFill>
              <a:schemeClr val="lt1"/>
            </a:solidFill>
          </a:ln>
          <a:effectLst/>
        </c:spPr>
      </c:pivotFmt>
      <c:pivotFmt>
        <c:idx val="5318"/>
        <c:spPr>
          <a:solidFill>
            <a:schemeClr val="accent1"/>
          </a:solidFill>
          <a:ln w="19050">
            <a:solidFill>
              <a:schemeClr val="lt1"/>
            </a:solidFill>
          </a:ln>
          <a:effectLst/>
        </c:spPr>
      </c:pivotFmt>
      <c:pivotFmt>
        <c:idx val="5319"/>
        <c:spPr>
          <a:solidFill>
            <a:schemeClr val="accent1"/>
          </a:solidFill>
          <a:ln w="19050">
            <a:solidFill>
              <a:schemeClr val="lt1"/>
            </a:solidFill>
          </a:ln>
          <a:effectLst/>
        </c:spPr>
      </c:pivotFmt>
      <c:pivotFmt>
        <c:idx val="5320"/>
        <c:spPr>
          <a:solidFill>
            <a:schemeClr val="accent1"/>
          </a:solidFill>
          <a:ln w="19050">
            <a:solidFill>
              <a:schemeClr val="lt1"/>
            </a:solidFill>
          </a:ln>
          <a:effectLst/>
        </c:spPr>
      </c:pivotFmt>
      <c:pivotFmt>
        <c:idx val="5321"/>
        <c:spPr>
          <a:solidFill>
            <a:schemeClr val="accent1"/>
          </a:solidFill>
          <a:ln w="19050">
            <a:solidFill>
              <a:schemeClr val="lt1"/>
            </a:solidFill>
          </a:ln>
          <a:effectLst/>
        </c:spPr>
      </c:pivotFmt>
      <c:pivotFmt>
        <c:idx val="5322"/>
        <c:spPr>
          <a:solidFill>
            <a:schemeClr val="accent1"/>
          </a:solidFill>
          <a:ln w="19050">
            <a:solidFill>
              <a:schemeClr val="lt1"/>
            </a:solidFill>
          </a:ln>
          <a:effectLst/>
        </c:spPr>
      </c:pivotFmt>
      <c:pivotFmt>
        <c:idx val="5323"/>
        <c:spPr>
          <a:solidFill>
            <a:schemeClr val="accent1"/>
          </a:solidFill>
          <a:ln w="19050">
            <a:solidFill>
              <a:schemeClr val="lt1"/>
            </a:solidFill>
          </a:ln>
          <a:effectLst/>
        </c:spPr>
      </c:pivotFmt>
      <c:pivotFmt>
        <c:idx val="5324"/>
        <c:spPr>
          <a:solidFill>
            <a:schemeClr val="accent1"/>
          </a:solidFill>
          <a:ln w="19050">
            <a:solidFill>
              <a:schemeClr val="lt1"/>
            </a:solidFill>
          </a:ln>
          <a:effectLst/>
        </c:spPr>
      </c:pivotFmt>
      <c:pivotFmt>
        <c:idx val="5325"/>
        <c:spPr>
          <a:solidFill>
            <a:schemeClr val="accent1"/>
          </a:solidFill>
          <a:ln w="19050">
            <a:solidFill>
              <a:schemeClr val="lt1"/>
            </a:solidFill>
          </a:ln>
          <a:effectLst/>
        </c:spPr>
      </c:pivotFmt>
      <c:pivotFmt>
        <c:idx val="5326"/>
        <c:spPr>
          <a:solidFill>
            <a:schemeClr val="accent1"/>
          </a:solidFill>
          <a:ln w="19050">
            <a:solidFill>
              <a:schemeClr val="lt1"/>
            </a:solidFill>
          </a:ln>
          <a:effectLst/>
        </c:spPr>
      </c:pivotFmt>
      <c:pivotFmt>
        <c:idx val="5327"/>
        <c:spPr>
          <a:solidFill>
            <a:schemeClr val="accent1"/>
          </a:solidFill>
          <a:ln w="19050">
            <a:solidFill>
              <a:schemeClr val="lt1"/>
            </a:solidFill>
          </a:ln>
          <a:effectLst/>
        </c:spPr>
      </c:pivotFmt>
      <c:pivotFmt>
        <c:idx val="5328"/>
        <c:spPr>
          <a:solidFill>
            <a:schemeClr val="accent1"/>
          </a:solidFill>
          <a:ln w="19050">
            <a:solidFill>
              <a:schemeClr val="lt1"/>
            </a:solidFill>
          </a:ln>
          <a:effectLst/>
        </c:spPr>
      </c:pivotFmt>
      <c:pivotFmt>
        <c:idx val="5329"/>
        <c:spPr>
          <a:solidFill>
            <a:schemeClr val="accent1"/>
          </a:solidFill>
          <a:ln w="19050">
            <a:solidFill>
              <a:schemeClr val="lt1"/>
            </a:solidFill>
          </a:ln>
          <a:effectLst/>
        </c:spPr>
      </c:pivotFmt>
      <c:pivotFmt>
        <c:idx val="5330"/>
        <c:spPr>
          <a:solidFill>
            <a:schemeClr val="accent1"/>
          </a:solidFill>
          <a:ln w="19050">
            <a:solidFill>
              <a:schemeClr val="lt1"/>
            </a:solidFill>
          </a:ln>
          <a:effectLst/>
        </c:spPr>
      </c:pivotFmt>
      <c:pivotFmt>
        <c:idx val="5331"/>
        <c:spPr>
          <a:solidFill>
            <a:schemeClr val="accent1"/>
          </a:solidFill>
          <a:ln w="19050">
            <a:solidFill>
              <a:schemeClr val="lt1"/>
            </a:solidFill>
          </a:ln>
          <a:effectLst/>
        </c:spPr>
      </c:pivotFmt>
      <c:pivotFmt>
        <c:idx val="5332"/>
        <c:spPr>
          <a:solidFill>
            <a:schemeClr val="accent1"/>
          </a:solidFill>
          <a:ln w="19050">
            <a:solidFill>
              <a:schemeClr val="lt1"/>
            </a:solidFill>
          </a:ln>
          <a:effectLst/>
        </c:spPr>
      </c:pivotFmt>
      <c:pivotFmt>
        <c:idx val="5333"/>
        <c:spPr>
          <a:solidFill>
            <a:schemeClr val="accent1"/>
          </a:solidFill>
          <a:ln w="19050">
            <a:solidFill>
              <a:schemeClr val="lt1"/>
            </a:solidFill>
          </a:ln>
          <a:effectLst/>
        </c:spPr>
      </c:pivotFmt>
      <c:pivotFmt>
        <c:idx val="5334"/>
        <c:spPr>
          <a:solidFill>
            <a:schemeClr val="accent1"/>
          </a:solidFill>
          <a:ln w="19050">
            <a:solidFill>
              <a:schemeClr val="lt1"/>
            </a:solidFill>
          </a:ln>
          <a:effectLst/>
        </c:spPr>
      </c:pivotFmt>
      <c:pivotFmt>
        <c:idx val="5335"/>
        <c:spPr>
          <a:solidFill>
            <a:schemeClr val="accent1"/>
          </a:solidFill>
          <a:ln w="19050">
            <a:solidFill>
              <a:schemeClr val="lt1"/>
            </a:solidFill>
          </a:ln>
          <a:effectLst/>
        </c:spPr>
      </c:pivotFmt>
      <c:pivotFmt>
        <c:idx val="5336"/>
        <c:spPr>
          <a:solidFill>
            <a:schemeClr val="accent1"/>
          </a:solidFill>
          <a:ln w="19050">
            <a:solidFill>
              <a:schemeClr val="lt1"/>
            </a:solidFill>
          </a:ln>
          <a:effectLst/>
        </c:spPr>
      </c:pivotFmt>
      <c:pivotFmt>
        <c:idx val="5337"/>
        <c:spPr>
          <a:solidFill>
            <a:schemeClr val="accent1"/>
          </a:solidFill>
          <a:ln w="19050">
            <a:solidFill>
              <a:schemeClr val="lt1"/>
            </a:solidFill>
          </a:ln>
          <a:effectLst/>
        </c:spPr>
      </c:pivotFmt>
      <c:pivotFmt>
        <c:idx val="5338"/>
        <c:spPr>
          <a:solidFill>
            <a:schemeClr val="accent1"/>
          </a:solidFill>
          <a:ln w="19050">
            <a:solidFill>
              <a:schemeClr val="lt1"/>
            </a:solidFill>
          </a:ln>
          <a:effectLst/>
        </c:spPr>
      </c:pivotFmt>
      <c:pivotFmt>
        <c:idx val="5339"/>
        <c:spPr>
          <a:solidFill>
            <a:schemeClr val="accent1"/>
          </a:solidFill>
          <a:ln w="19050">
            <a:solidFill>
              <a:schemeClr val="lt1"/>
            </a:solidFill>
          </a:ln>
          <a:effectLst/>
        </c:spPr>
      </c:pivotFmt>
      <c:pivotFmt>
        <c:idx val="5340"/>
        <c:spPr>
          <a:solidFill>
            <a:schemeClr val="accent1"/>
          </a:solidFill>
          <a:ln w="19050">
            <a:solidFill>
              <a:schemeClr val="lt1"/>
            </a:solidFill>
          </a:ln>
          <a:effectLst/>
        </c:spPr>
      </c:pivotFmt>
      <c:pivotFmt>
        <c:idx val="5341"/>
        <c:spPr>
          <a:solidFill>
            <a:schemeClr val="accent1"/>
          </a:solidFill>
          <a:ln w="19050">
            <a:solidFill>
              <a:schemeClr val="lt1"/>
            </a:solidFill>
          </a:ln>
          <a:effectLst/>
        </c:spPr>
      </c:pivotFmt>
      <c:pivotFmt>
        <c:idx val="5342"/>
        <c:spPr>
          <a:solidFill>
            <a:schemeClr val="accent1"/>
          </a:solidFill>
          <a:ln w="19050">
            <a:solidFill>
              <a:schemeClr val="lt1"/>
            </a:solidFill>
          </a:ln>
          <a:effectLst/>
        </c:spPr>
      </c:pivotFmt>
      <c:pivotFmt>
        <c:idx val="5343"/>
        <c:spPr>
          <a:solidFill>
            <a:schemeClr val="accent1"/>
          </a:solidFill>
          <a:ln w="19050">
            <a:solidFill>
              <a:schemeClr val="lt1"/>
            </a:solidFill>
          </a:ln>
          <a:effectLst/>
        </c:spPr>
      </c:pivotFmt>
      <c:pivotFmt>
        <c:idx val="5344"/>
        <c:spPr>
          <a:solidFill>
            <a:schemeClr val="accent1"/>
          </a:solidFill>
          <a:ln w="19050">
            <a:solidFill>
              <a:schemeClr val="lt1"/>
            </a:solidFill>
          </a:ln>
          <a:effectLst/>
        </c:spPr>
      </c:pivotFmt>
      <c:pivotFmt>
        <c:idx val="5345"/>
        <c:spPr>
          <a:solidFill>
            <a:schemeClr val="accent1"/>
          </a:solidFill>
          <a:ln w="19050">
            <a:solidFill>
              <a:schemeClr val="lt1"/>
            </a:solidFill>
          </a:ln>
          <a:effectLst/>
        </c:spPr>
      </c:pivotFmt>
      <c:pivotFmt>
        <c:idx val="5346"/>
        <c:spPr>
          <a:solidFill>
            <a:schemeClr val="accent1"/>
          </a:solidFill>
          <a:ln w="19050">
            <a:solidFill>
              <a:schemeClr val="lt1"/>
            </a:solidFill>
          </a:ln>
          <a:effectLst/>
        </c:spPr>
      </c:pivotFmt>
      <c:pivotFmt>
        <c:idx val="5347"/>
        <c:spPr>
          <a:solidFill>
            <a:schemeClr val="accent1"/>
          </a:solidFill>
          <a:ln w="19050">
            <a:solidFill>
              <a:schemeClr val="lt1"/>
            </a:solidFill>
          </a:ln>
          <a:effectLst/>
        </c:spPr>
      </c:pivotFmt>
      <c:pivotFmt>
        <c:idx val="5348"/>
        <c:spPr>
          <a:solidFill>
            <a:schemeClr val="accent1"/>
          </a:solidFill>
          <a:ln w="19050">
            <a:solidFill>
              <a:schemeClr val="lt1"/>
            </a:solidFill>
          </a:ln>
          <a:effectLst/>
        </c:spPr>
      </c:pivotFmt>
      <c:pivotFmt>
        <c:idx val="5349"/>
        <c:spPr>
          <a:solidFill>
            <a:schemeClr val="accent1"/>
          </a:solidFill>
          <a:ln w="19050">
            <a:solidFill>
              <a:schemeClr val="lt1"/>
            </a:solidFill>
          </a:ln>
          <a:effectLst/>
        </c:spPr>
      </c:pivotFmt>
      <c:pivotFmt>
        <c:idx val="5350"/>
        <c:spPr>
          <a:solidFill>
            <a:schemeClr val="accent1"/>
          </a:solidFill>
          <a:ln w="19050">
            <a:solidFill>
              <a:schemeClr val="lt1"/>
            </a:solidFill>
          </a:ln>
          <a:effectLst/>
        </c:spPr>
      </c:pivotFmt>
      <c:pivotFmt>
        <c:idx val="5351"/>
        <c:spPr>
          <a:solidFill>
            <a:schemeClr val="accent1"/>
          </a:solidFill>
          <a:ln w="19050">
            <a:solidFill>
              <a:schemeClr val="lt1"/>
            </a:solidFill>
          </a:ln>
          <a:effectLst/>
        </c:spPr>
      </c:pivotFmt>
      <c:pivotFmt>
        <c:idx val="5352"/>
        <c:spPr>
          <a:solidFill>
            <a:schemeClr val="accent1"/>
          </a:solidFill>
          <a:ln w="19050">
            <a:solidFill>
              <a:schemeClr val="lt1"/>
            </a:solidFill>
          </a:ln>
          <a:effectLst/>
        </c:spPr>
      </c:pivotFmt>
      <c:pivotFmt>
        <c:idx val="5353"/>
        <c:spPr>
          <a:solidFill>
            <a:schemeClr val="accent1"/>
          </a:solidFill>
          <a:ln w="19050">
            <a:solidFill>
              <a:schemeClr val="lt1"/>
            </a:solidFill>
          </a:ln>
          <a:effectLst/>
        </c:spPr>
        <c:marker>
          <c:symbol val="none"/>
        </c:marker>
      </c:pivotFmt>
      <c:pivotFmt>
        <c:idx val="5354"/>
        <c:spPr>
          <a:solidFill>
            <a:schemeClr val="accent1"/>
          </a:solidFill>
          <a:ln w="19050">
            <a:solidFill>
              <a:schemeClr val="lt1"/>
            </a:solidFill>
          </a:ln>
          <a:effectLst/>
        </c:spPr>
      </c:pivotFmt>
      <c:pivotFmt>
        <c:idx val="5355"/>
        <c:spPr>
          <a:solidFill>
            <a:schemeClr val="accent1"/>
          </a:solidFill>
          <a:ln w="19050">
            <a:solidFill>
              <a:schemeClr val="lt1"/>
            </a:solidFill>
          </a:ln>
          <a:effectLst/>
        </c:spPr>
      </c:pivotFmt>
      <c:pivotFmt>
        <c:idx val="5356"/>
        <c:spPr>
          <a:solidFill>
            <a:schemeClr val="accent1"/>
          </a:solidFill>
          <a:ln w="19050">
            <a:solidFill>
              <a:schemeClr val="lt1"/>
            </a:solidFill>
          </a:ln>
          <a:effectLst/>
        </c:spPr>
      </c:pivotFmt>
      <c:pivotFmt>
        <c:idx val="5357"/>
        <c:spPr>
          <a:solidFill>
            <a:schemeClr val="accent1"/>
          </a:solidFill>
          <a:ln w="19050">
            <a:solidFill>
              <a:schemeClr val="lt1"/>
            </a:solidFill>
          </a:ln>
          <a:effectLst/>
        </c:spPr>
      </c:pivotFmt>
      <c:pivotFmt>
        <c:idx val="5358"/>
        <c:spPr>
          <a:solidFill>
            <a:schemeClr val="accent1"/>
          </a:solidFill>
          <a:ln w="19050">
            <a:solidFill>
              <a:schemeClr val="lt1"/>
            </a:solidFill>
          </a:ln>
          <a:effectLst/>
        </c:spPr>
      </c:pivotFmt>
      <c:pivotFmt>
        <c:idx val="5359"/>
        <c:spPr>
          <a:solidFill>
            <a:schemeClr val="accent1"/>
          </a:solidFill>
          <a:ln w="19050">
            <a:solidFill>
              <a:schemeClr val="lt1"/>
            </a:solidFill>
          </a:ln>
          <a:effectLst/>
        </c:spPr>
      </c:pivotFmt>
      <c:pivotFmt>
        <c:idx val="5360"/>
        <c:spPr>
          <a:solidFill>
            <a:schemeClr val="accent1"/>
          </a:solidFill>
          <a:ln w="19050">
            <a:solidFill>
              <a:schemeClr val="lt1"/>
            </a:solidFill>
          </a:ln>
          <a:effectLst/>
        </c:spPr>
      </c:pivotFmt>
      <c:pivotFmt>
        <c:idx val="5361"/>
        <c:spPr>
          <a:solidFill>
            <a:schemeClr val="accent1"/>
          </a:solidFill>
          <a:ln w="19050">
            <a:solidFill>
              <a:schemeClr val="lt1"/>
            </a:solidFill>
          </a:ln>
          <a:effectLst/>
        </c:spPr>
      </c:pivotFmt>
      <c:pivotFmt>
        <c:idx val="5362"/>
        <c:spPr>
          <a:solidFill>
            <a:schemeClr val="accent1"/>
          </a:solidFill>
          <a:ln w="19050">
            <a:solidFill>
              <a:schemeClr val="lt1"/>
            </a:solidFill>
          </a:ln>
          <a:effectLst/>
        </c:spPr>
      </c:pivotFmt>
      <c:pivotFmt>
        <c:idx val="5363"/>
        <c:spPr>
          <a:solidFill>
            <a:schemeClr val="accent1"/>
          </a:solidFill>
          <a:ln w="19050">
            <a:solidFill>
              <a:schemeClr val="lt1"/>
            </a:solidFill>
          </a:ln>
          <a:effectLst/>
        </c:spPr>
      </c:pivotFmt>
      <c:pivotFmt>
        <c:idx val="5364"/>
        <c:spPr>
          <a:solidFill>
            <a:schemeClr val="accent1"/>
          </a:solidFill>
          <a:ln w="19050">
            <a:solidFill>
              <a:schemeClr val="lt1"/>
            </a:solidFill>
          </a:ln>
          <a:effectLst/>
        </c:spPr>
      </c:pivotFmt>
      <c:pivotFmt>
        <c:idx val="5365"/>
        <c:spPr>
          <a:solidFill>
            <a:schemeClr val="accent1"/>
          </a:solidFill>
          <a:ln w="19050">
            <a:solidFill>
              <a:schemeClr val="lt1"/>
            </a:solidFill>
          </a:ln>
          <a:effectLst/>
        </c:spPr>
      </c:pivotFmt>
      <c:pivotFmt>
        <c:idx val="5366"/>
        <c:spPr>
          <a:solidFill>
            <a:schemeClr val="accent1"/>
          </a:solidFill>
          <a:ln w="19050">
            <a:solidFill>
              <a:schemeClr val="lt1"/>
            </a:solidFill>
          </a:ln>
          <a:effectLst/>
        </c:spPr>
      </c:pivotFmt>
      <c:pivotFmt>
        <c:idx val="5367"/>
        <c:spPr>
          <a:solidFill>
            <a:schemeClr val="accent1"/>
          </a:solidFill>
          <a:ln w="19050">
            <a:solidFill>
              <a:schemeClr val="lt1"/>
            </a:solidFill>
          </a:ln>
          <a:effectLst/>
        </c:spPr>
      </c:pivotFmt>
      <c:pivotFmt>
        <c:idx val="5368"/>
        <c:spPr>
          <a:solidFill>
            <a:schemeClr val="accent1"/>
          </a:solidFill>
          <a:ln w="19050">
            <a:solidFill>
              <a:schemeClr val="lt1"/>
            </a:solidFill>
          </a:ln>
          <a:effectLst/>
        </c:spPr>
      </c:pivotFmt>
      <c:pivotFmt>
        <c:idx val="5369"/>
        <c:spPr>
          <a:solidFill>
            <a:schemeClr val="accent1"/>
          </a:solidFill>
          <a:ln w="19050">
            <a:solidFill>
              <a:schemeClr val="lt1"/>
            </a:solidFill>
          </a:ln>
          <a:effectLst/>
        </c:spPr>
      </c:pivotFmt>
      <c:pivotFmt>
        <c:idx val="5370"/>
        <c:spPr>
          <a:solidFill>
            <a:schemeClr val="accent1"/>
          </a:solidFill>
          <a:ln w="19050">
            <a:solidFill>
              <a:schemeClr val="lt1"/>
            </a:solidFill>
          </a:ln>
          <a:effectLst/>
        </c:spPr>
      </c:pivotFmt>
      <c:pivotFmt>
        <c:idx val="5371"/>
        <c:spPr>
          <a:solidFill>
            <a:schemeClr val="accent1"/>
          </a:solidFill>
          <a:ln w="19050">
            <a:solidFill>
              <a:schemeClr val="lt1"/>
            </a:solidFill>
          </a:ln>
          <a:effectLst/>
        </c:spPr>
      </c:pivotFmt>
      <c:pivotFmt>
        <c:idx val="5372"/>
        <c:spPr>
          <a:solidFill>
            <a:schemeClr val="accent1"/>
          </a:solidFill>
          <a:ln w="19050">
            <a:solidFill>
              <a:schemeClr val="lt1"/>
            </a:solidFill>
          </a:ln>
          <a:effectLst/>
        </c:spPr>
      </c:pivotFmt>
      <c:pivotFmt>
        <c:idx val="5373"/>
        <c:spPr>
          <a:solidFill>
            <a:schemeClr val="accent1"/>
          </a:solidFill>
          <a:ln w="19050">
            <a:solidFill>
              <a:schemeClr val="lt1"/>
            </a:solidFill>
          </a:ln>
          <a:effectLst/>
        </c:spPr>
      </c:pivotFmt>
      <c:pivotFmt>
        <c:idx val="5374"/>
        <c:spPr>
          <a:solidFill>
            <a:schemeClr val="accent1"/>
          </a:solidFill>
          <a:ln w="19050">
            <a:solidFill>
              <a:schemeClr val="lt1"/>
            </a:solidFill>
          </a:ln>
          <a:effectLst/>
        </c:spPr>
      </c:pivotFmt>
      <c:pivotFmt>
        <c:idx val="5375"/>
        <c:spPr>
          <a:solidFill>
            <a:schemeClr val="accent1"/>
          </a:solidFill>
          <a:ln w="19050">
            <a:solidFill>
              <a:schemeClr val="lt1"/>
            </a:solidFill>
          </a:ln>
          <a:effectLst/>
        </c:spPr>
      </c:pivotFmt>
      <c:pivotFmt>
        <c:idx val="5376"/>
        <c:spPr>
          <a:solidFill>
            <a:schemeClr val="accent1"/>
          </a:solidFill>
          <a:ln w="19050">
            <a:solidFill>
              <a:schemeClr val="lt1"/>
            </a:solidFill>
          </a:ln>
          <a:effectLst/>
        </c:spPr>
      </c:pivotFmt>
      <c:pivotFmt>
        <c:idx val="5377"/>
        <c:spPr>
          <a:solidFill>
            <a:schemeClr val="accent1"/>
          </a:solidFill>
          <a:ln w="19050">
            <a:solidFill>
              <a:schemeClr val="lt1"/>
            </a:solidFill>
          </a:ln>
          <a:effectLst/>
        </c:spPr>
      </c:pivotFmt>
      <c:pivotFmt>
        <c:idx val="5378"/>
        <c:spPr>
          <a:solidFill>
            <a:schemeClr val="accent1"/>
          </a:solidFill>
          <a:ln w="19050">
            <a:solidFill>
              <a:schemeClr val="lt1"/>
            </a:solidFill>
          </a:ln>
          <a:effectLst/>
        </c:spPr>
      </c:pivotFmt>
      <c:pivotFmt>
        <c:idx val="5379"/>
        <c:spPr>
          <a:solidFill>
            <a:schemeClr val="accent1"/>
          </a:solidFill>
          <a:ln w="19050">
            <a:solidFill>
              <a:schemeClr val="lt1"/>
            </a:solidFill>
          </a:ln>
          <a:effectLst/>
        </c:spPr>
      </c:pivotFmt>
      <c:pivotFmt>
        <c:idx val="5380"/>
        <c:spPr>
          <a:solidFill>
            <a:schemeClr val="accent1"/>
          </a:solidFill>
          <a:ln w="19050">
            <a:solidFill>
              <a:schemeClr val="lt1"/>
            </a:solidFill>
          </a:ln>
          <a:effectLst/>
        </c:spPr>
      </c:pivotFmt>
      <c:pivotFmt>
        <c:idx val="5381"/>
        <c:spPr>
          <a:solidFill>
            <a:schemeClr val="accent1"/>
          </a:solidFill>
          <a:ln w="19050">
            <a:solidFill>
              <a:schemeClr val="lt1"/>
            </a:solidFill>
          </a:ln>
          <a:effectLst/>
        </c:spPr>
      </c:pivotFmt>
      <c:pivotFmt>
        <c:idx val="5382"/>
        <c:spPr>
          <a:solidFill>
            <a:schemeClr val="accent1"/>
          </a:solidFill>
          <a:ln w="19050">
            <a:solidFill>
              <a:schemeClr val="lt1"/>
            </a:solidFill>
          </a:ln>
          <a:effectLst/>
        </c:spPr>
      </c:pivotFmt>
      <c:pivotFmt>
        <c:idx val="5383"/>
        <c:spPr>
          <a:solidFill>
            <a:schemeClr val="accent1"/>
          </a:solidFill>
          <a:ln w="19050">
            <a:solidFill>
              <a:schemeClr val="lt1"/>
            </a:solidFill>
          </a:ln>
          <a:effectLst/>
        </c:spPr>
      </c:pivotFmt>
      <c:pivotFmt>
        <c:idx val="5384"/>
        <c:spPr>
          <a:solidFill>
            <a:schemeClr val="accent1"/>
          </a:solidFill>
          <a:ln w="19050">
            <a:solidFill>
              <a:schemeClr val="lt1"/>
            </a:solidFill>
          </a:ln>
          <a:effectLst/>
        </c:spPr>
      </c:pivotFmt>
      <c:pivotFmt>
        <c:idx val="5385"/>
        <c:spPr>
          <a:solidFill>
            <a:schemeClr val="accent1"/>
          </a:solidFill>
          <a:ln w="19050">
            <a:solidFill>
              <a:schemeClr val="lt1"/>
            </a:solidFill>
          </a:ln>
          <a:effectLst/>
        </c:spPr>
      </c:pivotFmt>
      <c:pivotFmt>
        <c:idx val="5386"/>
        <c:spPr>
          <a:solidFill>
            <a:schemeClr val="accent1"/>
          </a:solidFill>
          <a:ln w="19050">
            <a:solidFill>
              <a:schemeClr val="lt1"/>
            </a:solidFill>
          </a:ln>
          <a:effectLst/>
        </c:spPr>
      </c:pivotFmt>
      <c:pivotFmt>
        <c:idx val="5387"/>
        <c:spPr>
          <a:solidFill>
            <a:schemeClr val="accent1"/>
          </a:solidFill>
          <a:ln w="19050">
            <a:solidFill>
              <a:schemeClr val="lt1"/>
            </a:solidFill>
          </a:ln>
          <a:effectLst/>
        </c:spPr>
      </c:pivotFmt>
      <c:pivotFmt>
        <c:idx val="5388"/>
        <c:spPr>
          <a:solidFill>
            <a:schemeClr val="accent1"/>
          </a:solidFill>
          <a:ln w="19050">
            <a:solidFill>
              <a:schemeClr val="lt1"/>
            </a:solidFill>
          </a:ln>
          <a:effectLst/>
        </c:spPr>
      </c:pivotFmt>
      <c:pivotFmt>
        <c:idx val="5389"/>
        <c:spPr>
          <a:solidFill>
            <a:schemeClr val="accent1"/>
          </a:solidFill>
          <a:ln w="19050">
            <a:solidFill>
              <a:schemeClr val="lt1"/>
            </a:solidFill>
          </a:ln>
          <a:effectLst/>
        </c:spPr>
      </c:pivotFmt>
      <c:pivotFmt>
        <c:idx val="5390"/>
        <c:spPr>
          <a:solidFill>
            <a:schemeClr val="accent1"/>
          </a:solidFill>
          <a:ln w="19050">
            <a:solidFill>
              <a:schemeClr val="lt1"/>
            </a:solidFill>
          </a:ln>
          <a:effectLst/>
        </c:spPr>
      </c:pivotFmt>
      <c:pivotFmt>
        <c:idx val="5391"/>
        <c:spPr>
          <a:solidFill>
            <a:schemeClr val="accent1"/>
          </a:solidFill>
          <a:ln w="19050">
            <a:solidFill>
              <a:schemeClr val="lt1"/>
            </a:solidFill>
          </a:ln>
          <a:effectLst/>
        </c:spPr>
      </c:pivotFmt>
      <c:pivotFmt>
        <c:idx val="5392"/>
        <c:spPr>
          <a:solidFill>
            <a:schemeClr val="accent1"/>
          </a:solidFill>
          <a:ln w="19050">
            <a:solidFill>
              <a:schemeClr val="lt1"/>
            </a:solidFill>
          </a:ln>
          <a:effectLst/>
        </c:spPr>
      </c:pivotFmt>
      <c:pivotFmt>
        <c:idx val="5393"/>
        <c:spPr>
          <a:solidFill>
            <a:schemeClr val="accent1"/>
          </a:solidFill>
          <a:ln w="19050">
            <a:solidFill>
              <a:schemeClr val="lt1"/>
            </a:solidFill>
          </a:ln>
          <a:effectLst/>
        </c:spPr>
      </c:pivotFmt>
      <c:pivotFmt>
        <c:idx val="5394"/>
        <c:spPr>
          <a:solidFill>
            <a:schemeClr val="accent1"/>
          </a:solidFill>
          <a:ln w="19050">
            <a:solidFill>
              <a:schemeClr val="lt1"/>
            </a:solidFill>
          </a:ln>
          <a:effectLst/>
        </c:spPr>
      </c:pivotFmt>
      <c:pivotFmt>
        <c:idx val="5395"/>
        <c:spPr>
          <a:solidFill>
            <a:schemeClr val="accent1"/>
          </a:solidFill>
          <a:ln w="19050">
            <a:solidFill>
              <a:schemeClr val="lt1"/>
            </a:solidFill>
          </a:ln>
          <a:effectLst/>
        </c:spPr>
      </c:pivotFmt>
      <c:pivotFmt>
        <c:idx val="5396"/>
        <c:spPr>
          <a:solidFill>
            <a:schemeClr val="accent1"/>
          </a:solidFill>
          <a:ln w="19050">
            <a:solidFill>
              <a:schemeClr val="lt1"/>
            </a:solidFill>
          </a:ln>
          <a:effectLst/>
        </c:spPr>
      </c:pivotFmt>
      <c:pivotFmt>
        <c:idx val="5397"/>
        <c:spPr>
          <a:solidFill>
            <a:schemeClr val="accent1"/>
          </a:solidFill>
          <a:ln w="19050">
            <a:solidFill>
              <a:schemeClr val="lt1"/>
            </a:solidFill>
          </a:ln>
          <a:effectLst/>
        </c:spPr>
      </c:pivotFmt>
      <c:pivotFmt>
        <c:idx val="5398"/>
        <c:spPr>
          <a:solidFill>
            <a:schemeClr val="accent1"/>
          </a:solidFill>
          <a:ln w="19050">
            <a:solidFill>
              <a:schemeClr val="lt1"/>
            </a:solidFill>
          </a:ln>
          <a:effectLst/>
        </c:spPr>
      </c:pivotFmt>
      <c:pivotFmt>
        <c:idx val="5399"/>
        <c:spPr>
          <a:solidFill>
            <a:schemeClr val="accent1"/>
          </a:solidFill>
          <a:ln w="19050">
            <a:solidFill>
              <a:schemeClr val="lt1"/>
            </a:solidFill>
          </a:ln>
          <a:effectLst/>
        </c:spPr>
      </c:pivotFmt>
      <c:pivotFmt>
        <c:idx val="5400"/>
        <c:spPr>
          <a:solidFill>
            <a:schemeClr val="accent1"/>
          </a:solidFill>
          <a:ln w="19050">
            <a:solidFill>
              <a:schemeClr val="lt1"/>
            </a:solidFill>
          </a:ln>
          <a:effectLst/>
        </c:spPr>
      </c:pivotFmt>
      <c:pivotFmt>
        <c:idx val="5401"/>
        <c:spPr>
          <a:solidFill>
            <a:schemeClr val="accent1"/>
          </a:solidFill>
          <a:ln w="19050">
            <a:solidFill>
              <a:schemeClr val="lt1"/>
            </a:solidFill>
          </a:ln>
          <a:effectLst/>
        </c:spPr>
      </c:pivotFmt>
      <c:pivotFmt>
        <c:idx val="5402"/>
        <c:spPr>
          <a:solidFill>
            <a:schemeClr val="accent1"/>
          </a:solidFill>
          <a:ln w="19050">
            <a:solidFill>
              <a:schemeClr val="lt1"/>
            </a:solidFill>
          </a:ln>
          <a:effectLst/>
        </c:spPr>
      </c:pivotFmt>
      <c:pivotFmt>
        <c:idx val="5403"/>
        <c:spPr>
          <a:solidFill>
            <a:schemeClr val="accent1"/>
          </a:solidFill>
          <a:ln w="19050">
            <a:solidFill>
              <a:schemeClr val="lt1"/>
            </a:solidFill>
          </a:ln>
          <a:effectLst/>
        </c:spPr>
      </c:pivotFmt>
      <c:pivotFmt>
        <c:idx val="5404"/>
        <c:spPr>
          <a:solidFill>
            <a:schemeClr val="accent1"/>
          </a:solidFill>
          <a:ln w="19050">
            <a:solidFill>
              <a:schemeClr val="lt1"/>
            </a:solidFill>
          </a:ln>
          <a:effectLst/>
        </c:spPr>
      </c:pivotFmt>
      <c:pivotFmt>
        <c:idx val="5405"/>
        <c:spPr>
          <a:solidFill>
            <a:schemeClr val="accent1"/>
          </a:solidFill>
          <a:ln w="19050">
            <a:solidFill>
              <a:schemeClr val="lt1"/>
            </a:solidFill>
          </a:ln>
          <a:effectLst/>
        </c:spPr>
      </c:pivotFmt>
      <c:pivotFmt>
        <c:idx val="5406"/>
        <c:spPr>
          <a:solidFill>
            <a:schemeClr val="accent1"/>
          </a:solidFill>
          <a:ln w="19050">
            <a:solidFill>
              <a:schemeClr val="lt1"/>
            </a:solidFill>
          </a:ln>
          <a:effectLst/>
        </c:spPr>
      </c:pivotFmt>
      <c:pivotFmt>
        <c:idx val="5407"/>
        <c:spPr>
          <a:solidFill>
            <a:schemeClr val="accent1"/>
          </a:solidFill>
          <a:ln w="19050">
            <a:solidFill>
              <a:schemeClr val="lt1"/>
            </a:solidFill>
          </a:ln>
          <a:effectLst/>
        </c:spPr>
      </c:pivotFmt>
      <c:pivotFmt>
        <c:idx val="5408"/>
        <c:spPr>
          <a:solidFill>
            <a:schemeClr val="accent1"/>
          </a:solidFill>
          <a:ln w="19050">
            <a:solidFill>
              <a:schemeClr val="lt1"/>
            </a:solidFill>
          </a:ln>
          <a:effectLst/>
        </c:spPr>
      </c:pivotFmt>
      <c:pivotFmt>
        <c:idx val="5409"/>
        <c:spPr>
          <a:solidFill>
            <a:schemeClr val="accent1"/>
          </a:solidFill>
          <a:ln w="19050">
            <a:solidFill>
              <a:schemeClr val="lt1"/>
            </a:solidFill>
          </a:ln>
          <a:effectLst/>
        </c:spPr>
      </c:pivotFmt>
      <c:pivotFmt>
        <c:idx val="5410"/>
        <c:spPr>
          <a:solidFill>
            <a:schemeClr val="accent1"/>
          </a:solidFill>
          <a:ln w="19050">
            <a:solidFill>
              <a:schemeClr val="lt1"/>
            </a:solidFill>
          </a:ln>
          <a:effectLst/>
        </c:spPr>
      </c:pivotFmt>
      <c:pivotFmt>
        <c:idx val="5411"/>
        <c:spPr>
          <a:solidFill>
            <a:schemeClr val="accent1"/>
          </a:solidFill>
          <a:ln w="19050">
            <a:solidFill>
              <a:schemeClr val="lt1"/>
            </a:solidFill>
          </a:ln>
          <a:effectLst/>
        </c:spPr>
      </c:pivotFmt>
      <c:pivotFmt>
        <c:idx val="5412"/>
        <c:spPr>
          <a:solidFill>
            <a:schemeClr val="accent1"/>
          </a:solidFill>
          <a:ln w="19050">
            <a:solidFill>
              <a:schemeClr val="lt1"/>
            </a:solidFill>
          </a:ln>
          <a:effectLst/>
        </c:spPr>
      </c:pivotFmt>
      <c:pivotFmt>
        <c:idx val="5413"/>
        <c:spPr>
          <a:solidFill>
            <a:schemeClr val="accent1"/>
          </a:solidFill>
          <a:ln w="19050">
            <a:solidFill>
              <a:schemeClr val="lt1"/>
            </a:solidFill>
          </a:ln>
          <a:effectLst/>
        </c:spPr>
      </c:pivotFmt>
      <c:pivotFmt>
        <c:idx val="5414"/>
        <c:spPr>
          <a:solidFill>
            <a:schemeClr val="accent1"/>
          </a:solidFill>
          <a:ln w="19050">
            <a:solidFill>
              <a:schemeClr val="lt1"/>
            </a:solidFill>
          </a:ln>
          <a:effectLst/>
        </c:spPr>
      </c:pivotFmt>
      <c:pivotFmt>
        <c:idx val="5415"/>
        <c:spPr>
          <a:solidFill>
            <a:schemeClr val="accent1"/>
          </a:solidFill>
          <a:ln w="19050">
            <a:solidFill>
              <a:schemeClr val="lt1"/>
            </a:solidFill>
          </a:ln>
          <a:effectLst/>
        </c:spPr>
      </c:pivotFmt>
      <c:pivotFmt>
        <c:idx val="5416"/>
        <c:spPr>
          <a:solidFill>
            <a:schemeClr val="accent1"/>
          </a:solidFill>
          <a:ln w="19050">
            <a:solidFill>
              <a:schemeClr val="lt1"/>
            </a:solidFill>
          </a:ln>
          <a:effectLst/>
        </c:spPr>
      </c:pivotFmt>
      <c:pivotFmt>
        <c:idx val="5417"/>
        <c:spPr>
          <a:solidFill>
            <a:schemeClr val="accent1"/>
          </a:solidFill>
          <a:ln w="19050">
            <a:solidFill>
              <a:schemeClr val="lt1"/>
            </a:solidFill>
          </a:ln>
          <a:effectLst/>
        </c:spPr>
      </c:pivotFmt>
      <c:pivotFmt>
        <c:idx val="5418"/>
        <c:spPr>
          <a:solidFill>
            <a:schemeClr val="accent1"/>
          </a:solidFill>
          <a:ln w="19050">
            <a:solidFill>
              <a:schemeClr val="lt1"/>
            </a:solidFill>
          </a:ln>
          <a:effectLst/>
        </c:spPr>
      </c:pivotFmt>
      <c:pivotFmt>
        <c:idx val="5419"/>
        <c:spPr>
          <a:solidFill>
            <a:schemeClr val="accent1"/>
          </a:solidFill>
          <a:ln w="19050">
            <a:solidFill>
              <a:schemeClr val="lt1"/>
            </a:solidFill>
          </a:ln>
          <a:effectLst/>
        </c:spPr>
      </c:pivotFmt>
      <c:pivotFmt>
        <c:idx val="5420"/>
        <c:spPr>
          <a:solidFill>
            <a:schemeClr val="accent1"/>
          </a:solidFill>
          <a:ln w="19050">
            <a:solidFill>
              <a:schemeClr val="lt1"/>
            </a:solidFill>
          </a:ln>
          <a:effectLst/>
        </c:spPr>
      </c:pivotFmt>
      <c:pivotFmt>
        <c:idx val="5421"/>
        <c:spPr>
          <a:solidFill>
            <a:schemeClr val="accent1"/>
          </a:solidFill>
          <a:ln w="19050">
            <a:solidFill>
              <a:schemeClr val="lt1"/>
            </a:solidFill>
          </a:ln>
          <a:effectLst/>
        </c:spPr>
      </c:pivotFmt>
      <c:pivotFmt>
        <c:idx val="5422"/>
        <c:spPr>
          <a:solidFill>
            <a:schemeClr val="accent1"/>
          </a:solidFill>
          <a:ln w="19050">
            <a:solidFill>
              <a:schemeClr val="lt1"/>
            </a:solidFill>
          </a:ln>
          <a:effectLst/>
        </c:spPr>
      </c:pivotFmt>
      <c:pivotFmt>
        <c:idx val="5423"/>
        <c:spPr>
          <a:solidFill>
            <a:schemeClr val="accent1"/>
          </a:solidFill>
          <a:ln w="19050">
            <a:solidFill>
              <a:schemeClr val="lt1"/>
            </a:solidFill>
          </a:ln>
          <a:effectLst/>
        </c:spPr>
      </c:pivotFmt>
      <c:pivotFmt>
        <c:idx val="5424"/>
        <c:spPr>
          <a:solidFill>
            <a:schemeClr val="accent1"/>
          </a:solidFill>
          <a:ln w="19050">
            <a:solidFill>
              <a:schemeClr val="lt1"/>
            </a:solidFill>
          </a:ln>
          <a:effectLst/>
        </c:spPr>
      </c:pivotFmt>
      <c:pivotFmt>
        <c:idx val="5425"/>
        <c:spPr>
          <a:solidFill>
            <a:schemeClr val="accent1"/>
          </a:solidFill>
          <a:ln w="19050">
            <a:solidFill>
              <a:schemeClr val="lt1"/>
            </a:solidFill>
          </a:ln>
          <a:effectLst/>
        </c:spPr>
      </c:pivotFmt>
      <c:pivotFmt>
        <c:idx val="5426"/>
        <c:spPr>
          <a:solidFill>
            <a:schemeClr val="accent1"/>
          </a:solidFill>
          <a:ln w="19050">
            <a:solidFill>
              <a:schemeClr val="lt1"/>
            </a:solidFill>
          </a:ln>
          <a:effectLst/>
        </c:spPr>
      </c:pivotFmt>
      <c:pivotFmt>
        <c:idx val="5427"/>
        <c:spPr>
          <a:solidFill>
            <a:schemeClr val="accent1"/>
          </a:solidFill>
          <a:ln w="19050">
            <a:solidFill>
              <a:schemeClr val="lt1"/>
            </a:solidFill>
          </a:ln>
          <a:effectLst/>
        </c:spPr>
      </c:pivotFmt>
      <c:pivotFmt>
        <c:idx val="5428"/>
        <c:spPr>
          <a:solidFill>
            <a:schemeClr val="accent1"/>
          </a:solidFill>
          <a:ln w="19050">
            <a:solidFill>
              <a:schemeClr val="lt1"/>
            </a:solidFill>
          </a:ln>
          <a:effectLst/>
        </c:spPr>
      </c:pivotFmt>
      <c:pivotFmt>
        <c:idx val="5429"/>
        <c:spPr>
          <a:solidFill>
            <a:schemeClr val="accent1"/>
          </a:solidFill>
          <a:ln w="19050">
            <a:solidFill>
              <a:schemeClr val="lt1"/>
            </a:solidFill>
          </a:ln>
          <a:effectLst/>
        </c:spPr>
      </c:pivotFmt>
      <c:pivotFmt>
        <c:idx val="5430"/>
        <c:spPr>
          <a:solidFill>
            <a:schemeClr val="accent1"/>
          </a:solidFill>
          <a:ln w="19050">
            <a:solidFill>
              <a:schemeClr val="lt1"/>
            </a:solidFill>
          </a:ln>
          <a:effectLst/>
        </c:spPr>
      </c:pivotFmt>
      <c:pivotFmt>
        <c:idx val="5431"/>
        <c:spPr>
          <a:solidFill>
            <a:schemeClr val="accent1"/>
          </a:solidFill>
          <a:ln w="19050">
            <a:solidFill>
              <a:schemeClr val="lt1"/>
            </a:solidFill>
          </a:ln>
          <a:effectLst/>
        </c:spPr>
      </c:pivotFmt>
      <c:pivotFmt>
        <c:idx val="5432"/>
        <c:spPr>
          <a:solidFill>
            <a:schemeClr val="accent1"/>
          </a:solidFill>
          <a:ln w="19050">
            <a:solidFill>
              <a:schemeClr val="lt1"/>
            </a:solidFill>
          </a:ln>
          <a:effectLst/>
        </c:spPr>
      </c:pivotFmt>
      <c:pivotFmt>
        <c:idx val="5433"/>
        <c:spPr>
          <a:solidFill>
            <a:schemeClr val="accent1"/>
          </a:solidFill>
          <a:ln w="19050">
            <a:solidFill>
              <a:schemeClr val="lt1"/>
            </a:solidFill>
          </a:ln>
          <a:effectLst/>
        </c:spPr>
      </c:pivotFmt>
      <c:pivotFmt>
        <c:idx val="5434"/>
        <c:spPr>
          <a:solidFill>
            <a:schemeClr val="accent1"/>
          </a:solidFill>
          <a:ln w="19050">
            <a:solidFill>
              <a:schemeClr val="lt1"/>
            </a:solidFill>
          </a:ln>
          <a:effectLst/>
        </c:spPr>
      </c:pivotFmt>
      <c:pivotFmt>
        <c:idx val="5435"/>
        <c:spPr>
          <a:solidFill>
            <a:schemeClr val="accent1"/>
          </a:solidFill>
          <a:ln w="19050">
            <a:solidFill>
              <a:schemeClr val="lt1"/>
            </a:solidFill>
          </a:ln>
          <a:effectLst/>
        </c:spPr>
      </c:pivotFmt>
      <c:pivotFmt>
        <c:idx val="5436"/>
        <c:spPr>
          <a:solidFill>
            <a:schemeClr val="accent1"/>
          </a:solidFill>
          <a:ln w="19050">
            <a:solidFill>
              <a:schemeClr val="lt1"/>
            </a:solidFill>
          </a:ln>
          <a:effectLst/>
        </c:spPr>
      </c:pivotFmt>
      <c:pivotFmt>
        <c:idx val="5437"/>
        <c:spPr>
          <a:solidFill>
            <a:schemeClr val="accent1"/>
          </a:solidFill>
          <a:ln w="19050">
            <a:solidFill>
              <a:schemeClr val="lt1"/>
            </a:solidFill>
          </a:ln>
          <a:effectLst/>
        </c:spPr>
      </c:pivotFmt>
      <c:pivotFmt>
        <c:idx val="5438"/>
        <c:spPr>
          <a:solidFill>
            <a:schemeClr val="accent1"/>
          </a:solidFill>
          <a:ln w="19050">
            <a:solidFill>
              <a:schemeClr val="lt1"/>
            </a:solidFill>
          </a:ln>
          <a:effectLst/>
        </c:spPr>
      </c:pivotFmt>
      <c:pivotFmt>
        <c:idx val="5439"/>
        <c:spPr>
          <a:solidFill>
            <a:schemeClr val="accent1"/>
          </a:solidFill>
          <a:ln w="19050">
            <a:solidFill>
              <a:schemeClr val="lt1"/>
            </a:solidFill>
          </a:ln>
          <a:effectLst/>
        </c:spPr>
      </c:pivotFmt>
      <c:pivotFmt>
        <c:idx val="5440"/>
        <c:spPr>
          <a:solidFill>
            <a:schemeClr val="accent1"/>
          </a:solidFill>
          <a:ln w="19050">
            <a:solidFill>
              <a:schemeClr val="lt1"/>
            </a:solidFill>
          </a:ln>
          <a:effectLst/>
        </c:spPr>
      </c:pivotFmt>
      <c:pivotFmt>
        <c:idx val="5441"/>
        <c:spPr>
          <a:solidFill>
            <a:schemeClr val="accent1"/>
          </a:solidFill>
          <a:ln w="19050">
            <a:solidFill>
              <a:schemeClr val="lt1"/>
            </a:solidFill>
          </a:ln>
          <a:effectLst/>
        </c:spPr>
      </c:pivotFmt>
      <c:pivotFmt>
        <c:idx val="5442"/>
        <c:spPr>
          <a:solidFill>
            <a:schemeClr val="accent1"/>
          </a:solidFill>
          <a:ln w="19050">
            <a:solidFill>
              <a:schemeClr val="lt1"/>
            </a:solidFill>
          </a:ln>
          <a:effectLst/>
        </c:spPr>
      </c:pivotFmt>
      <c:pivotFmt>
        <c:idx val="5443"/>
        <c:spPr>
          <a:solidFill>
            <a:schemeClr val="accent1"/>
          </a:solidFill>
          <a:ln w="19050">
            <a:solidFill>
              <a:schemeClr val="lt1"/>
            </a:solidFill>
          </a:ln>
          <a:effectLst/>
        </c:spPr>
      </c:pivotFmt>
      <c:pivotFmt>
        <c:idx val="5444"/>
        <c:spPr>
          <a:solidFill>
            <a:schemeClr val="accent1"/>
          </a:solidFill>
          <a:ln w="19050">
            <a:solidFill>
              <a:schemeClr val="lt1"/>
            </a:solidFill>
          </a:ln>
          <a:effectLst/>
        </c:spPr>
      </c:pivotFmt>
      <c:pivotFmt>
        <c:idx val="5445"/>
        <c:spPr>
          <a:solidFill>
            <a:schemeClr val="accent1"/>
          </a:solidFill>
          <a:ln w="19050">
            <a:solidFill>
              <a:schemeClr val="lt1"/>
            </a:solidFill>
          </a:ln>
          <a:effectLst/>
        </c:spPr>
      </c:pivotFmt>
      <c:pivotFmt>
        <c:idx val="5446"/>
        <c:spPr>
          <a:solidFill>
            <a:schemeClr val="accent1"/>
          </a:solidFill>
          <a:ln w="19050">
            <a:solidFill>
              <a:schemeClr val="lt1"/>
            </a:solidFill>
          </a:ln>
          <a:effectLst/>
        </c:spPr>
      </c:pivotFmt>
      <c:pivotFmt>
        <c:idx val="5447"/>
        <c:spPr>
          <a:solidFill>
            <a:schemeClr val="accent1"/>
          </a:solidFill>
          <a:ln w="19050">
            <a:solidFill>
              <a:schemeClr val="lt1"/>
            </a:solidFill>
          </a:ln>
          <a:effectLst/>
        </c:spPr>
      </c:pivotFmt>
      <c:pivotFmt>
        <c:idx val="5448"/>
        <c:spPr>
          <a:solidFill>
            <a:schemeClr val="accent1"/>
          </a:solidFill>
          <a:ln w="19050">
            <a:solidFill>
              <a:schemeClr val="lt1"/>
            </a:solidFill>
          </a:ln>
          <a:effectLst/>
        </c:spPr>
      </c:pivotFmt>
      <c:pivotFmt>
        <c:idx val="5449"/>
        <c:spPr>
          <a:solidFill>
            <a:schemeClr val="accent1"/>
          </a:solidFill>
          <a:ln w="19050">
            <a:solidFill>
              <a:schemeClr val="lt1"/>
            </a:solidFill>
          </a:ln>
          <a:effectLst/>
        </c:spPr>
      </c:pivotFmt>
      <c:pivotFmt>
        <c:idx val="5450"/>
        <c:spPr>
          <a:solidFill>
            <a:schemeClr val="accent1"/>
          </a:solidFill>
          <a:ln w="19050">
            <a:solidFill>
              <a:schemeClr val="lt1"/>
            </a:solidFill>
          </a:ln>
          <a:effectLst/>
        </c:spPr>
      </c:pivotFmt>
      <c:pivotFmt>
        <c:idx val="5451"/>
        <c:spPr>
          <a:solidFill>
            <a:schemeClr val="accent1"/>
          </a:solidFill>
          <a:ln w="19050">
            <a:solidFill>
              <a:schemeClr val="lt1"/>
            </a:solidFill>
          </a:ln>
          <a:effectLst/>
        </c:spPr>
      </c:pivotFmt>
      <c:pivotFmt>
        <c:idx val="5452"/>
        <c:spPr>
          <a:solidFill>
            <a:schemeClr val="accent1"/>
          </a:solidFill>
          <a:ln w="19050">
            <a:solidFill>
              <a:schemeClr val="lt1"/>
            </a:solidFill>
          </a:ln>
          <a:effectLst/>
        </c:spPr>
      </c:pivotFmt>
      <c:pivotFmt>
        <c:idx val="5453"/>
        <c:spPr>
          <a:solidFill>
            <a:schemeClr val="accent1"/>
          </a:solidFill>
          <a:ln w="19050">
            <a:solidFill>
              <a:schemeClr val="lt1"/>
            </a:solidFill>
          </a:ln>
          <a:effectLst/>
        </c:spPr>
      </c:pivotFmt>
      <c:pivotFmt>
        <c:idx val="5454"/>
        <c:spPr>
          <a:solidFill>
            <a:schemeClr val="accent1"/>
          </a:solidFill>
          <a:ln w="19050">
            <a:solidFill>
              <a:schemeClr val="lt1"/>
            </a:solidFill>
          </a:ln>
          <a:effectLst/>
        </c:spPr>
      </c:pivotFmt>
      <c:pivotFmt>
        <c:idx val="5455"/>
        <c:spPr>
          <a:solidFill>
            <a:schemeClr val="accent1"/>
          </a:solidFill>
          <a:ln w="19050">
            <a:solidFill>
              <a:schemeClr val="lt1"/>
            </a:solidFill>
          </a:ln>
          <a:effectLst/>
        </c:spPr>
      </c:pivotFmt>
      <c:pivotFmt>
        <c:idx val="5456"/>
        <c:spPr>
          <a:solidFill>
            <a:schemeClr val="accent1"/>
          </a:solidFill>
          <a:ln w="19050">
            <a:solidFill>
              <a:schemeClr val="lt1"/>
            </a:solidFill>
          </a:ln>
          <a:effectLst/>
        </c:spPr>
      </c:pivotFmt>
      <c:pivotFmt>
        <c:idx val="5457"/>
        <c:spPr>
          <a:solidFill>
            <a:schemeClr val="accent1"/>
          </a:solidFill>
          <a:ln w="19050">
            <a:solidFill>
              <a:schemeClr val="lt1"/>
            </a:solidFill>
          </a:ln>
          <a:effectLst/>
        </c:spPr>
      </c:pivotFmt>
      <c:pivotFmt>
        <c:idx val="5458"/>
        <c:spPr>
          <a:solidFill>
            <a:schemeClr val="accent1"/>
          </a:solidFill>
          <a:ln w="19050">
            <a:solidFill>
              <a:schemeClr val="lt1"/>
            </a:solidFill>
          </a:ln>
          <a:effectLst/>
        </c:spPr>
      </c:pivotFmt>
      <c:pivotFmt>
        <c:idx val="5459"/>
        <c:spPr>
          <a:solidFill>
            <a:schemeClr val="accent1"/>
          </a:solidFill>
          <a:ln w="19050">
            <a:solidFill>
              <a:schemeClr val="lt1"/>
            </a:solidFill>
          </a:ln>
          <a:effectLst/>
        </c:spPr>
      </c:pivotFmt>
      <c:pivotFmt>
        <c:idx val="5460"/>
        <c:spPr>
          <a:solidFill>
            <a:schemeClr val="accent1"/>
          </a:solidFill>
          <a:ln w="19050">
            <a:solidFill>
              <a:schemeClr val="lt1"/>
            </a:solidFill>
          </a:ln>
          <a:effectLst/>
        </c:spPr>
      </c:pivotFmt>
      <c:pivotFmt>
        <c:idx val="5461"/>
        <c:spPr>
          <a:solidFill>
            <a:schemeClr val="accent1"/>
          </a:solidFill>
          <a:ln w="19050">
            <a:solidFill>
              <a:schemeClr val="lt1"/>
            </a:solidFill>
          </a:ln>
          <a:effectLst/>
        </c:spPr>
      </c:pivotFmt>
      <c:pivotFmt>
        <c:idx val="5462"/>
        <c:spPr>
          <a:solidFill>
            <a:schemeClr val="accent1"/>
          </a:solidFill>
          <a:ln w="19050">
            <a:solidFill>
              <a:schemeClr val="lt1"/>
            </a:solidFill>
          </a:ln>
          <a:effectLst/>
        </c:spPr>
      </c:pivotFmt>
      <c:pivotFmt>
        <c:idx val="5463"/>
        <c:spPr>
          <a:solidFill>
            <a:schemeClr val="accent1"/>
          </a:solidFill>
          <a:ln w="19050">
            <a:solidFill>
              <a:schemeClr val="lt1"/>
            </a:solidFill>
          </a:ln>
          <a:effectLst/>
        </c:spPr>
      </c:pivotFmt>
      <c:pivotFmt>
        <c:idx val="5464"/>
        <c:spPr>
          <a:solidFill>
            <a:schemeClr val="accent1"/>
          </a:solidFill>
          <a:ln w="19050">
            <a:solidFill>
              <a:schemeClr val="lt1"/>
            </a:solidFill>
          </a:ln>
          <a:effectLst/>
        </c:spPr>
      </c:pivotFmt>
      <c:pivotFmt>
        <c:idx val="5465"/>
        <c:spPr>
          <a:solidFill>
            <a:schemeClr val="accent1"/>
          </a:solidFill>
          <a:ln w="19050">
            <a:solidFill>
              <a:schemeClr val="lt1"/>
            </a:solidFill>
          </a:ln>
          <a:effectLst/>
        </c:spPr>
      </c:pivotFmt>
      <c:pivotFmt>
        <c:idx val="5466"/>
        <c:spPr>
          <a:solidFill>
            <a:schemeClr val="accent1"/>
          </a:solidFill>
          <a:ln w="19050">
            <a:solidFill>
              <a:schemeClr val="lt1"/>
            </a:solidFill>
          </a:ln>
          <a:effectLst/>
        </c:spPr>
      </c:pivotFmt>
      <c:pivotFmt>
        <c:idx val="5467"/>
        <c:spPr>
          <a:solidFill>
            <a:schemeClr val="accent1"/>
          </a:solidFill>
          <a:ln w="19050">
            <a:solidFill>
              <a:schemeClr val="lt1"/>
            </a:solidFill>
          </a:ln>
          <a:effectLst/>
        </c:spPr>
      </c:pivotFmt>
      <c:pivotFmt>
        <c:idx val="5468"/>
        <c:spPr>
          <a:solidFill>
            <a:schemeClr val="accent1"/>
          </a:solidFill>
          <a:ln w="19050">
            <a:solidFill>
              <a:schemeClr val="lt1"/>
            </a:solidFill>
          </a:ln>
          <a:effectLst/>
        </c:spPr>
      </c:pivotFmt>
      <c:pivotFmt>
        <c:idx val="5469"/>
        <c:spPr>
          <a:solidFill>
            <a:schemeClr val="accent1"/>
          </a:solidFill>
          <a:ln w="19050">
            <a:solidFill>
              <a:schemeClr val="lt1"/>
            </a:solidFill>
          </a:ln>
          <a:effectLst/>
        </c:spPr>
      </c:pivotFmt>
      <c:pivotFmt>
        <c:idx val="5470"/>
        <c:spPr>
          <a:solidFill>
            <a:schemeClr val="accent1"/>
          </a:solidFill>
          <a:ln w="19050">
            <a:solidFill>
              <a:schemeClr val="lt1"/>
            </a:solidFill>
          </a:ln>
          <a:effectLst/>
        </c:spPr>
      </c:pivotFmt>
      <c:pivotFmt>
        <c:idx val="5471"/>
        <c:spPr>
          <a:solidFill>
            <a:schemeClr val="accent1"/>
          </a:solidFill>
          <a:ln w="19050">
            <a:solidFill>
              <a:schemeClr val="lt1"/>
            </a:solidFill>
          </a:ln>
          <a:effectLst/>
        </c:spPr>
      </c:pivotFmt>
      <c:pivotFmt>
        <c:idx val="5472"/>
        <c:spPr>
          <a:solidFill>
            <a:schemeClr val="accent1"/>
          </a:solidFill>
          <a:ln w="19050">
            <a:solidFill>
              <a:schemeClr val="lt1"/>
            </a:solidFill>
          </a:ln>
          <a:effectLst/>
        </c:spPr>
      </c:pivotFmt>
      <c:pivotFmt>
        <c:idx val="5473"/>
        <c:spPr>
          <a:solidFill>
            <a:schemeClr val="accent1"/>
          </a:solidFill>
          <a:ln w="19050">
            <a:solidFill>
              <a:schemeClr val="lt1"/>
            </a:solidFill>
          </a:ln>
          <a:effectLst/>
        </c:spPr>
      </c:pivotFmt>
      <c:pivotFmt>
        <c:idx val="5474"/>
        <c:spPr>
          <a:solidFill>
            <a:schemeClr val="accent1"/>
          </a:solidFill>
          <a:ln w="19050">
            <a:solidFill>
              <a:schemeClr val="lt1"/>
            </a:solidFill>
          </a:ln>
          <a:effectLst/>
        </c:spPr>
      </c:pivotFmt>
      <c:pivotFmt>
        <c:idx val="5475"/>
        <c:spPr>
          <a:solidFill>
            <a:schemeClr val="accent1"/>
          </a:solidFill>
          <a:ln w="19050">
            <a:solidFill>
              <a:schemeClr val="lt1"/>
            </a:solidFill>
          </a:ln>
          <a:effectLst/>
        </c:spPr>
      </c:pivotFmt>
      <c:pivotFmt>
        <c:idx val="5476"/>
        <c:spPr>
          <a:solidFill>
            <a:schemeClr val="accent1"/>
          </a:solidFill>
          <a:ln w="19050">
            <a:solidFill>
              <a:schemeClr val="lt1"/>
            </a:solidFill>
          </a:ln>
          <a:effectLst/>
        </c:spPr>
      </c:pivotFmt>
      <c:pivotFmt>
        <c:idx val="5477"/>
        <c:spPr>
          <a:solidFill>
            <a:schemeClr val="accent1"/>
          </a:solidFill>
          <a:ln w="19050">
            <a:solidFill>
              <a:schemeClr val="lt1"/>
            </a:solidFill>
          </a:ln>
          <a:effectLst/>
        </c:spPr>
      </c:pivotFmt>
      <c:pivotFmt>
        <c:idx val="5478"/>
        <c:spPr>
          <a:solidFill>
            <a:schemeClr val="accent1"/>
          </a:solidFill>
          <a:ln w="19050">
            <a:solidFill>
              <a:schemeClr val="lt1"/>
            </a:solidFill>
          </a:ln>
          <a:effectLst/>
        </c:spPr>
      </c:pivotFmt>
      <c:pivotFmt>
        <c:idx val="5479"/>
        <c:spPr>
          <a:solidFill>
            <a:schemeClr val="accent1"/>
          </a:solidFill>
          <a:ln w="19050">
            <a:solidFill>
              <a:schemeClr val="lt1"/>
            </a:solidFill>
          </a:ln>
          <a:effectLst/>
        </c:spPr>
      </c:pivotFmt>
      <c:pivotFmt>
        <c:idx val="5480"/>
        <c:spPr>
          <a:solidFill>
            <a:schemeClr val="accent1"/>
          </a:solidFill>
          <a:ln w="19050">
            <a:solidFill>
              <a:schemeClr val="lt1"/>
            </a:solidFill>
          </a:ln>
          <a:effectLst/>
        </c:spPr>
      </c:pivotFmt>
      <c:pivotFmt>
        <c:idx val="5481"/>
        <c:spPr>
          <a:solidFill>
            <a:schemeClr val="accent1"/>
          </a:solidFill>
          <a:ln w="19050">
            <a:solidFill>
              <a:schemeClr val="lt1"/>
            </a:solidFill>
          </a:ln>
          <a:effectLst/>
        </c:spPr>
      </c:pivotFmt>
      <c:pivotFmt>
        <c:idx val="5482"/>
        <c:spPr>
          <a:solidFill>
            <a:schemeClr val="accent1"/>
          </a:solidFill>
          <a:ln w="19050">
            <a:solidFill>
              <a:schemeClr val="lt1"/>
            </a:solidFill>
          </a:ln>
          <a:effectLst/>
        </c:spPr>
      </c:pivotFmt>
      <c:pivotFmt>
        <c:idx val="5483"/>
        <c:spPr>
          <a:solidFill>
            <a:schemeClr val="accent1"/>
          </a:solidFill>
          <a:ln w="19050">
            <a:solidFill>
              <a:schemeClr val="lt1"/>
            </a:solidFill>
          </a:ln>
          <a:effectLst/>
        </c:spPr>
      </c:pivotFmt>
      <c:pivotFmt>
        <c:idx val="5484"/>
        <c:spPr>
          <a:solidFill>
            <a:schemeClr val="accent1"/>
          </a:solidFill>
          <a:ln w="19050">
            <a:solidFill>
              <a:schemeClr val="lt1"/>
            </a:solidFill>
          </a:ln>
          <a:effectLst/>
        </c:spPr>
      </c:pivotFmt>
      <c:pivotFmt>
        <c:idx val="5485"/>
        <c:spPr>
          <a:solidFill>
            <a:schemeClr val="accent1"/>
          </a:solidFill>
          <a:ln w="19050">
            <a:solidFill>
              <a:schemeClr val="lt1"/>
            </a:solidFill>
          </a:ln>
          <a:effectLst/>
        </c:spPr>
      </c:pivotFmt>
      <c:pivotFmt>
        <c:idx val="5486"/>
        <c:spPr>
          <a:solidFill>
            <a:schemeClr val="accent1"/>
          </a:solidFill>
          <a:ln w="19050">
            <a:solidFill>
              <a:schemeClr val="lt1"/>
            </a:solidFill>
          </a:ln>
          <a:effectLst/>
        </c:spPr>
      </c:pivotFmt>
      <c:pivotFmt>
        <c:idx val="5487"/>
        <c:spPr>
          <a:solidFill>
            <a:schemeClr val="accent1"/>
          </a:solidFill>
          <a:ln w="19050">
            <a:solidFill>
              <a:schemeClr val="lt1"/>
            </a:solidFill>
          </a:ln>
          <a:effectLst/>
        </c:spPr>
      </c:pivotFmt>
      <c:pivotFmt>
        <c:idx val="5488"/>
        <c:spPr>
          <a:solidFill>
            <a:schemeClr val="accent1"/>
          </a:solidFill>
          <a:ln w="19050">
            <a:solidFill>
              <a:schemeClr val="lt1"/>
            </a:solidFill>
          </a:ln>
          <a:effectLst/>
        </c:spPr>
      </c:pivotFmt>
      <c:pivotFmt>
        <c:idx val="5489"/>
        <c:spPr>
          <a:solidFill>
            <a:schemeClr val="accent1"/>
          </a:solidFill>
          <a:ln w="19050">
            <a:solidFill>
              <a:schemeClr val="lt1"/>
            </a:solidFill>
          </a:ln>
          <a:effectLst/>
        </c:spPr>
      </c:pivotFmt>
      <c:pivotFmt>
        <c:idx val="5490"/>
        <c:spPr>
          <a:solidFill>
            <a:schemeClr val="accent1"/>
          </a:solidFill>
          <a:ln w="19050">
            <a:solidFill>
              <a:schemeClr val="lt1"/>
            </a:solidFill>
          </a:ln>
          <a:effectLst/>
        </c:spPr>
      </c:pivotFmt>
      <c:pivotFmt>
        <c:idx val="5491"/>
        <c:spPr>
          <a:solidFill>
            <a:schemeClr val="accent1"/>
          </a:solidFill>
          <a:ln w="19050">
            <a:solidFill>
              <a:schemeClr val="lt1"/>
            </a:solidFill>
          </a:ln>
          <a:effectLst/>
        </c:spPr>
      </c:pivotFmt>
      <c:pivotFmt>
        <c:idx val="5492"/>
        <c:spPr>
          <a:solidFill>
            <a:schemeClr val="accent1"/>
          </a:solidFill>
          <a:ln w="19050">
            <a:solidFill>
              <a:schemeClr val="lt1"/>
            </a:solidFill>
          </a:ln>
          <a:effectLst/>
        </c:spPr>
      </c:pivotFmt>
      <c:pivotFmt>
        <c:idx val="5493"/>
        <c:spPr>
          <a:solidFill>
            <a:schemeClr val="accent1"/>
          </a:solidFill>
          <a:ln w="19050">
            <a:solidFill>
              <a:schemeClr val="lt1"/>
            </a:solidFill>
          </a:ln>
          <a:effectLst/>
        </c:spPr>
      </c:pivotFmt>
      <c:pivotFmt>
        <c:idx val="5494"/>
        <c:spPr>
          <a:solidFill>
            <a:schemeClr val="accent1"/>
          </a:solidFill>
          <a:ln w="19050">
            <a:solidFill>
              <a:schemeClr val="lt1"/>
            </a:solidFill>
          </a:ln>
          <a:effectLst/>
        </c:spPr>
      </c:pivotFmt>
      <c:pivotFmt>
        <c:idx val="5495"/>
        <c:spPr>
          <a:solidFill>
            <a:schemeClr val="accent1"/>
          </a:solidFill>
          <a:ln w="19050">
            <a:solidFill>
              <a:schemeClr val="lt1"/>
            </a:solidFill>
          </a:ln>
          <a:effectLst/>
        </c:spPr>
      </c:pivotFmt>
      <c:pivotFmt>
        <c:idx val="5496"/>
        <c:spPr>
          <a:solidFill>
            <a:schemeClr val="accent1"/>
          </a:solidFill>
          <a:ln w="19050">
            <a:solidFill>
              <a:schemeClr val="lt1"/>
            </a:solidFill>
          </a:ln>
          <a:effectLst/>
        </c:spPr>
      </c:pivotFmt>
      <c:pivotFmt>
        <c:idx val="5497"/>
        <c:spPr>
          <a:solidFill>
            <a:schemeClr val="accent1"/>
          </a:solidFill>
          <a:ln w="19050">
            <a:solidFill>
              <a:schemeClr val="lt1"/>
            </a:solidFill>
          </a:ln>
          <a:effectLst/>
        </c:spPr>
      </c:pivotFmt>
      <c:pivotFmt>
        <c:idx val="5498"/>
        <c:spPr>
          <a:solidFill>
            <a:schemeClr val="accent1"/>
          </a:solidFill>
          <a:ln w="19050">
            <a:solidFill>
              <a:schemeClr val="lt1"/>
            </a:solidFill>
          </a:ln>
          <a:effectLst/>
        </c:spPr>
      </c:pivotFmt>
      <c:pivotFmt>
        <c:idx val="5499"/>
        <c:spPr>
          <a:solidFill>
            <a:schemeClr val="accent1"/>
          </a:solidFill>
          <a:ln w="19050">
            <a:solidFill>
              <a:schemeClr val="lt1"/>
            </a:solidFill>
          </a:ln>
          <a:effectLst/>
        </c:spPr>
      </c:pivotFmt>
      <c:pivotFmt>
        <c:idx val="5500"/>
        <c:spPr>
          <a:solidFill>
            <a:schemeClr val="accent1"/>
          </a:solidFill>
          <a:ln w="19050">
            <a:solidFill>
              <a:schemeClr val="lt1"/>
            </a:solidFill>
          </a:ln>
          <a:effectLst/>
        </c:spPr>
      </c:pivotFmt>
      <c:pivotFmt>
        <c:idx val="5501"/>
        <c:spPr>
          <a:solidFill>
            <a:schemeClr val="accent1"/>
          </a:solidFill>
          <a:ln w="19050">
            <a:solidFill>
              <a:schemeClr val="lt1"/>
            </a:solidFill>
          </a:ln>
          <a:effectLst/>
        </c:spPr>
      </c:pivotFmt>
      <c:pivotFmt>
        <c:idx val="5502"/>
        <c:spPr>
          <a:solidFill>
            <a:schemeClr val="accent1"/>
          </a:solidFill>
          <a:ln w="19050">
            <a:solidFill>
              <a:schemeClr val="lt1"/>
            </a:solidFill>
          </a:ln>
          <a:effectLst/>
        </c:spPr>
      </c:pivotFmt>
      <c:pivotFmt>
        <c:idx val="5503"/>
        <c:spPr>
          <a:solidFill>
            <a:schemeClr val="accent1"/>
          </a:solidFill>
          <a:ln w="19050">
            <a:solidFill>
              <a:schemeClr val="lt1"/>
            </a:solidFill>
          </a:ln>
          <a:effectLst/>
        </c:spPr>
      </c:pivotFmt>
      <c:pivotFmt>
        <c:idx val="5504"/>
        <c:spPr>
          <a:solidFill>
            <a:schemeClr val="accent1"/>
          </a:solidFill>
          <a:ln w="19050">
            <a:solidFill>
              <a:schemeClr val="lt1"/>
            </a:solidFill>
          </a:ln>
          <a:effectLst/>
        </c:spPr>
      </c:pivotFmt>
      <c:pivotFmt>
        <c:idx val="5505"/>
        <c:spPr>
          <a:solidFill>
            <a:schemeClr val="accent1"/>
          </a:solidFill>
          <a:ln w="19050">
            <a:solidFill>
              <a:schemeClr val="lt1"/>
            </a:solidFill>
          </a:ln>
          <a:effectLst/>
        </c:spPr>
      </c:pivotFmt>
      <c:pivotFmt>
        <c:idx val="5506"/>
        <c:spPr>
          <a:solidFill>
            <a:schemeClr val="accent1"/>
          </a:solidFill>
          <a:ln w="19050">
            <a:solidFill>
              <a:schemeClr val="lt1"/>
            </a:solidFill>
          </a:ln>
          <a:effectLst/>
        </c:spPr>
      </c:pivotFmt>
      <c:pivotFmt>
        <c:idx val="5507"/>
        <c:spPr>
          <a:solidFill>
            <a:schemeClr val="accent1"/>
          </a:solidFill>
          <a:ln w="19050">
            <a:solidFill>
              <a:schemeClr val="lt1"/>
            </a:solidFill>
          </a:ln>
          <a:effectLst/>
        </c:spPr>
      </c:pivotFmt>
      <c:pivotFmt>
        <c:idx val="5508"/>
        <c:spPr>
          <a:solidFill>
            <a:schemeClr val="accent1"/>
          </a:solidFill>
          <a:ln w="19050">
            <a:solidFill>
              <a:schemeClr val="lt1"/>
            </a:solidFill>
          </a:ln>
          <a:effectLst/>
        </c:spPr>
      </c:pivotFmt>
      <c:pivotFmt>
        <c:idx val="5509"/>
        <c:spPr>
          <a:solidFill>
            <a:schemeClr val="accent1"/>
          </a:solidFill>
          <a:ln w="19050">
            <a:solidFill>
              <a:schemeClr val="lt1"/>
            </a:solidFill>
          </a:ln>
          <a:effectLst/>
        </c:spPr>
      </c:pivotFmt>
      <c:pivotFmt>
        <c:idx val="5510"/>
        <c:spPr>
          <a:solidFill>
            <a:schemeClr val="accent1"/>
          </a:solidFill>
          <a:ln w="19050">
            <a:solidFill>
              <a:schemeClr val="lt1"/>
            </a:solidFill>
          </a:ln>
          <a:effectLst/>
        </c:spPr>
      </c:pivotFmt>
      <c:pivotFmt>
        <c:idx val="5511"/>
        <c:spPr>
          <a:solidFill>
            <a:schemeClr val="accent1"/>
          </a:solidFill>
          <a:ln w="19050">
            <a:solidFill>
              <a:schemeClr val="lt1"/>
            </a:solidFill>
          </a:ln>
          <a:effectLst/>
        </c:spPr>
      </c:pivotFmt>
      <c:pivotFmt>
        <c:idx val="5512"/>
        <c:spPr>
          <a:solidFill>
            <a:schemeClr val="accent1"/>
          </a:solidFill>
          <a:ln w="19050">
            <a:solidFill>
              <a:schemeClr val="lt1"/>
            </a:solidFill>
          </a:ln>
          <a:effectLst/>
        </c:spPr>
      </c:pivotFmt>
      <c:pivotFmt>
        <c:idx val="5513"/>
        <c:spPr>
          <a:solidFill>
            <a:schemeClr val="accent1"/>
          </a:solidFill>
          <a:ln w="19050">
            <a:solidFill>
              <a:schemeClr val="lt1"/>
            </a:solidFill>
          </a:ln>
          <a:effectLst/>
        </c:spPr>
      </c:pivotFmt>
      <c:pivotFmt>
        <c:idx val="5514"/>
        <c:spPr>
          <a:solidFill>
            <a:schemeClr val="accent1"/>
          </a:solidFill>
          <a:ln w="19050">
            <a:solidFill>
              <a:schemeClr val="lt1"/>
            </a:solidFill>
          </a:ln>
          <a:effectLst/>
        </c:spPr>
      </c:pivotFmt>
      <c:pivotFmt>
        <c:idx val="5515"/>
        <c:spPr>
          <a:solidFill>
            <a:schemeClr val="accent1"/>
          </a:solidFill>
          <a:ln w="19050">
            <a:solidFill>
              <a:schemeClr val="lt1"/>
            </a:solidFill>
          </a:ln>
          <a:effectLst/>
        </c:spPr>
      </c:pivotFmt>
      <c:pivotFmt>
        <c:idx val="5516"/>
        <c:spPr>
          <a:solidFill>
            <a:schemeClr val="accent1"/>
          </a:solidFill>
          <a:ln w="19050">
            <a:solidFill>
              <a:schemeClr val="lt1"/>
            </a:solidFill>
          </a:ln>
          <a:effectLst/>
        </c:spPr>
      </c:pivotFmt>
      <c:pivotFmt>
        <c:idx val="5517"/>
        <c:spPr>
          <a:solidFill>
            <a:schemeClr val="accent1"/>
          </a:solidFill>
          <a:ln w="19050">
            <a:solidFill>
              <a:schemeClr val="lt1"/>
            </a:solidFill>
          </a:ln>
          <a:effectLst/>
        </c:spPr>
      </c:pivotFmt>
      <c:pivotFmt>
        <c:idx val="5518"/>
        <c:spPr>
          <a:solidFill>
            <a:schemeClr val="accent1"/>
          </a:solidFill>
          <a:ln w="19050">
            <a:solidFill>
              <a:schemeClr val="lt1"/>
            </a:solidFill>
          </a:ln>
          <a:effectLst/>
        </c:spPr>
      </c:pivotFmt>
      <c:pivotFmt>
        <c:idx val="5519"/>
        <c:spPr>
          <a:solidFill>
            <a:schemeClr val="accent1"/>
          </a:solidFill>
          <a:ln w="19050">
            <a:solidFill>
              <a:schemeClr val="lt1"/>
            </a:solidFill>
          </a:ln>
          <a:effectLst/>
        </c:spPr>
      </c:pivotFmt>
      <c:pivotFmt>
        <c:idx val="5520"/>
        <c:spPr>
          <a:solidFill>
            <a:schemeClr val="accent1"/>
          </a:solidFill>
          <a:ln w="19050">
            <a:solidFill>
              <a:schemeClr val="lt1"/>
            </a:solidFill>
          </a:ln>
          <a:effectLst/>
        </c:spPr>
      </c:pivotFmt>
      <c:pivotFmt>
        <c:idx val="5521"/>
        <c:spPr>
          <a:solidFill>
            <a:schemeClr val="accent1"/>
          </a:solidFill>
          <a:ln w="19050">
            <a:solidFill>
              <a:schemeClr val="lt1"/>
            </a:solidFill>
          </a:ln>
          <a:effectLst/>
        </c:spPr>
      </c:pivotFmt>
      <c:pivotFmt>
        <c:idx val="5522"/>
        <c:spPr>
          <a:solidFill>
            <a:schemeClr val="accent1"/>
          </a:solidFill>
          <a:ln w="19050">
            <a:solidFill>
              <a:schemeClr val="lt1"/>
            </a:solidFill>
          </a:ln>
          <a:effectLst/>
        </c:spPr>
      </c:pivotFmt>
      <c:pivotFmt>
        <c:idx val="5523"/>
        <c:spPr>
          <a:solidFill>
            <a:schemeClr val="accent1"/>
          </a:solidFill>
          <a:ln w="19050">
            <a:solidFill>
              <a:schemeClr val="lt1"/>
            </a:solidFill>
          </a:ln>
          <a:effectLst/>
        </c:spPr>
      </c:pivotFmt>
      <c:pivotFmt>
        <c:idx val="5524"/>
        <c:spPr>
          <a:solidFill>
            <a:schemeClr val="accent1"/>
          </a:solidFill>
          <a:ln w="19050">
            <a:solidFill>
              <a:schemeClr val="lt1"/>
            </a:solidFill>
          </a:ln>
          <a:effectLst/>
        </c:spPr>
      </c:pivotFmt>
      <c:pivotFmt>
        <c:idx val="5525"/>
        <c:spPr>
          <a:solidFill>
            <a:schemeClr val="accent1"/>
          </a:solidFill>
          <a:ln w="19050">
            <a:solidFill>
              <a:schemeClr val="lt1"/>
            </a:solidFill>
          </a:ln>
          <a:effectLst/>
        </c:spPr>
      </c:pivotFmt>
      <c:pivotFmt>
        <c:idx val="5526"/>
        <c:spPr>
          <a:solidFill>
            <a:schemeClr val="accent1"/>
          </a:solidFill>
          <a:ln w="19050">
            <a:solidFill>
              <a:schemeClr val="lt1"/>
            </a:solidFill>
          </a:ln>
          <a:effectLst/>
        </c:spPr>
      </c:pivotFmt>
      <c:pivotFmt>
        <c:idx val="5527"/>
        <c:spPr>
          <a:solidFill>
            <a:schemeClr val="accent1"/>
          </a:solidFill>
          <a:ln w="19050">
            <a:solidFill>
              <a:schemeClr val="lt1"/>
            </a:solidFill>
          </a:ln>
          <a:effectLst/>
        </c:spPr>
      </c:pivotFmt>
      <c:pivotFmt>
        <c:idx val="5528"/>
        <c:spPr>
          <a:solidFill>
            <a:schemeClr val="accent1"/>
          </a:solidFill>
          <a:ln w="19050">
            <a:solidFill>
              <a:schemeClr val="lt1"/>
            </a:solidFill>
          </a:ln>
          <a:effectLst/>
        </c:spPr>
      </c:pivotFmt>
      <c:pivotFmt>
        <c:idx val="5529"/>
        <c:spPr>
          <a:solidFill>
            <a:schemeClr val="accent1"/>
          </a:solidFill>
          <a:ln w="19050">
            <a:solidFill>
              <a:schemeClr val="lt1"/>
            </a:solidFill>
          </a:ln>
          <a:effectLst/>
        </c:spPr>
      </c:pivotFmt>
      <c:pivotFmt>
        <c:idx val="5530"/>
        <c:spPr>
          <a:solidFill>
            <a:schemeClr val="accent1"/>
          </a:solidFill>
          <a:ln w="19050">
            <a:solidFill>
              <a:schemeClr val="lt1"/>
            </a:solidFill>
          </a:ln>
          <a:effectLst/>
        </c:spPr>
      </c:pivotFmt>
      <c:pivotFmt>
        <c:idx val="5531"/>
        <c:spPr>
          <a:solidFill>
            <a:schemeClr val="accent1"/>
          </a:solidFill>
          <a:ln w="19050">
            <a:solidFill>
              <a:schemeClr val="lt1"/>
            </a:solidFill>
          </a:ln>
          <a:effectLst/>
        </c:spPr>
        <c:marker>
          <c:symbol val="none"/>
        </c:marker>
      </c:pivotFmt>
      <c:pivotFmt>
        <c:idx val="5532"/>
        <c:spPr>
          <a:solidFill>
            <a:schemeClr val="accent1"/>
          </a:solidFill>
          <a:ln w="19050">
            <a:solidFill>
              <a:schemeClr val="lt1"/>
            </a:solidFill>
          </a:ln>
          <a:effectLst/>
        </c:spPr>
      </c:pivotFmt>
      <c:pivotFmt>
        <c:idx val="5533"/>
        <c:spPr>
          <a:solidFill>
            <a:schemeClr val="accent1"/>
          </a:solidFill>
          <a:ln w="19050">
            <a:solidFill>
              <a:schemeClr val="lt1"/>
            </a:solidFill>
          </a:ln>
          <a:effectLst/>
        </c:spPr>
      </c:pivotFmt>
      <c:pivotFmt>
        <c:idx val="5534"/>
        <c:spPr>
          <a:solidFill>
            <a:schemeClr val="accent1"/>
          </a:solidFill>
          <a:ln w="19050">
            <a:solidFill>
              <a:schemeClr val="lt1"/>
            </a:solidFill>
          </a:ln>
          <a:effectLst/>
        </c:spPr>
      </c:pivotFmt>
      <c:pivotFmt>
        <c:idx val="5535"/>
        <c:spPr>
          <a:solidFill>
            <a:schemeClr val="accent1"/>
          </a:solidFill>
          <a:ln w="19050">
            <a:solidFill>
              <a:schemeClr val="lt1"/>
            </a:solidFill>
          </a:ln>
          <a:effectLst/>
        </c:spPr>
      </c:pivotFmt>
      <c:pivotFmt>
        <c:idx val="5536"/>
        <c:spPr>
          <a:solidFill>
            <a:schemeClr val="accent1"/>
          </a:solidFill>
          <a:ln w="19050">
            <a:solidFill>
              <a:schemeClr val="lt1"/>
            </a:solidFill>
          </a:ln>
          <a:effectLst/>
        </c:spPr>
      </c:pivotFmt>
      <c:pivotFmt>
        <c:idx val="5537"/>
        <c:spPr>
          <a:solidFill>
            <a:schemeClr val="accent1"/>
          </a:solidFill>
          <a:ln w="19050">
            <a:solidFill>
              <a:schemeClr val="lt1"/>
            </a:solidFill>
          </a:ln>
          <a:effectLst/>
        </c:spPr>
      </c:pivotFmt>
      <c:pivotFmt>
        <c:idx val="5538"/>
        <c:spPr>
          <a:solidFill>
            <a:schemeClr val="accent1"/>
          </a:solidFill>
          <a:ln w="19050">
            <a:solidFill>
              <a:schemeClr val="lt1"/>
            </a:solidFill>
          </a:ln>
          <a:effectLst/>
        </c:spPr>
      </c:pivotFmt>
      <c:pivotFmt>
        <c:idx val="5539"/>
        <c:spPr>
          <a:solidFill>
            <a:schemeClr val="accent1"/>
          </a:solidFill>
          <a:ln w="19050">
            <a:solidFill>
              <a:schemeClr val="lt1"/>
            </a:solidFill>
          </a:ln>
          <a:effectLst/>
        </c:spPr>
      </c:pivotFmt>
      <c:pivotFmt>
        <c:idx val="5540"/>
        <c:spPr>
          <a:solidFill>
            <a:schemeClr val="accent1"/>
          </a:solidFill>
          <a:ln w="19050">
            <a:solidFill>
              <a:schemeClr val="lt1"/>
            </a:solidFill>
          </a:ln>
          <a:effectLst/>
        </c:spPr>
      </c:pivotFmt>
      <c:pivotFmt>
        <c:idx val="5541"/>
        <c:spPr>
          <a:solidFill>
            <a:schemeClr val="accent1"/>
          </a:solidFill>
          <a:ln w="19050">
            <a:solidFill>
              <a:schemeClr val="lt1"/>
            </a:solidFill>
          </a:ln>
          <a:effectLst/>
        </c:spPr>
      </c:pivotFmt>
      <c:pivotFmt>
        <c:idx val="5542"/>
        <c:spPr>
          <a:solidFill>
            <a:schemeClr val="accent1"/>
          </a:solidFill>
          <a:ln w="19050">
            <a:solidFill>
              <a:schemeClr val="lt1"/>
            </a:solidFill>
          </a:ln>
          <a:effectLst/>
        </c:spPr>
      </c:pivotFmt>
      <c:pivotFmt>
        <c:idx val="5543"/>
        <c:spPr>
          <a:solidFill>
            <a:schemeClr val="accent1"/>
          </a:solidFill>
          <a:ln w="19050">
            <a:solidFill>
              <a:schemeClr val="lt1"/>
            </a:solidFill>
          </a:ln>
          <a:effectLst/>
        </c:spPr>
      </c:pivotFmt>
      <c:pivotFmt>
        <c:idx val="5544"/>
        <c:spPr>
          <a:solidFill>
            <a:schemeClr val="accent1"/>
          </a:solidFill>
          <a:ln w="19050">
            <a:solidFill>
              <a:schemeClr val="lt1"/>
            </a:solidFill>
          </a:ln>
          <a:effectLst/>
        </c:spPr>
      </c:pivotFmt>
      <c:pivotFmt>
        <c:idx val="5545"/>
        <c:spPr>
          <a:solidFill>
            <a:schemeClr val="accent1"/>
          </a:solidFill>
          <a:ln w="19050">
            <a:solidFill>
              <a:schemeClr val="lt1"/>
            </a:solidFill>
          </a:ln>
          <a:effectLst/>
        </c:spPr>
      </c:pivotFmt>
      <c:pivotFmt>
        <c:idx val="5546"/>
        <c:spPr>
          <a:solidFill>
            <a:schemeClr val="accent1"/>
          </a:solidFill>
          <a:ln w="19050">
            <a:solidFill>
              <a:schemeClr val="lt1"/>
            </a:solidFill>
          </a:ln>
          <a:effectLst/>
        </c:spPr>
      </c:pivotFmt>
      <c:pivotFmt>
        <c:idx val="5547"/>
        <c:spPr>
          <a:solidFill>
            <a:schemeClr val="accent1"/>
          </a:solidFill>
          <a:ln w="19050">
            <a:solidFill>
              <a:schemeClr val="lt1"/>
            </a:solidFill>
          </a:ln>
          <a:effectLst/>
        </c:spPr>
      </c:pivotFmt>
      <c:pivotFmt>
        <c:idx val="5548"/>
        <c:spPr>
          <a:solidFill>
            <a:schemeClr val="accent1"/>
          </a:solidFill>
          <a:ln w="19050">
            <a:solidFill>
              <a:schemeClr val="lt1"/>
            </a:solidFill>
          </a:ln>
          <a:effectLst/>
        </c:spPr>
      </c:pivotFmt>
      <c:pivotFmt>
        <c:idx val="5549"/>
        <c:spPr>
          <a:solidFill>
            <a:schemeClr val="accent1"/>
          </a:solidFill>
          <a:ln w="19050">
            <a:solidFill>
              <a:schemeClr val="lt1"/>
            </a:solidFill>
          </a:ln>
          <a:effectLst/>
        </c:spPr>
      </c:pivotFmt>
      <c:pivotFmt>
        <c:idx val="5550"/>
        <c:spPr>
          <a:solidFill>
            <a:schemeClr val="accent1"/>
          </a:solidFill>
          <a:ln w="19050">
            <a:solidFill>
              <a:schemeClr val="lt1"/>
            </a:solidFill>
          </a:ln>
          <a:effectLst/>
        </c:spPr>
      </c:pivotFmt>
      <c:pivotFmt>
        <c:idx val="5551"/>
        <c:spPr>
          <a:solidFill>
            <a:schemeClr val="accent1"/>
          </a:solidFill>
          <a:ln w="19050">
            <a:solidFill>
              <a:schemeClr val="lt1"/>
            </a:solidFill>
          </a:ln>
          <a:effectLst/>
        </c:spPr>
      </c:pivotFmt>
      <c:pivotFmt>
        <c:idx val="5552"/>
        <c:spPr>
          <a:solidFill>
            <a:schemeClr val="accent1"/>
          </a:solidFill>
          <a:ln w="19050">
            <a:solidFill>
              <a:schemeClr val="lt1"/>
            </a:solidFill>
          </a:ln>
          <a:effectLst/>
        </c:spPr>
      </c:pivotFmt>
      <c:pivotFmt>
        <c:idx val="5553"/>
        <c:spPr>
          <a:solidFill>
            <a:schemeClr val="accent1"/>
          </a:solidFill>
          <a:ln w="19050">
            <a:solidFill>
              <a:schemeClr val="lt1"/>
            </a:solidFill>
          </a:ln>
          <a:effectLst/>
        </c:spPr>
      </c:pivotFmt>
      <c:pivotFmt>
        <c:idx val="5554"/>
        <c:spPr>
          <a:solidFill>
            <a:schemeClr val="accent1"/>
          </a:solidFill>
          <a:ln w="19050">
            <a:solidFill>
              <a:schemeClr val="lt1"/>
            </a:solidFill>
          </a:ln>
          <a:effectLst/>
        </c:spPr>
      </c:pivotFmt>
      <c:pivotFmt>
        <c:idx val="5555"/>
        <c:spPr>
          <a:solidFill>
            <a:schemeClr val="accent1"/>
          </a:solidFill>
          <a:ln w="19050">
            <a:solidFill>
              <a:schemeClr val="lt1"/>
            </a:solidFill>
          </a:ln>
          <a:effectLst/>
        </c:spPr>
      </c:pivotFmt>
      <c:pivotFmt>
        <c:idx val="5556"/>
        <c:spPr>
          <a:solidFill>
            <a:schemeClr val="accent1"/>
          </a:solidFill>
          <a:ln w="19050">
            <a:solidFill>
              <a:schemeClr val="lt1"/>
            </a:solidFill>
          </a:ln>
          <a:effectLst/>
        </c:spPr>
      </c:pivotFmt>
      <c:pivotFmt>
        <c:idx val="5557"/>
        <c:spPr>
          <a:solidFill>
            <a:schemeClr val="accent1"/>
          </a:solidFill>
          <a:ln w="19050">
            <a:solidFill>
              <a:schemeClr val="lt1"/>
            </a:solidFill>
          </a:ln>
          <a:effectLst/>
        </c:spPr>
      </c:pivotFmt>
      <c:pivotFmt>
        <c:idx val="5558"/>
        <c:spPr>
          <a:solidFill>
            <a:schemeClr val="accent1"/>
          </a:solidFill>
          <a:ln w="19050">
            <a:solidFill>
              <a:schemeClr val="lt1"/>
            </a:solidFill>
          </a:ln>
          <a:effectLst/>
        </c:spPr>
      </c:pivotFmt>
      <c:pivotFmt>
        <c:idx val="5559"/>
        <c:spPr>
          <a:solidFill>
            <a:schemeClr val="accent1"/>
          </a:solidFill>
          <a:ln w="19050">
            <a:solidFill>
              <a:schemeClr val="lt1"/>
            </a:solidFill>
          </a:ln>
          <a:effectLst/>
        </c:spPr>
      </c:pivotFmt>
      <c:pivotFmt>
        <c:idx val="5560"/>
        <c:spPr>
          <a:solidFill>
            <a:schemeClr val="accent1"/>
          </a:solidFill>
          <a:ln w="19050">
            <a:solidFill>
              <a:schemeClr val="lt1"/>
            </a:solidFill>
          </a:ln>
          <a:effectLst/>
        </c:spPr>
      </c:pivotFmt>
      <c:pivotFmt>
        <c:idx val="5561"/>
        <c:spPr>
          <a:solidFill>
            <a:schemeClr val="accent1"/>
          </a:solidFill>
          <a:ln w="19050">
            <a:solidFill>
              <a:schemeClr val="lt1"/>
            </a:solidFill>
          </a:ln>
          <a:effectLst/>
        </c:spPr>
      </c:pivotFmt>
      <c:pivotFmt>
        <c:idx val="5562"/>
        <c:spPr>
          <a:solidFill>
            <a:schemeClr val="accent1"/>
          </a:solidFill>
          <a:ln w="19050">
            <a:solidFill>
              <a:schemeClr val="lt1"/>
            </a:solidFill>
          </a:ln>
          <a:effectLst/>
        </c:spPr>
      </c:pivotFmt>
      <c:pivotFmt>
        <c:idx val="5563"/>
        <c:spPr>
          <a:solidFill>
            <a:schemeClr val="accent1"/>
          </a:solidFill>
          <a:ln w="19050">
            <a:solidFill>
              <a:schemeClr val="lt1"/>
            </a:solidFill>
          </a:ln>
          <a:effectLst/>
        </c:spPr>
      </c:pivotFmt>
      <c:pivotFmt>
        <c:idx val="5564"/>
        <c:spPr>
          <a:solidFill>
            <a:schemeClr val="accent1"/>
          </a:solidFill>
          <a:ln w="19050">
            <a:solidFill>
              <a:schemeClr val="lt1"/>
            </a:solidFill>
          </a:ln>
          <a:effectLst/>
        </c:spPr>
      </c:pivotFmt>
      <c:pivotFmt>
        <c:idx val="5565"/>
        <c:spPr>
          <a:solidFill>
            <a:schemeClr val="accent1"/>
          </a:solidFill>
          <a:ln w="19050">
            <a:solidFill>
              <a:schemeClr val="lt1"/>
            </a:solidFill>
          </a:ln>
          <a:effectLst/>
        </c:spPr>
      </c:pivotFmt>
      <c:pivotFmt>
        <c:idx val="5566"/>
        <c:spPr>
          <a:solidFill>
            <a:schemeClr val="accent1"/>
          </a:solidFill>
          <a:ln w="19050">
            <a:solidFill>
              <a:schemeClr val="lt1"/>
            </a:solidFill>
          </a:ln>
          <a:effectLst/>
        </c:spPr>
      </c:pivotFmt>
      <c:pivotFmt>
        <c:idx val="5567"/>
        <c:spPr>
          <a:solidFill>
            <a:schemeClr val="accent1"/>
          </a:solidFill>
          <a:ln w="19050">
            <a:solidFill>
              <a:schemeClr val="lt1"/>
            </a:solidFill>
          </a:ln>
          <a:effectLst/>
        </c:spPr>
      </c:pivotFmt>
      <c:pivotFmt>
        <c:idx val="5568"/>
        <c:spPr>
          <a:solidFill>
            <a:schemeClr val="accent1"/>
          </a:solidFill>
          <a:ln w="19050">
            <a:solidFill>
              <a:schemeClr val="lt1"/>
            </a:solidFill>
          </a:ln>
          <a:effectLst/>
        </c:spPr>
      </c:pivotFmt>
      <c:pivotFmt>
        <c:idx val="5569"/>
        <c:spPr>
          <a:solidFill>
            <a:schemeClr val="accent1"/>
          </a:solidFill>
          <a:ln w="19050">
            <a:solidFill>
              <a:schemeClr val="lt1"/>
            </a:solidFill>
          </a:ln>
          <a:effectLst/>
        </c:spPr>
      </c:pivotFmt>
      <c:pivotFmt>
        <c:idx val="5570"/>
        <c:spPr>
          <a:solidFill>
            <a:schemeClr val="accent1"/>
          </a:solidFill>
          <a:ln w="19050">
            <a:solidFill>
              <a:schemeClr val="lt1"/>
            </a:solidFill>
          </a:ln>
          <a:effectLst/>
        </c:spPr>
      </c:pivotFmt>
      <c:pivotFmt>
        <c:idx val="5571"/>
        <c:spPr>
          <a:solidFill>
            <a:schemeClr val="accent1"/>
          </a:solidFill>
          <a:ln w="19050">
            <a:solidFill>
              <a:schemeClr val="lt1"/>
            </a:solidFill>
          </a:ln>
          <a:effectLst/>
        </c:spPr>
      </c:pivotFmt>
      <c:pivotFmt>
        <c:idx val="5572"/>
        <c:spPr>
          <a:solidFill>
            <a:schemeClr val="accent1"/>
          </a:solidFill>
          <a:ln w="19050">
            <a:solidFill>
              <a:schemeClr val="lt1"/>
            </a:solidFill>
          </a:ln>
          <a:effectLst/>
        </c:spPr>
      </c:pivotFmt>
      <c:pivotFmt>
        <c:idx val="5573"/>
        <c:spPr>
          <a:solidFill>
            <a:schemeClr val="accent1"/>
          </a:solidFill>
          <a:ln w="19050">
            <a:solidFill>
              <a:schemeClr val="lt1"/>
            </a:solidFill>
          </a:ln>
          <a:effectLst/>
        </c:spPr>
      </c:pivotFmt>
      <c:pivotFmt>
        <c:idx val="5574"/>
        <c:spPr>
          <a:solidFill>
            <a:schemeClr val="accent1"/>
          </a:solidFill>
          <a:ln w="19050">
            <a:solidFill>
              <a:schemeClr val="lt1"/>
            </a:solidFill>
          </a:ln>
          <a:effectLst/>
        </c:spPr>
      </c:pivotFmt>
      <c:pivotFmt>
        <c:idx val="5575"/>
        <c:spPr>
          <a:solidFill>
            <a:schemeClr val="accent1"/>
          </a:solidFill>
          <a:ln w="19050">
            <a:solidFill>
              <a:schemeClr val="lt1"/>
            </a:solidFill>
          </a:ln>
          <a:effectLst/>
        </c:spPr>
      </c:pivotFmt>
      <c:pivotFmt>
        <c:idx val="5576"/>
        <c:spPr>
          <a:solidFill>
            <a:schemeClr val="accent1"/>
          </a:solidFill>
          <a:ln w="19050">
            <a:solidFill>
              <a:schemeClr val="lt1"/>
            </a:solidFill>
          </a:ln>
          <a:effectLst/>
        </c:spPr>
      </c:pivotFmt>
      <c:pivotFmt>
        <c:idx val="5577"/>
        <c:spPr>
          <a:solidFill>
            <a:schemeClr val="accent1"/>
          </a:solidFill>
          <a:ln w="19050">
            <a:solidFill>
              <a:schemeClr val="lt1"/>
            </a:solidFill>
          </a:ln>
          <a:effectLst/>
        </c:spPr>
      </c:pivotFmt>
      <c:pivotFmt>
        <c:idx val="5578"/>
        <c:spPr>
          <a:solidFill>
            <a:schemeClr val="accent1"/>
          </a:solidFill>
          <a:ln w="19050">
            <a:solidFill>
              <a:schemeClr val="lt1"/>
            </a:solidFill>
          </a:ln>
          <a:effectLst/>
        </c:spPr>
      </c:pivotFmt>
      <c:pivotFmt>
        <c:idx val="5579"/>
        <c:spPr>
          <a:solidFill>
            <a:schemeClr val="accent1"/>
          </a:solidFill>
          <a:ln w="19050">
            <a:solidFill>
              <a:schemeClr val="lt1"/>
            </a:solidFill>
          </a:ln>
          <a:effectLst/>
        </c:spPr>
      </c:pivotFmt>
      <c:pivotFmt>
        <c:idx val="5580"/>
        <c:spPr>
          <a:solidFill>
            <a:schemeClr val="accent1"/>
          </a:solidFill>
          <a:ln w="19050">
            <a:solidFill>
              <a:schemeClr val="lt1"/>
            </a:solidFill>
          </a:ln>
          <a:effectLst/>
        </c:spPr>
      </c:pivotFmt>
      <c:pivotFmt>
        <c:idx val="5581"/>
        <c:spPr>
          <a:solidFill>
            <a:schemeClr val="accent1"/>
          </a:solidFill>
          <a:ln w="19050">
            <a:solidFill>
              <a:schemeClr val="lt1"/>
            </a:solidFill>
          </a:ln>
          <a:effectLst/>
        </c:spPr>
      </c:pivotFmt>
      <c:pivotFmt>
        <c:idx val="5582"/>
        <c:spPr>
          <a:solidFill>
            <a:schemeClr val="accent1"/>
          </a:solidFill>
          <a:ln w="19050">
            <a:solidFill>
              <a:schemeClr val="lt1"/>
            </a:solidFill>
          </a:ln>
          <a:effectLst/>
        </c:spPr>
      </c:pivotFmt>
      <c:pivotFmt>
        <c:idx val="5583"/>
        <c:spPr>
          <a:solidFill>
            <a:schemeClr val="accent1"/>
          </a:solidFill>
          <a:ln w="19050">
            <a:solidFill>
              <a:schemeClr val="lt1"/>
            </a:solidFill>
          </a:ln>
          <a:effectLst/>
        </c:spPr>
      </c:pivotFmt>
      <c:pivotFmt>
        <c:idx val="5584"/>
        <c:spPr>
          <a:solidFill>
            <a:schemeClr val="accent1"/>
          </a:solidFill>
          <a:ln w="19050">
            <a:solidFill>
              <a:schemeClr val="lt1"/>
            </a:solidFill>
          </a:ln>
          <a:effectLst/>
        </c:spPr>
      </c:pivotFmt>
      <c:pivotFmt>
        <c:idx val="5585"/>
        <c:spPr>
          <a:solidFill>
            <a:schemeClr val="accent1"/>
          </a:solidFill>
          <a:ln w="19050">
            <a:solidFill>
              <a:schemeClr val="lt1"/>
            </a:solidFill>
          </a:ln>
          <a:effectLst/>
        </c:spPr>
      </c:pivotFmt>
      <c:pivotFmt>
        <c:idx val="5586"/>
        <c:spPr>
          <a:solidFill>
            <a:schemeClr val="accent1"/>
          </a:solidFill>
          <a:ln w="19050">
            <a:solidFill>
              <a:schemeClr val="lt1"/>
            </a:solidFill>
          </a:ln>
          <a:effectLst/>
        </c:spPr>
      </c:pivotFmt>
      <c:pivotFmt>
        <c:idx val="5587"/>
        <c:spPr>
          <a:solidFill>
            <a:schemeClr val="accent1"/>
          </a:solidFill>
          <a:ln w="19050">
            <a:solidFill>
              <a:schemeClr val="lt1"/>
            </a:solidFill>
          </a:ln>
          <a:effectLst/>
        </c:spPr>
      </c:pivotFmt>
      <c:pivotFmt>
        <c:idx val="5588"/>
        <c:spPr>
          <a:solidFill>
            <a:schemeClr val="accent1"/>
          </a:solidFill>
          <a:ln w="19050">
            <a:solidFill>
              <a:schemeClr val="lt1"/>
            </a:solidFill>
          </a:ln>
          <a:effectLst/>
        </c:spPr>
      </c:pivotFmt>
      <c:pivotFmt>
        <c:idx val="5589"/>
        <c:spPr>
          <a:solidFill>
            <a:schemeClr val="accent1"/>
          </a:solidFill>
          <a:ln w="19050">
            <a:solidFill>
              <a:schemeClr val="lt1"/>
            </a:solidFill>
          </a:ln>
          <a:effectLst/>
        </c:spPr>
      </c:pivotFmt>
      <c:pivotFmt>
        <c:idx val="5590"/>
        <c:spPr>
          <a:solidFill>
            <a:schemeClr val="accent1"/>
          </a:solidFill>
          <a:ln w="19050">
            <a:solidFill>
              <a:schemeClr val="lt1"/>
            </a:solidFill>
          </a:ln>
          <a:effectLst/>
        </c:spPr>
      </c:pivotFmt>
      <c:pivotFmt>
        <c:idx val="5591"/>
        <c:spPr>
          <a:solidFill>
            <a:schemeClr val="accent1"/>
          </a:solidFill>
          <a:ln w="19050">
            <a:solidFill>
              <a:schemeClr val="lt1"/>
            </a:solidFill>
          </a:ln>
          <a:effectLst/>
        </c:spPr>
      </c:pivotFmt>
      <c:pivotFmt>
        <c:idx val="5592"/>
        <c:spPr>
          <a:solidFill>
            <a:schemeClr val="accent1"/>
          </a:solidFill>
          <a:ln w="19050">
            <a:solidFill>
              <a:schemeClr val="lt1"/>
            </a:solidFill>
          </a:ln>
          <a:effectLst/>
        </c:spPr>
      </c:pivotFmt>
      <c:pivotFmt>
        <c:idx val="5593"/>
        <c:spPr>
          <a:solidFill>
            <a:schemeClr val="accent1"/>
          </a:solidFill>
          <a:ln w="19050">
            <a:solidFill>
              <a:schemeClr val="lt1"/>
            </a:solidFill>
          </a:ln>
          <a:effectLst/>
        </c:spPr>
      </c:pivotFmt>
      <c:pivotFmt>
        <c:idx val="5594"/>
        <c:spPr>
          <a:solidFill>
            <a:schemeClr val="accent1"/>
          </a:solidFill>
          <a:ln w="19050">
            <a:solidFill>
              <a:schemeClr val="lt1"/>
            </a:solidFill>
          </a:ln>
          <a:effectLst/>
        </c:spPr>
      </c:pivotFmt>
      <c:pivotFmt>
        <c:idx val="5595"/>
        <c:spPr>
          <a:solidFill>
            <a:schemeClr val="accent1"/>
          </a:solidFill>
          <a:ln w="19050">
            <a:solidFill>
              <a:schemeClr val="lt1"/>
            </a:solidFill>
          </a:ln>
          <a:effectLst/>
        </c:spPr>
      </c:pivotFmt>
      <c:pivotFmt>
        <c:idx val="5596"/>
        <c:spPr>
          <a:solidFill>
            <a:schemeClr val="accent1"/>
          </a:solidFill>
          <a:ln w="19050">
            <a:solidFill>
              <a:schemeClr val="lt1"/>
            </a:solidFill>
          </a:ln>
          <a:effectLst/>
        </c:spPr>
      </c:pivotFmt>
      <c:pivotFmt>
        <c:idx val="5597"/>
        <c:spPr>
          <a:solidFill>
            <a:schemeClr val="accent1"/>
          </a:solidFill>
          <a:ln w="19050">
            <a:solidFill>
              <a:schemeClr val="lt1"/>
            </a:solidFill>
          </a:ln>
          <a:effectLst/>
        </c:spPr>
      </c:pivotFmt>
      <c:pivotFmt>
        <c:idx val="5598"/>
        <c:spPr>
          <a:solidFill>
            <a:schemeClr val="accent1"/>
          </a:solidFill>
          <a:ln w="19050">
            <a:solidFill>
              <a:schemeClr val="lt1"/>
            </a:solidFill>
          </a:ln>
          <a:effectLst/>
        </c:spPr>
      </c:pivotFmt>
      <c:pivotFmt>
        <c:idx val="5599"/>
        <c:spPr>
          <a:solidFill>
            <a:schemeClr val="accent1"/>
          </a:solidFill>
          <a:ln w="19050">
            <a:solidFill>
              <a:schemeClr val="lt1"/>
            </a:solidFill>
          </a:ln>
          <a:effectLst/>
        </c:spPr>
      </c:pivotFmt>
      <c:pivotFmt>
        <c:idx val="5600"/>
        <c:spPr>
          <a:solidFill>
            <a:schemeClr val="accent1"/>
          </a:solidFill>
          <a:ln w="19050">
            <a:solidFill>
              <a:schemeClr val="lt1"/>
            </a:solidFill>
          </a:ln>
          <a:effectLst/>
        </c:spPr>
      </c:pivotFmt>
      <c:pivotFmt>
        <c:idx val="5601"/>
        <c:spPr>
          <a:solidFill>
            <a:schemeClr val="accent1"/>
          </a:solidFill>
          <a:ln w="19050">
            <a:solidFill>
              <a:schemeClr val="lt1"/>
            </a:solidFill>
          </a:ln>
          <a:effectLst/>
        </c:spPr>
      </c:pivotFmt>
      <c:pivotFmt>
        <c:idx val="5602"/>
        <c:spPr>
          <a:solidFill>
            <a:schemeClr val="accent1"/>
          </a:solidFill>
          <a:ln w="19050">
            <a:solidFill>
              <a:schemeClr val="lt1"/>
            </a:solidFill>
          </a:ln>
          <a:effectLst/>
        </c:spPr>
      </c:pivotFmt>
      <c:pivotFmt>
        <c:idx val="5603"/>
        <c:spPr>
          <a:solidFill>
            <a:schemeClr val="accent1"/>
          </a:solidFill>
          <a:ln w="19050">
            <a:solidFill>
              <a:schemeClr val="lt1"/>
            </a:solidFill>
          </a:ln>
          <a:effectLst/>
        </c:spPr>
      </c:pivotFmt>
      <c:pivotFmt>
        <c:idx val="5604"/>
        <c:spPr>
          <a:solidFill>
            <a:schemeClr val="accent1"/>
          </a:solidFill>
          <a:ln w="19050">
            <a:solidFill>
              <a:schemeClr val="lt1"/>
            </a:solidFill>
          </a:ln>
          <a:effectLst/>
        </c:spPr>
      </c:pivotFmt>
      <c:pivotFmt>
        <c:idx val="5605"/>
        <c:spPr>
          <a:solidFill>
            <a:schemeClr val="accent1"/>
          </a:solidFill>
          <a:ln w="19050">
            <a:solidFill>
              <a:schemeClr val="lt1"/>
            </a:solidFill>
          </a:ln>
          <a:effectLst/>
        </c:spPr>
      </c:pivotFmt>
      <c:pivotFmt>
        <c:idx val="5606"/>
        <c:spPr>
          <a:solidFill>
            <a:schemeClr val="accent1"/>
          </a:solidFill>
          <a:ln w="19050">
            <a:solidFill>
              <a:schemeClr val="lt1"/>
            </a:solidFill>
          </a:ln>
          <a:effectLst/>
        </c:spPr>
      </c:pivotFmt>
      <c:pivotFmt>
        <c:idx val="5607"/>
        <c:spPr>
          <a:solidFill>
            <a:schemeClr val="accent1"/>
          </a:solidFill>
          <a:ln w="19050">
            <a:solidFill>
              <a:schemeClr val="lt1"/>
            </a:solidFill>
          </a:ln>
          <a:effectLst/>
        </c:spPr>
      </c:pivotFmt>
      <c:pivotFmt>
        <c:idx val="5608"/>
        <c:spPr>
          <a:solidFill>
            <a:schemeClr val="accent1"/>
          </a:solidFill>
          <a:ln w="19050">
            <a:solidFill>
              <a:schemeClr val="lt1"/>
            </a:solidFill>
          </a:ln>
          <a:effectLst/>
        </c:spPr>
      </c:pivotFmt>
      <c:pivotFmt>
        <c:idx val="5609"/>
        <c:spPr>
          <a:solidFill>
            <a:schemeClr val="accent1"/>
          </a:solidFill>
          <a:ln w="19050">
            <a:solidFill>
              <a:schemeClr val="lt1"/>
            </a:solidFill>
          </a:ln>
          <a:effectLst/>
        </c:spPr>
      </c:pivotFmt>
      <c:pivotFmt>
        <c:idx val="5610"/>
        <c:spPr>
          <a:solidFill>
            <a:schemeClr val="accent1"/>
          </a:solidFill>
          <a:ln w="19050">
            <a:solidFill>
              <a:schemeClr val="lt1"/>
            </a:solidFill>
          </a:ln>
          <a:effectLst/>
        </c:spPr>
      </c:pivotFmt>
      <c:pivotFmt>
        <c:idx val="5611"/>
        <c:spPr>
          <a:solidFill>
            <a:schemeClr val="accent1"/>
          </a:solidFill>
          <a:ln w="19050">
            <a:solidFill>
              <a:schemeClr val="lt1"/>
            </a:solidFill>
          </a:ln>
          <a:effectLst/>
        </c:spPr>
      </c:pivotFmt>
      <c:pivotFmt>
        <c:idx val="5612"/>
        <c:spPr>
          <a:solidFill>
            <a:schemeClr val="accent1"/>
          </a:solidFill>
          <a:ln w="19050">
            <a:solidFill>
              <a:schemeClr val="lt1"/>
            </a:solidFill>
          </a:ln>
          <a:effectLst/>
        </c:spPr>
      </c:pivotFmt>
      <c:pivotFmt>
        <c:idx val="5613"/>
        <c:spPr>
          <a:solidFill>
            <a:schemeClr val="accent1"/>
          </a:solidFill>
          <a:ln w="19050">
            <a:solidFill>
              <a:schemeClr val="lt1"/>
            </a:solidFill>
          </a:ln>
          <a:effectLst/>
        </c:spPr>
      </c:pivotFmt>
      <c:pivotFmt>
        <c:idx val="5614"/>
        <c:spPr>
          <a:solidFill>
            <a:schemeClr val="accent1"/>
          </a:solidFill>
          <a:ln w="19050">
            <a:solidFill>
              <a:schemeClr val="lt1"/>
            </a:solidFill>
          </a:ln>
          <a:effectLst/>
        </c:spPr>
      </c:pivotFmt>
      <c:pivotFmt>
        <c:idx val="5615"/>
        <c:spPr>
          <a:solidFill>
            <a:schemeClr val="accent1"/>
          </a:solidFill>
          <a:ln w="19050">
            <a:solidFill>
              <a:schemeClr val="lt1"/>
            </a:solidFill>
          </a:ln>
          <a:effectLst/>
        </c:spPr>
      </c:pivotFmt>
      <c:pivotFmt>
        <c:idx val="5616"/>
        <c:spPr>
          <a:solidFill>
            <a:schemeClr val="accent1"/>
          </a:solidFill>
          <a:ln w="19050">
            <a:solidFill>
              <a:schemeClr val="lt1"/>
            </a:solidFill>
          </a:ln>
          <a:effectLst/>
        </c:spPr>
      </c:pivotFmt>
      <c:pivotFmt>
        <c:idx val="5617"/>
        <c:spPr>
          <a:solidFill>
            <a:schemeClr val="accent1"/>
          </a:solidFill>
          <a:ln w="19050">
            <a:solidFill>
              <a:schemeClr val="lt1"/>
            </a:solidFill>
          </a:ln>
          <a:effectLst/>
        </c:spPr>
      </c:pivotFmt>
      <c:pivotFmt>
        <c:idx val="5618"/>
        <c:spPr>
          <a:solidFill>
            <a:schemeClr val="accent1"/>
          </a:solidFill>
          <a:ln w="19050">
            <a:solidFill>
              <a:schemeClr val="lt1"/>
            </a:solidFill>
          </a:ln>
          <a:effectLst/>
        </c:spPr>
      </c:pivotFmt>
      <c:pivotFmt>
        <c:idx val="5619"/>
        <c:spPr>
          <a:solidFill>
            <a:schemeClr val="accent1"/>
          </a:solidFill>
          <a:ln w="19050">
            <a:solidFill>
              <a:schemeClr val="lt1"/>
            </a:solidFill>
          </a:ln>
          <a:effectLst/>
        </c:spPr>
      </c:pivotFmt>
      <c:pivotFmt>
        <c:idx val="5620"/>
        <c:spPr>
          <a:solidFill>
            <a:schemeClr val="accent1"/>
          </a:solidFill>
          <a:ln w="19050">
            <a:solidFill>
              <a:schemeClr val="lt1"/>
            </a:solidFill>
          </a:ln>
          <a:effectLst/>
        </c:spPr>
      </c:pivotFmt>
      <c:pivotFmt>
        <c:idx val="5621"/>
        <c:spPr>
          <a:solidFill>
            <a:schemeClr val="accent1"/>
          </a:solidFill>
          <a:ln w="19050">
            <a:solidFill>
              <a:schemeClr val="lt1"/>
            </a:solidFill>
          </a:ln>
          <a:effectLst/>
        </c:spPr>
      </c:pivotFmt>
      <c:pivotFmt>
        <c:idx val="5622"/>
        <c:spPr>
          <a:solidFill>
            <a:schemeClr val="accent1"/>
          </a:solidFill>
          <a:ln w="19050">
            <a:solidFill>
              <a:schemeClr val="lt1"/>
            </a:solidFill>
          </a:ln>
          <a:effectLst/>
        </c:spPr>
      </c:pivotFmt>
      <c:pivotFmt>
        <c:idx val="5623"/>
        <c:spPr>
          <a:solidFill>
            <a:schemeClr val="accent1"/>
          </a:solidFill>
          <a:ln w="19050">
            <a:solidFill>
              <a:schemeClr val="lt1"/>
            </a:solidFill>
          </a:ln>
          <a:effectLst/>
        </c:spPr>
      </c:pivotFmt>
      <c:pivotFmt>
        <c:idx val="5624"/>
        <c:spPr>
          <a:solidFill>
            <a:schemeClr val="accent1"/>
          </a:solidFill>
          <a:ln w="19050">
            <a:solidFill>
              <a:schemeClr val="lt1"/>
            </a:solidFill>
          </a:ln>
          <a:effectLst/>
        </c:spPr>
      </c:pivotFmt>
      <c:pivotFmt>
        <c:idx val="5625"/>
        <c:spPr>
          <a:solidFill>
            <a:schemeClr val="accent1"/>
          </a:solidFill>
          <a:ln w="19050">
            <a:solidFill>
              <a:schemeClr val="lt1"/>
            </a:solidFill>
          </a:ln>
          <a:effectLst/>
        </c:spPr>
      </c:pivotFmt>
      <c:pivotFmt>
        <c:idx val="5626"/>
        <c:spPr>
          <a:solidFill>
            <a:schemeClr val="accent1"/>
          </a:solidFill>
          <a:ln w="19050">
            <a:solidFill>
              <a:schemeClr val="lt1"/>
            </a:solidFill>
          </a:ln>
          <a:effectLst/>
        </c:spPr>
      </c:pivotFmt>
      <c:pivotFmt>
        <c:idx val="5627"/>
        <c:spPr>
          <a:solidFill>
            <a:schemeClr val="accent1"/>
          </a:solidFill>
          <a:ln w="19050">
            <a:solidFill>
              <a:schemeClr val="lt1"/>
            </a:solidFill>
          </a:ln>
          <a:effectLst/>
        </c:spPr>
      </c:pivotFmt>
      <c:pivotFmt>
        <c:idx val="5628"/>
        <c:spPr>
          <a:solidFill>
            <a:schemeClr val="accent1"/>
          </a:solidFill>
          <a:ln w="19050">
            <a:solidFill>
              <a:schemeClr val="lt1"/>
            </a:solidFill>
          </a:ln>
          <a:effectLst/>
        </c:spPr>
      </c:pivotFmt>
      <c:pivotFmt>
        <c:idx val="5629"/>
        <c:spPr>
          <a:solidFill>
            <a:schemeClr val="accent1"/>
          </a:solidFill>
          <a:ln w="19050">
            <a:solidFill>
              <a:schemeClr val="lt1"/>
            </a:solidFill>
          </a:ln>
          <a:effectLst/>
        </c:spPr>
      </c:pivotFmt>
      <c:pivotFmt>
        <c:idx val="5630"/>
        <c:spPr>
          <a:solidFill>
            <a:schemeClr val="accent1"/>
          </a:solidFill>
          <a:ln w="19050">
            <a:solidFill>
              <a:schemeClr val="lt1"/>
            </a:solidFill>
          </a:ln>
          <a:effectLst/>
        </c:spPr>
      </c:pivotFmt>
      <c:pivotFmt>
        <c:idx val="5631"/>
        <c:spPr>
          <a:solidFill>
            <a:schemeClr val="accent1"/>
          </a:solidFill>
          <a:ln w="19050">
            <a:solidFill>
              <a:schemeClr val="lt1"/>
            </a:solidFill>
          </a:ln>
          <a:effectLst/>
        </c:spPr>
      </c:pivotFmt>
      <c:pivotFmt>
        <c:idx val="5632"/>
        <c:spPr>
          <a:solidFill>
            <a:schemeClr val="accent1"/>
          </a:solidFill>
          <a:ln w="19050">
            <a:solidFill>
              <a:schemeClr val="lt1"/>
            </a:solidFill>
          </a:ln>
          <a:effectLst/>
        </c:spPr>
      </c:pivotFmt>
      <c:pivotFmt>
        <c:idx val="5633"/>
        <c:spPr>
          <a:solidFill>
            <a:schemeClr val="accent1"/>
          </a:solidFill>
          <a:ln w="19050">
            <a:solidFill>
              <a:schemeClr val="lt1"/>
            </a:solidFill>
          </a:ln>
          <a:effectLst/>
        </c:spPr>
      </c:pivotFmt>
      <c:pivotFmt>
        <c:idx val="5634"/>
        <c:spPr>
          <a:solidFill>
            <a:schemeClr val="accent1"/>
          </a:solidFill>
          <a:ln w="19050">
            <a:solidFill>
              <a:schemeClr val="lt1"/>
            </a:solidFill>
          </a:ln>
          <a:effectLst/>
        </c:spPr>
      </c:pivotFmt>
      <c:pivotFmt>
        <c:idx val="5635"/>
        <c:spPr>
          <a:solidFill>
            <a:schemeClr val="accent1"/>
          </a:solidFill>
          <a:ln w="19050">
            <a:solidFill>
              <a:schemeClr val="lt1"/>
            </a:solidFill>
          </a:ln>
          <a:effectLst/>
        </c:spPr>
      </c:pivotFmt>
      <c:pivotFmt>
        <c:idx val="5636"/>
        <c:spPr>
          <a:solidFill>
            <a:schemeClr val="accent1"/>
          </a:solidFill>
          <a:ln w="19050">
            <a:solidFill>
              <a:schemeClr val="lt1"/>
            </a:solidFill>
          </a:ln>
          <a:effectLst/>
        </c:spPr>
      </c:pivotFmt>
      <c:pivotFmt>
        <c:idx val="5637"/>
        <c:spPr>
          <a:solidFill>
            <a:schemeClr val="accent1"/>
          </a:solidFill>
          <a:ln w="19050">
            <a:solidFill>
              <a:schemeClr val="lt1"/>
            </a:solidFill>
          </a:ln>
          <a:effectLst/>
        </c:spPr>
      </c:pivotFmt>
      <c:pivotFmt>
        <c:idx val="5638"/>
        <c:spPr>
          <a:solidFill>
            <a:schemeClr val="accent1"/>
          </a:solidFill>
          <a:ln w="19050">
            <a:solidFill>
              <a:schemeClr val="lt1"/>
            </a:solidFill>
          </a:ln>
          <a:effectLst/>
        </c:spPr>
      </c:pivotFmt>
      <c:pivotFmt>
        <c:idx val="5639"/>
        <c:spPr>
          <a:solidFill>
            <a:schemeClr val="accent1"/>
          </a:solidFill>
          <a:ln w="19050">
            <a:solidFill>
              <a:schemeClr val="lt1"/>
            </a:solidFill>
          </a:ln>
          <a:effectLst/>
        </c:spPr>
      </c:pivotFmt>
      <c:pivotFmt>
        <c:idx val="5640"/>
        <c:spPr>
          <a:solidFill>
            <a:schemeClr val="accent1"/>
          </a:solidFill>
          <a:ln w="19050">
            <a:solidFill>
              <a:schemeClr val="lt1"/>
            </a:solidFill>
          </a:ln>
          <a:effectLst/>
        </c:spPr>
      </c:pivotFmt>
      <c:pivotFmt>
        <c:idx val="5641"/>
        <c:spPr>
          <a:solidFill>
            <a:schemeClr val="accent1"/>
          </a:solidFill>
          <a:ln w="19050">
            <a:solidFill>
              <a:schemeClr val="lt1"/>
            </a:solidFill>
          </a:ln>
          <a:effectLst/>
        </c:spPr>
      </c:pivotFmt>
      <c:pivotFmt>
        <c:idx val="5642"/>
        <c:spPr>
          <a:solidFill>
            <a:schemeClr val="accent1"/>
          </a:solidFill>
          <a:ln w="19050">
            <a:solidFill>
              <a:schemeClr val="lt1"/>
            </a:solidFill>
          </a:ln>
          <a:effectLst/>
        </c:spPr>
      </c:pivotFmt>
      <c:pivotFmt>
        <c:idx val="5643"/>
        <c:spPr>
          <a:solidFill>
            <a:schemeClr val="accent1"/>
          </a:solidFill>
          <a:ln w="19050">
            <a:solidFill>
              <a:schemeClr val="lt1"/>
            </a:solidFill>
          </a:ln>
          <a:effectLst/>
        </c:spPr>
      </c:pivotFmt>
      <c:pivotFmt>
        <c:idx val="5644"/>
        <c:spPr>
          <a:solidFill>
            <a:schemeClr val="accent1"/>
          </a:solidFill>
          <a:ln w="19050">
            <a:solidFill>
              <a:schemeClr val="lt1"/>
            </a:solidFill>
          </a:ln>
          <a:effectLst/>
        </c:spPr>
      </c:pivotFmt>
      <c:pivotFmt>
        <c:idx val="5645"/>
        <c:spPr>
          <a:solidFill>
            <a:schemeClr val="accent1"/>
          </a:solidFill>
          <a:ln w="19050">
            <a:solidFill>
              <a:schemeClr val="lt1"/>
            </a:solidFill>
          </a:ln>
          <a:effectLst/>
        </c:spPr>
      </c:pivotFmt>
      <c:pivotFmt>
        <c:idx val="5646"/>
        <c:spPr>
          <a:solidFill>
            <a:schemeClr val="accent1"/>
          </a:solidFill>
          <a:ln w="19050">
            <a:solidFill>
              <a:schemeClr val="lt1"/>
            </a:solidFill>
          </a:ln>
          <a:effectLst/>
        </c:spPr>
      </c:pivotFmt>
      <c:pivotFmt>
        <c:idx val="5647"/>
        <c:spPr>
          <a:solidFill>
            <a:schemeClr val="accent1"/>
          </a:solidFill>
          <a:ln w="19050">
            <a:solidFill>
              <a:schemeClr val="lt1"/>
            </a:solidFill>
          </a:ln>
          <a:effectLst/>
        </c:spPr>
      </c:pivotFmt>
      <c:pivotFmt>
        <c:idx val="5648"/>
        <c:spPr>
          <a:solidFill>
            <a:schemeClr val="accent1"/>
          </a:solidFill>
          <a:ln w="19050">
            <a:solidFill>
              <a:schemeClr val="lt1"/>
            </a:solidFill>
          </a:ln>
          <a:effectLst/>
        </c:spPr>
      </c:pivotFmt>
      <c:pivotFmt>
        <c:idx val="5649"/>
        <c:spPr>
          <a:solidFill>
            <a:schemeClr val="accent1"/>
          </a:solidFill>
          <a:ln w="19050">
            <a:solidFill>
              <a:schemeClr val="lt1"/>
            </a:solidFill>
          </a:ln>
          <a:effectLst/>
        </c:spPr>
      </c:pivotFmt>
      <c:pivotFmt>
        <c:idx val="5650"/>
        <c:spPr>
          <a:solidFill>
            <a:schemeClr val="accent1"/>
          </a:solidFill>
          <a:ln w="19050">
            <a:solidFill>
              <a:schemeClr val="lt1"/>
            </a:solidFill>
          </a:ln>
          <a:effectLst/>
        </c:spPr>
      </c:pivotFmt>
      <c:pivotFmt>
        <c:idx val="5651"/>
        <c:spPr>
          <a:solidFill>
            <a:schemeClr val="accent1"/>
          </a:solidFill>
          <a:ln w="19050">
            <a:solidFill>
              <a:schemeClr val="lt1"/>
            </a:solidFill>
          </a:ln>
          <a:effectLst/>
        </c:spPr>
      </c:pivotFmt>
      <c:pivotFmt>
        <c:idx val="5652"/>
        <c:spPr>
          <a:solidFill>
            <a:schemeClr val="accent1"/>
          </a:solidFill>
          <a:ln w="19050">
            <a:solidFill>
              <a:schemeClr val="lt1"/>
            </a:solidFill>
          </a:ln>
          <a:effectLst/>
        </c:spPr>
      </c:pivotFmt>
      <c:pivotFmt>
        <c:idx val="5653"/>
        <c:spPr>
          <a:solidFill>
            <a:schemeClr val="accent1"/>
          </a:solidFill>
          <a:ln w="19050">
            <a:solidFill>
              <a:schemeClr val="lt1"/>
            </a:solidFill>
          </a:ln>
          <a:effectLst/>
        </c:spPr>
      </c:pivotFmt>
      <c:pivotFmt>
        <c:idx val="5654"/>
        <c:spPr>
          <a:solidFill>
            <a:schemeClr val="accent1"/>
          </a:solidFill>
          <a:ln w="19050">
            <a:solidFill>
              <a:schemeClr val="lt1"/>
            </a:solidFill>
          </a:ln>
          <a:effectLst/>
        </c:spPr>
      </c:pivotFmt>
      <c:pivotFmt>
        <c:idx val="5655"/>
        <c:spPr>
          <a:solidFill>
            <a:schemeClr val="accent1"/>
          </a:solidFill>
          <a:ln w="19050">
            <a:solidFill>
              <a:schemeClr val="lt1"/>
            </a:solidFill>
          </a:ln>
          <a:effectLst/>
        </c:spPr>
      </c:pivotFmt>
      <c:pivotFmt>
        <c:idx val="5656"/>
        <c:spPr>
          <a:solidFill>
            <a:schemeClr val="accent1"/>
          </a:solidFill>
          <a:ln w="19050">
            <a:solidFill>
              <a:schemeClr val="lt1"/>
            </a:solidFill>
          </a:ln>
          <a:effectLst/>
        </c:spPr>
      </c:pivotFmt>
      <c:pivotFmt>
        <c:idx val="5657"/>
        <c:spPr>
          <a:solidFill>
            <a:schemeClr val="accent1"/>
          </a:solidFill>
          <a:ln w="19050">
            <a:solidFill>
              <a:schemeClr val="lt1"/>
            </a:solidFill>
          </a:ln>
          <a:effectLst/>
        </c:spPr>
      </c:pivotFmt>
      <c:pivotFmt>
        <c:idx val="5658"/>
        <c:spPr>
          <a:solidFill>
            <a:schemeClr val="accent1"/>
          </a:solidFill>
          <a:ln w="19050">
            <a:solidFill>
              <a:schemeClr val="lt1"/>
            </a:solidFill>
          </a:ln>
          <a:effectLst/>
        </c:spPr>
      </c:pivotFmt>
      <c:pivotFmt>
        <c:idx val="5659"/>
        <c:spPr>
          <a:solidFill>
            <a:schemeClr val="accent1"/>
          </a:solidFill>
          <a:ln w="19050">
            <a:solidFill>
              <a:schemeClr val="lt1"/>
            </a:solidFill>
          </a:ln>
          <a:effectLst/>
        </c:spPr>
      </c:pivotFmt>
      <c:pivotFmt>
        <c:idx val="5660"/>
        <c:spPr>
          <a:solidFill>
            <a:schemeClr val="accent1"/>
          </a:solidFill>
          <a:ln w="19050">
            <a:solidFill>
              <a:schemeClr val="lt1"/>
            </a:solidFill>
          </a:ln>
          <a:effectLst/>
        </c:spPr>
      </c:pivotFmt>
      <c:pivotFmt>
        <c:idx val="5661"/>
        <c:spPr>
          <a:solidFill>
            <a:schemeClr val="accent1"/>
          </a:solidFill>
          <a:ln w="19050">
            <a:solidFill>
              <a:schemeClr val="lt1"/>
            </a:solidFill>
          </a:ln>
          <a:effectLst/>
        </c:spPr>
      </c:pivotFmt>
      <c:pivotFmt>
        <c:idx val="5662"/>
        <c:spPr>
          <a:solidFill>
            <a:schemeClr val="accent1"/>
          </a:solidFill>
          <a:ln w="19050">
            <a:solidFill>
              <a:schemeClr val="lt1"/>
            </a:solidFill>
          </a:ln>
          <a:effectLst/>
        </c:spPr>
      </c:pivotFmt>
      <c:pivotFmt>
        <c:idx val="5663"/>
        <c:spPr>
          <a:solidFill>
            <a:schemeClr val="accent1"/>
          </a:solidFill>
          <a:ln w="19050">
            <a:solidFill>
              <a:schemeClr val="lt1"/>
            </a:solidFill>
          </a:ln>
          <a:effectLst/>
        </c:spPr>
      </c:pivotFmt>
      <c:pivotFmt>
        <c:idx val="5664"/>
        <c:spPr>
          <a:solidFill>
            <a:schemeClr val="accent1"/>
          </a:solidFill>
          <a:ln w="19050">
            <a:solidFill>
              <a:schemeClr val="lt1"/>
            </a:solidFill>
          </a:ln>
          <a:effectLst/>
        </c:spPr>
      </c:pivotFmt>
      <c:pivotFmt>
        <c:idx val="5665"/>
        <c:spPr>
          <a:solidFill>
            <a:schemeClr val="accent1"/>
          </a:solidFill>
          <a:ln w="19050">
            <a:solidFill>
              <a:schemeClr val="lt1"/>
            </a:solidFill>
          </a:ln>
          <a:effectLst/>
        </c:spPr>
      </c:pivotFmt>
      <c:pivotFmt>
        <c:idx val="5666"/>
        <c:spPr>
          <a:solidFill>
            <a:schemeClr val="accent1"/>
          </a:solidFill>
          <a:ln w="19050">
            <a:solidFill>
              <a:schemeClr val="lt1"/>
            </a:solidFill>
          </a:ln>
          <a:effectLst/>
        </c:spPr>
      </c:pivotFmt>
      <c:pivotFmt>
        <c:idx val="5667"/>
        <c:spPr>
          <a:solidFill>
            <a:schemeClr val="accent1"/>
          </a:solidFill>
          <a:ln w="19050">
            <a:solidFill>
              <a:schemeClr val="lt1"/>
            </a:solidFill>
          </a:ln>
          <a:effectLst/>
        </c:spPr>
      </c:pivotFmt>
      <c:pivotFmt>
        <c:idx val="5668"/>
        <c:spPr>
          <a:solidFill>
            <a:schemeClr val="accent1"/>
          </a:solidFill>
          <a:ln w="19050">
            <a:solidFill>
              <a:schemeClr val="lt1"/>
            </a:solidFill>
          </a:ln>
          <a:effectLst/>
        </c:spPr>
      </c:pivotFmt>
      <c:pivotFmt>
        <c:idx val="5669"/>
        <c:spPr>
          <a:solidFill>
            <a:schemeClr val="accent1"/>
          </a:solidFill>
          <a:ln w="19050">
            <a:solidFill>
              <a:schemeClr val="lt1"/>
            </a:solidFill>
          </a:ln>
          <a:effectLst/>
        </c:spPr>
      </c:pivotFmt>
      <c:pivotFmt>
        <c:idx val="5670"/>
        <c:spPr>
          <a:solidFill>
            <a:schemeClr val="accent1"/>
          </a:solidFill>
          <a:ln w="19050">
            <a:solidFill>
              <a:schemeClr val="lt1"/>
            </a:solidFill>
          </a:ln>
          <a:effectLst/>
        </c:spPr>
      </c:pivotFmt>
      <c:pivotFmt>
        <c:idx val="5671"/>
        <c:spPr>
          <a:solidFill>
            <a:schemeClr val="accent1"/>
          </a:solidFill>
          <a:ln w="19050">
            <a:solidFill>
              <a:schemeClr val="lt1"/>
            </a:solidFill>
          </a:ln>
          <a:effectLst/>
        </c:spPr>
      </c:pivotFmt>
      <c:pivotFmt>
        <c:idx val="5672"/>
        <c:spPr>
          <a:solidFill>
            <a:schemeClr val="accent1"/>
          </a:solidFill>
          <a:ln w="19050">
            <a:solidFill>
              <a:schemeClr val="lt1"/>
            </a:solidFill>
          </a:ln>
          <a:effectLst/>
        </c:spPr>
      </c:pivotFmt>
      <c:pivotFmt>
        <c:idx val="5673"/>
        <c:spPr>
          <a:solidFill>
            <a:schemeClr val="accent1"/>
          </a:solidFill>
          <a:ln w="19050">
            <a:solidFill>
              <a:schemeClr val="lt1"/>
            </a:solidFill>
          </a:ln>
          <a:effectLst/>
        </c:spPr>
      </c:pivotFmt>
      <c:pivotFmt>
        <c:idx val="5674"/>
        <c:spPr>
          <a:solidFill>
            <a:schemeClr val="accent1"/>
          </a:solidFill>
          <a:ln w="19050">
            <a:solidFill>
              <a:schemeClr val="lt1"/>
            </a:solidFill>
          </a:ln>
          <a:effectLst/>
        </c:spPr>
      </c:pivotFmt>
      <c:pivotFmt>
        <c:idx val="5675"/>
        <c:spPr>
          <a:solidFill>
            <a:schemeClr val="accent1"/>
          </a:solidFill>
          <a:ln w="19050">
            <a:solidFill>
              <a:schemeClr val="lt1"/>
            </a:solidFill>
          </a:ln>
          <a:effectLst/>
        </c:spPr>
      </c:pivotFmt>
      <c:pivotFmt>
        <c:idx val="5676"/>
        <c:spPr>
          <a:solidFill>
            <a:schemeClr val="accent1"/>
          </a:solidFill>
          <a:ln w="19050">
            <a:solidFill>
              <a:schemeClr val="lt1"/>
            </a:solidFill>
          </a:ln>
          <a:effectLst/>
        </c:spPr>
      </c:pivotFmt>
      <c:pivotFmt>
        <c:idx val="5677"/>
        <c:spPr>
          <a:solidFill>
            <a:schemeClr val="accent1"/>
          </a:solidFill>
          <a:ln w="19050">
            <a:solidFill>
              <a:schemeClr val="lt1"/>
            </a:solidFill>
          </a:ln>
          <a:effectLst/>
        </c:spPr>
      </c:pivotFmt>
      <c:pivotFmt>
        <c:idx val="5678"/>
        <c:spPr>
          <a:solidFill>
            <a:schemeClr val="accent1"/>
          </a:solidFill>
          <a:ln w="19050">
            <a:solidFill>
              <a:schemeClr val="lt1"/>
            </a:solidFill>
          </a:ln>
          <a:effectLst/>
        </c:spPr>
      </c:pivotFmt>
      <c:pivotFmt>
        <c:idx val="5679"/>
        <c:spPr>
          <a:solidFill>
            <a:schemeClr val="accent1"/>
          </a:solidFill>
          <a:ln w="19050">
            <a:solidFill>
              <a:schemeClr val="lt1"/>
            </a:solidFill>
          </a:ln>
          <a:effectLst/>
        </c:spPr>
      </c:pivotFmt>
      <c:pivotFmt>
        <c:idx val="5680"/>
        <c:spPr>
          <a:solidFill>
            <a:schemeClr val="accent1"/>
          </a:solidFill>
          <a:ln w="19050">
            <a:solidFill>
              <a:schemeClr val="lt1"/>
            </a:solidFill>
          </a:ln>
          <a:effectLst/>
        </c:spPr>
      </c:pivotFmt>
      <c:pivotFmt>
        <c:idx val="5681"/>
        <c:spPr>
          <a:solidFill>
            <a:schemeClr val="accent1"/>
          </a:solidFill>
          <a:ln w="19050">
            <a:solidFill>
              <a:schemeClr val="lt1"/>
            </a:solidFill>
          </a:ln>
          <a:effectLst/>
        </c:spPr>
      </c:pivotFmt>
      <c:pivotFmt>
        <c:idx val="5682"/>
        <c:spPr>
          <a:solidFill>
            <a:schemeClr val="accent1"/>
          </a:solidFill>
          <a:ln w="19050">
            <a:solidFill>
              <a:schemeClr val="lt1"/>
            </a:solidFill>
          </a:ln>
          <a:effectLst/>
        </c:spPr>
      </c:pivotFmt>
      <c:pivotFmt>
        <c:idx val="5683"/>
        <c:spPr>
          <a:solidFill>
            <a:schemeClr val="accent1"/>
          </a:solidFill>
          <a:ln w="19050">
            <a:solidFill>
              <a:schemeClr val="lt1"/>
            </a:solidFill>
          </a:ln>
          <a:effectLst/>
        </c:spPr>
      </c:pivotFmt>
      <c:pivotFmt>
        <c:idx val="5684"/>
        <c:spPr>
          <a:solidFill>
            <a:schemeClr val="accent1"/>
          </a:solidFill>
          <a:ln w="19050">
            <a:solidFill>
              <a:schemeClr val="lt1"/>
            </a:solidFill>
          </a:ln>
          <a:effectLst/>
        </c:spPr>
      </c:pivotFmt>
      <c:pivotFmt>
        <c:idx val="5685"/>
        <c:spPr>
          <a:solidFill>
            <a:schemeClr val="accent1"/>
          </a:solidFill>
          <a:ln w="19050">
            <a:solidFill>
              <a:schemeClr val="lt1"/>
            </a:solidFill>
          </a:ln>
          <a:effectLst/>
        </c:spPr>
      </c:pivotFmt>
      <c:pivotFmt>
        <c:idx val="5686"/>
        <c:spPr>
          <a:solidFill>
            <a:schemeClr val="accent1"/>
          </a:solidFill>
          <a:ln w="19050">
            <a:solidFill>
              <a:schemeClr val="lt1"/>
            </a:solidFill>
          </a:ln>
          <a:effectLst/>
        </c:spPr>
      </c:pivotFmt>
      <c:pivotFmt>
        <c:idx val="5687"/>
        <c:spPr>
          <a:solidFill>
            <a:schemeClr val="accent1"/>
          </a:solidFill>
          <a:ln w="19050">
            <a:solidFill>
              <a:schemeClr val="lt1"/>
            </a:solidFill>
          </a:ln>
          <a:effectLst/>
        </c:spPr>
      </c:pivotFmt>
      <c:pivotFmt>
        <c:idx val="5688"/>
        <c:spPr>
          <a:solidFill>
            <a:schemeClr val="accent1"/>
          </a:solidFill>
          <a:ln w="19050">
            <a:solidFill>
              <a:schemeClr val="lt1"/>
            </a:solidFill>
          </a:ln>
          <a:effectLst/>
        </c:spPr>
      </c:pivotFmt>
      <c:pivotFmt>
        <c:idx val="5689"/>
        <c:spPr>
          <a:solidFill>
            <a:schemeClr val="accent1"/>
          </a:solidFill>
          <a:ln w="19050">
            <a:solidFill>
              <a:schemeClr val="lt1"/>
            </a:solidFill>
          </a:ln>
          <a:effectLst/>
        </c:spPr>
      </c:pivotFmt>
      <c:pivotFmt>
        <c:idx val="5690"/>
        <c:spPr>
          <a:solidFill>
            <a:schemeClr val="accent1"/>
          </a:solidFill>
          <a:ln w="19050">
            <a:solidFill>
              <a:schemeClr val="lt1"/>
            </a:solidFill>
          </a:ln>
          <a:effectLst/>
        </c:spPr>
      </c:pivotFmt>
      <c:pivotFmt>
        <c:idx val="5691"/>
        <c:spPr>
          <a:solidFill>
            <a:schemeClr val="accent1"/>
          </a:solidFill>
          <a:ln w="19050">
            <a:solidFill>
              <a:schemeClr val="lt1"/>
            </a:solidFill>
          </a:ln>
          <a:effectLst/>
        </c:spPr>
      </c:pivotFmt>
      <c:pivotFmt>
        <c:idx val="5692"/>
        <c:spPr>
          <a:solidFill>
            <a:schemeClr val="accent1"/>
          </a:solidFill>
          <a:ln w="19050">
            <a:solidFill>
              <a:schemeClr val="lt1"/>
            </a:solidFill>
          </a:ln>
          <a:effectLst/>
        </c:spPr>
      </c:pivotFmt>
      <c:pivotFmt>
        <c:idx val="5693"/>
        <c:spPr>
          <a:solidFill>
            <a:schemeClr val="accent1"/>
          </a:solidFill>
          <a:ln w="19050">
            <a:solidFill>
              <a:schemeClr val="lt1"/>
            </a:solidFill>
          </a:ln>
          <a:effectLst/>
        </c:spPr>
      </c:pivotFmt>
      <c:pivotFmt>
        <c:idx val="5694"/>
        <c:spPr>
          <a:solidFill>
            <a:schemeClr val="accent1"/>
          </a:solidFill>
          <a:ln w="19050">
            <a:solidFill>
              <a:schemeClr val="lt1"/>
            </a:solidFill>
          </a:ln>
          <a:effectLst/>
        </c:spPr>
      </c:pivotFmt>
      <c:pivotFmt>
        <c:idx val="5695"/>
        <c:spPr>
          <a:solidFill>
            <a:schemeClr val="accent1"/>
          </a:solidFill>
          <a:ln w="19050">
            <a:solidFill>
              <a:schemeClr val="lt1"/>
            </a:solidFill>
          </a:ln>
          <a:effectLst/>
        </c:spPr>
      </c:pivotFmt>
      <c:pivotFmt>
        <c:idx val="5696"/>
        <c:spPr>
          <a:solidFill>
            <a:schemeClr val="accent1"/>
          </a:solidFill>
          <a:ln w="19050">
            <a:solidFill>
              <a:schemeClr val="lt1"/>
            </a:solidFill>
          </a:ln>
          <a:effectLst/>
        </c:spPr>
      </c:pivotFmt>
      <c:pivotFmt>
        <c:idx val="5697"/>
        <c:spPr>
          <a:solidFill>
            <a:schemeClr val="accent1"/>
          </a:solidFill>
          <a:ln w="19050">
            <a:solidFill>
              <a:schemeClr val="lt1"/>
            </a:solidFill>
          </a:ln>
          <a:effectLst/>
        </c:spPr>
      </c:pivotFmt>
      <c:pivotFmt>
        <c:idx val="5698"/>
        <c:spPr>
          <a:solidFill>
            <a:schemeClr val="accent1"/>
          </a:solidFill>
          <a:ln w="19050">
            <a:solidFill>
              <a:schemeClr val="lt1"/>
            </a:solidFill>
          </a:ln>
          <a:effectLst/>
        </c:spPr>
      </c:pivotFmt>
      <c:pivotFmt>
        <c:idx val="5699"/>
        <c:spPr>
          <a:solidFill>
            <a:schemeClr val="accent1"/>
          </a:solidFill>
          <a:ln w="19050">
            <a:solidFill>
              <a:schemeClr val="lt1"/>
            </a:solidFill>
          </a:ln>
          <a:effectLst/>
        </c:spPr>
      </c:pivotFmt>
      <c:pivotFmt>
        <c:idx val="5700"/>
        <c:spPr>
          <a:solidFill>
            <a:schemeClr val="accent1"/>
          </a:solidFill>
          <a:ln w="19050">
            <a:solidFill>
              <a:schemeClr val="lt1"/>
            </a:solidFill>
          </a:ln>
          <a:effectLst/>
        </c:spPr>
      </c:pivotFmt>
      <c:pivotFmt>
        <c:idx val="5701"/>
        <c:spPr>
          <a:solidFill>
            <a:schemeClr val="accent1"/>
          </a:solidFill>
          <a:ln w="19050">
            <a:solidFill>
              <a:schemeClr val="lt1"/>
            </a:solidFill>
          </a:ln>
          <a:effectLst/>
        </c:spPr>
      </c:pivotFmt>
      <c:pivotFmt>
        <c:idx val="5702"/>
        <c:spPr>
          <a:solidFill>
            <a:schemeClr val="accent1"/>
          </a:solidFill>
          <a:ln w="19050">
            <a:solidFill>
              <a:schemeClr val="lt1"/>
            </a:solidFill>
          </a:ln>
          <a:effectLst/>
        </c:spPr>
      </c:pivotFmt>
      <c:pivotFmt>
        <c:idx val="5703"/>
        <c:spPr>
          <a:solidFill>
            <a:schemeClr val="accent1"/>
          </a:solidFill>
          <a:ln w="19050">
            <a:solidFill>
              <a:schemeClr val="lt1"/>
            </a:solidFill>
          </a:ln>
          <a:effectLst/>
        </c:spPr>
      </c:pivotFmt>
      <c:pivotFmt>
        <c:idx val="5704"/>
        <c:spPr>
          <a:solidFill>
            <a:schemeClr val="accent1"/>
          </a:solidFill>
          <a:ln w="19050">
            <a:solidFill>
              <a:schemeClr val="lt1"/>
            </a:solidFill>
          </a:ln>
          <a:effectLst/>
        </c:spPr>
      </c:pivotFmt>
      <c:pivotFmt>
        <c:idx val="5705"/>
        <c:spPr>
          <a:solidFill>
            <a:schemeClr val="accent1"/>
          </a:solidFill>
          <a:ln w="19050">
            <a:solidFill>
              <a:schemeClr val="lt1"/>
            </a:solidFill>
          </a:ln>
          <a:effectLst/>
        </c:spPr>
      </c:pivotFmt>
      <c:pivotFmt>
        <c:idx val="5706"/>
        <c:spPr>
          <a:solidFill>
            <a:schemeClr val="accent1"/>
          </a:solidFill>
          <a:ln w="19050">
            <a:solidFill>
              <a:schemeClr val="lt1"/>
            </a:solidFill>
          </a:ln>
          <a:effectLst/>
        </c:spPr>
      </c:pivotFmt>
      <c:pivotFmt>
        <c:idx val="5707"/>
        <c:spPr>
          <a:solidFill>
            <a:schemeClr val="accent1"/>
          </a:solidFill>
          <a:ln w="19050">
            <a:solidFill>
              <a:schemeClr val="lt1"/>
            </a:solidFill>
          </a:ln>
          <a:effectLst/>
        </c:spPr>
      </c:pivotFmt>
      <c:pivotFmt>
        <c:idx val="5708"/>
        <c:spPr>
          <a:solidFill>
            <a:schemeClr val="accent1"/>
          </a:solidFill>
          <a:ln w="19050">
            <a:solidFill>
              <a:schemeClr val="lt1"/>
            </a:solidFill>
          </a:ln>
          <a:effectLst/>
        </c:spPr>
      </c:pivotFmt>
      <c:pivotFmt>
        <c:idx val="5709"/>
        <c:spPr>
          <a:solidFill>
            <a:schemeClr val="accent1"/>
          </a:solidFill>
          <a:ln w="19050">
            <a:solidFill>
              <a:schemeClr val="lt1"/>
            </a:solidFill>
          </a:ln>
          <a:effectLst/>
        </c:spPr>
        <c:marker>
          <c:symbol val="none"/>
        </c:marker>
      </c:pivotFmt>
      <c:pivotFmt>
        <c:idx val="5710"/>
        <c:spPr>
          <a:solidFill>
            <a:schemeClr val="accent1"/>
          </a:solidFill>
          <a:ln w="19050">
            <a:solidFill>
              <a:schemeClr val="lt1"/>
            </a:solidFill>
          </a:ln>
          <a:effectLst/>
        </c:spPr>
      </c:pivotFmt>
      <c:pivotFmt>
        <c:idx val="5711"/>
        <c:spPr>
          <a:solidFill>
            <a:schemeClr val="accent1"/>
          </a:solidFill>
          <a:ln w="19050">
            <a:solidFill>
              <a:schemeClr val="lt1"/>
            </a:solidFill>
          </a:ln>
          <a:effectLst/>
        </c:spPr>
      </c:pivotFmt>
      <c:pivotFmt>
        <c:idx val="5712"/>
        <c:spPr>
          <a:solidFill>
            <a:schemeClr val="accent1"/>
          </a:solidFill>
          <a:ln w="19050">
            <a:solidFill>
              <a:schemeClr val="lt1"/>
            </a:solidFill>
          </a:ln>
          <a:effectLst/>
        </c:spPr>
      </c:pivotFmt>
      <c:pivotFmt>
        <c:idx val="5713"/>
        <c:spPr>
          <a:solidFill>
            <a:schemeClr val="accent1"/>
          </a:solidFill>
          <a:ln w="19050">
            <a:solidFill>
              <a:schemeClr val="lt1"/>
            </a:solidFill>
          </a:ln>
          <a:effectLst/>
        </c:spPr>
      </c:pivotFmt>
      <c:pivotFmt>
        <c:idx val="5714"/>
        <c:spPr>
          <a:solidFill>
            <a:schemeClr val="accent1"/>
          </a:solidFill>
          <a:ln w="19050">
            <a:solidFill>
              <a:schemeClr val="lt1"/>
            </a:solidFill>
          </a:ln>
          <a:effectLst/>
        </c:spPr>
      </c:pivotFmt>
      <c:pivotFmt>
        <c:idx val="5715"/>
        <c:spPr>
          <a:solidFill>
            <a:schemeClr val="accent1"/>
          </a:solidFill>
          <a:ln w="19050">
            <a:solidFill>
              <a:schemeClr val="lt1"/>
            </a:solidFill>
          </a:ln>
          <a:effectLst/>
        </c:spPr>
      </c:pivotFmt>
      <c:pivotFmt>
        <c:idx val="5716"/>
        <c:spPr>
          <a:solidFill>
            <a:schemeClr val="accent1"/>
          </a:solidFill>
          <a:ln w="19050">
            <a:solidFill>
              <a:schemeClr val="lt1"/>
            </a:solidFill>
          </a:ln>
          <a:effectLst/>
        </c:spPr>
      </c:pivotFmt>
      <c:pivotFmt>
        <c:idx val="5717"/>
        <c:spPr>
          <a:solidFill>
            <a:schemeClr val="accent1"/>
          </a:solidFill>
          <a:ln w="19050">
            <a:solidFill>
              <a:schemeClr val="lt1"/>
            </a:solidFill>
          </a:ln>
          <a:effectLst/>
        </c:spPr>
      </c:pivotFmt>
      <c:pivotFmt>
        <c:idx val="5718"/>
        <c:spPr>
          <a:solidFill>
            <a:schemeClr val="accent1"/>
          </a:solidFill>
          <a:ln w="19050">
            <a:solidFill>
              <a:schemeClr val="lt1"/>
            </a:solidFill>
          </a:ln>
          <a:effectLst/>
        </c:spPr>
      </c:pivotFmt>
      <c:pivotFmt>
        <c:idx val="5719"/>
        <c:spPr>
          <a:solidFill>
            <a:schemeClr val="accent1"/>
          </a:solidFill>
          <a:ln w="19050">
            <a:solidFill>
              <a:schemeClr val="lt1"/>
            </a:solidFill>
          </a:ln>
          <a:effectLst/>
        </c:spPr>
      </c:pivotFmt>
      <c:pivotFmt>
        <c:idx val="5720"/>
        <c:spPr>
          <a:solidFill>
            <a:schemeClr val="accent1"/>
          </a:solidFill>
          <a:ln w="19050">
            <a:solidFill>
              <a:schemeClr val="lt1"/>
            </a:solidFill>
          </a:ln>
          <a:effectLst/>
        </c:spPr>
      </c:pivotFmt>
      <c:pivotFmt>
        <c:idx val="5721"/>
        <c:spPr>
          <a:solidFill>
            <a:schemeClr val="accent1"/>
          </a:solidFill>
          <a:ln w="19050">
            <a:solidFill>
              <a:schemeClr val="lt1"/>
            </a:solidFill>
          </a:ln>
          <a:effectLst/>
        </c:spPr>
      </c:pivotFmt>
      <c:pivotFmt>
        <c:idx val="5722"/>
        <c:spPr>
          <a:solidFill>
            <a:schemeClr val="accent1"/>
          </a:solidFill>
          <a:ln w="19050">
            <a:solidFill>
              <a:schemeClr val="lt1"/>
            </a:solidFill>
          </a:ln>
          <a:effectLst/>
        </c:spPr>
      </c:pivotFmt>
      <c:pivotFmt>
        <c:idx val="5723"/>
        <c:spPr>
          <a:solidFill>
            <a:schemeClr val="accent1"/>
          </a:solidFill>
          <a:ln w="19050">
            <a:solidFill>
              <a:schemeClr val="lt1"/>
            </a:solidFill>
          </a:ln>
          <a:effectLst/>
        </c:spPr>
      </c:pivotFmt>
      <c:pivotFmt>
        <c:idx val="5724"/>
        <c:spPr>
          <a:solidFill>
            <a:schemeClr val="accent1"/>
          </a:solidFill>
          <a:ln w="19050">
            <a:solidFill>
              <a:schemeClr val="lt1"/>
            </a:solidFill>
          </a:ln>
          <a:effectLst/>
        </c:spPr>
      </c:pivotFmt>
      <c:pivotFmt>
        <c:idx val="5725"/>
        <c:spPr>
          <a:solidFill>
            <a:schemeClr val="accent1"/>
          </a:solidFill>
          <a:ln w="19050">
            <a:solidFill>
              <a:schemeClr val="lt1"/>
            </a:solidFill>
          </a:ln>
          <a:effectLst/>
        </c:spPr>
      </c:pivotFmt>
      <c:pivotFmt>
        <c:idx val="5726"/>
        <c:spPr>
          <a:solidFill>
            <a:schemeClr val="accent1"/>
          </a:solidFill>
          <a:ln w="19050">
            <a:solidFill>
              <a:schemeClr val="lt1"/>
            </a:solidFill>
          </a:ln>
          <a:effectLst/>
        </c:spPr>
      </c:pivotFmt>
      <c:pivotFmt>
        <c:idx val="5727"/>
        <c:spPr>
          <a:solidFill>
            <a:schemeClr val="accent1"/>
          </a:solidFill>
          <a:ln w="19050">
            <a:solidFill>
              <a:schemeClr val="lt1"/>
            </a:solidFill>
          </a:ln>
          <a:effectLst/>
        </c:spPr>
      </c:pivotFmt>
      <c:pivotFmt>
        <c:idx val="5728"/>
        <c:spPr>
          <a:solidFill>
            <a:schemeClr val="accent1"/>
          </a:solidFill>
          <a:ln w="19050">
            <a:solidFill>
              <a:schemeClr val="lt1"/>
            </a:solidFill>
          </a:ln>
          <a:effectLst/>
        </c:spPr>
      </c:pivotFmt>
      <c:pivotFmt>
        <c:idx val="5729"/>
        <c:spPr>
          <a:solidFill>
            <a:schemeClr val="accent1"/>
          </a:solidFill>
          <a:ln w="19050">
            <a:solidFill>
              <a:schemeClr val="lt1"/>
            </a:solidFill>
          </a:ln>
          <a:effectLst/>
        </c:spPr>
      </c:pivotFmt>
      <c:pivotFmt>
        <c:idx val="5730"/>
        <c:spPr>
          <a:solidFill>
            <a:schemeClr val="accent1"/>
          </a:solidFill>
          <a:ln w="19050">
            <a:solidFill>
              <a:schemeClr val="lt1"/>
            </a:solidFill>
          </a:ln>
          <a:effectLst/>
        </c:spPr>
      </c:pivotFmt>
      <c:pivotFmt>
        <c:idx val="5731"/>
        <c:spPr>
          <a:solidFill>
            <a:schemeClr val="accent1"/>
          </a:solidFill>
          <a:ln w="19050">
            <a:solidFill>
              <a:schemeClr val="lt1"/>
            </a:solidFill>
          </a:ln>
          <a:effectLst/>
        </c:spPr>
      </c:pivotFmt>
      <c:pivotFmt>
        <c:idx val="5732"/>
        <c:spPr>
          <a:solidFill>
            <a:schemeClr val="accent1"/>
          </a:solidFill>
          <a:ln w="19050">
            <a:solidFill>
              <a:schemeClr val="lt1"/>
            </a:solidFill>
          </a:ln>
          <a:effectLst/>
        </c:spPr>
      </c:pivotFmt>
      <c:pivotFmt>
        <c:idx val="5733"/>
        <c:spPr>
          <a:solidFill>
            <a:schemeClr val="accent1"/>
          </a:solidFill>
          <a:ln w="19050">
            <a:solidFill>
              <a:schemeClr val="lt1"/>
            </a:solidFill>
          </a:ln>
          <a:effectLst/>
        </c:spPr>
      </c:pivotFmt>
      <c:pivotFmt>
        <c:idx val="5734"/>
        <c:spPr>
          <a:solidFill>
            <a:schemeClr val="accent1"/>
          </a:solidFill>
          <a:ln w="19050">
            <a:solidFill>
              <a:schemeClr val="lt1"/>
            </a:solidFill>
          </a:ln>
          <a:effectLst/>
        </c:spPr>
      </c:pivotFmt>
      <c:pivotFmt>
        <c:idx val="5735"/>
        <c:spPr>
          <a:solidFill>
            <a:schemeClr val="accent1"/>
          </a:solidFill>
          <a:ln w="19050">
            <a:solidFill>
              <a:schemeClr val="lt1"/>
            </a:solidFill>
          </a:ln>
          <a:effectLst/>
        </c:spPr>
      </c:pivotFmt>
      <c:pivotFmt>
        <c:idx val="5736"/>
        <c:spPr>
          <a:solidFill>
            <a:schemeClr val="accent1"/>
          </a:solidFill>
          <a:ln w="19050">
            <a:solidFill>
              <a:schemeClr val="lt1"/>
            </a:solidFill>
          </a:ln>
          <a:effectLst/>
        </c:spPr>
      </c:pivotFmt>
      <c:pivotFmt>
        <c:idx val="5737"/>
        <c:spPr>
          <a:solidFill>
            <a:schemeClr val="accent1"/>
          </a:solidFill>
          <a:ln w="19050">
            <a:solidFill>
              <a:schemeClr val="lt1"/>
            </a:solidFill>
          </a:ln>
          <a:effectLst/>
        </c:spPr>
      </c:pivotFmt>
      <c:pivotFmt>
        <c:idx val="5738"/>
        <c:spPr>
          <a:solidFill>
            <a:schemeClr val="accent1"/>
          </a:solidFill>
          <a:ln w="19050">
            <a:solidFill>
              <a:schemeClr val="lt1"/>
            </a:solidFill>
          </a:ln>
          <a:effectLst/>
        </c:spPr>
      </c:pivotFmt>
      <c:pivotFmt>
        <c:idx val="5739"/>
        <c:spPr>
          <a:solidFill>
            <a:schemeClr val="accent1"/>
          </a:solidFill>
          <a:ln w="19050">
            <a:solidFill>
              <a:schemeClr val="lt1"/>
            </a:solidFill>
          </a:ln>
          <a:effectLst/>
        </c:spPr>
      </c:pivotFmt>
      <c:pivotFmt>
        <c:idx val="5740"/>
        <c:spPr>
          <a:solidFill>
            <a:schemeClr val="accent1"/>
          </a:solidFill>
          <a:ln w="19050">
            <a:solidFill>
              <a:schemeClr val="lt1"/>
            </a:solidFill>
          </a:ln>
          <a:effectLst/>
        </c:spPr>
      </c:pivotFmt>
      <c:pivotFmt>
        <c:idx val="5741"/>
        <c:spPr>
          <a:solidFill>
            <a:schemeClr val="accent1"/>
          </a:solidFill>
          <a:ln w="19050">
            <a:solidFill>
              <a:schemeClr val="lt1"/>
            </a:solidFill>
          </a:ln>
          <a:effectLst/>
        </c:spPr>
      </c:pivotFmt>
      <c:pivotFmt>
        <c:idx val="5742"/>
        <c:spPr>
          <a:solidFill>
            <a:schemeClr val="accent1"/>
          </a:solidFill>
          <a:ln w="19050">
            <a:solidFill>
              <a:schemeClr val="lt1"/>
            </a:solidFill>
          </a:ln>
          <a:effectLst/>
        </c:spPr>
      </c:pivotFmt>
      <c:pivotFmt>
        <c:idx val="5743"/>
        <c:spPr>
          <a:solidFill>
            <a:schemeClr val="accent1"/>
          </a:solidFill>
          <a:ln w="19050">
            <a:solidFill>
              <a:schemeClr val="lt1"/>
            </a:solidFill>
          </a:ln>
          <a:effectLst/>
        </c:spPr>
      </c:pivotFmt>
      <c:pivotFmt>
        <c:idx val="5744"/>
        <c:spPr>
          <a:solidFill>
            <a:schemeClr val="accent1"/>
          </a:solidFill>
          <a:ln w="19050">
            <a:solidFill>
              <a:schemeClr val="lt1"/>
            </a:solidFill>
          </a:ln>
          <a:effectLst/>
        </c:spPr>
      </c:pivotFmt>
      <c:pivotFmt>
        <c:idx val="5745"/>
        <c:spPr>
          <a:solidFill>
            <a:schemeClr val="accent1"/>
          </a:solidFill>
          <a:ln w="19050">
            <a:solidFill>
              <a:schemeClr val="lt1"/>
            </a:solidFill>
          </a:ln>
          <a:effectLst/>
        </c:spPr>
      </c:pivotFmt>
      <c:pivotFmt>
        <c:idx val="5746"/>
        <c:spPr>
          <a:solidFill>
            <a:schemeClr val="accent1"/>
          </a:solidFill>
          <a:ln w="19050">
            <a:solidFill>
              <a:schemeClr val="lt1"/>
            </a:solidFill>
          </a:ln>
          <a:effectLst/>
        </c:spPr>
      </c:pivotFmt>
      <c:pivotFmt>
        <c:idx val="5747"/>
        <c:spPr>
          <a:solidFill>
            <a:schemeClr val="accent1"/>
          </a:solidFill>
          <a:ln w="19050">
            <a:solidFill>
              <a:schemeClr val="lt1"/>
            </a:solidFill>
          </a:ln>
          <a:effectLst/>
        </c:spPr>
      </c:pivotFmt>
      <c:pivotFmt>
        <c:idx val="5748"/>
        <c:spPr>
          <a:solidFill>
            <a:schemeClr val="accent1"/>
          </a:solidFill>
          <a:ln w="19050">
            <a:solidFill>
              <a:schemeClr val="lt1"/>
            </a:solidFill>
          </a:ln>
          <a:effectLst/>
        </c:spPr>
      </c:pivotFmt>
      <c:pivotFmt>
        <c:idx val="5749"/>
        <c:spPr>
          <a:solidFill>
            <a:schemeClr val="accent1"/>
          </a:solidFill>
          <a:ln w="19050">
            <a:solidFill>
              <a:schemeClr val="lt1"/>
            </a:solidFill>
          </a:ln>
          <a:effectLst/>
        </c:spPr>
      </c:pivotFmt>
      <c:pivotFmt>
        <c:idx val="5750"/>
        <c:spPr>
          <a:solidFill>
            <a:schemeClr val="accent1"/>
          </a:solidFill>
          <a:ln w="19050">
            <a:solidFill>
              <a:schemeClr val="lt1"/>
            </a:solidFill>
          </a:ln>
          <a:effectLst/>
        </c:spPr>
      </c:pivotFmt>
      <c:pivotFmt>
        <c:idx val="5751"/>
        <c:spPr>
          <a:solidFill>
            <a:schemeClr val="accent1"/>
          </a:solidFill>
          <a:ln w="19050">
            <a:solidFill>
              <a:schemeClr val="lt1"/>
            </a:solidFill>
          </a:ln>
          <a:effectLst/>
        </c:spPr>
      </c:pivotFmt>
      <c:pivotFmt>
        <c:idx val="5752"/>
        <c:spPr>
          <a:solidFill>
            <a:schemeClr val="accent1"/>
          </a:solidFill>
          <a:ln w="19050">
            <a:solidFill>
              <a:schemeClr val="lt1"/>
            </a:solidFill>
          </a:ln>
          <a:effectLst/>
        </c:spPr>
      </c:pivotFmt>
      <c:pivotFmt>
        <c:idx val="5753"/>
        <c:spPr>
          <a:solidFill>
            <a:schemeClr val="accent1"/>
          </a:solidFill>
          <a:ln w="19050">
            <a:solidFill>
              <a:schemeClr val="lt1"/>
            </a:solidFill>
          </a:ln>
          <a:effectLst/>
        </c:spPr>
      </c:pivotFmt>
      <c:pivotFmt>
        <c:idx val="5754"/>
        <c:spPr>
          <a:solidFill>
            <a:schemeClr val="accent1"/>
          </a:solidFill>
          <a:ln w="19050">
            <a:solidFill>
              <a:schemeClr val="lt1"/>
            </a:solidFill>
          </a:ln>
          <a:effectLst/>
        </c:spPr>
      </c:pivotFmt>
      <c:pivotFmt>
        <c:idx val="5755"/>
        <c:spPr>
          <a:solidFill>
            <a:schemeClr val="accent1"/>
          </a:solidFill>
          <a:ln w="19050">
            <a:solidFill>
              <a:schemeClr val="lt1"/>
            </a:solidFill>
          </a:ln>
          <a:effectLst/>
        </c:spPr>
      </c:pivotFmt>
      <c:pivotFmt>
        <c:idx val="5756"/>
        <c:spPr>
          <a:solidFill>
            <a:schemeClr val="accent1"/>
          </a:solidFill>
          <a:ln w="19050">
            <a:solidFill>
              <a:schemeClr val="lt1"/>
            </a:solidFill>
          </a:ln>
          <a:effectLst/>
        </c:spPr>
      </c:pivotFmt>
      <c:pivotFmt>
        <c:idx val="5757"/>
        <c:spPr>
          <a:solidFill>
            <a:schemeClr val="accent1"/>
          </a:solidFill>
          <a:ln w="19050">
            <a:solidFill>
              <a:schemeClr val="lt1"/>
            </a:solidFill>
          </a:ln>
          <a:effectLst/>
        </c:spPr>
      </c:pivotFmt>
      <c:pivotFmt>
        <c:idx val="5758"/>
        <c:spPr>
          <a:solidFill>
            <a:schemeClr val="accent1"/>
          </a:solidFill>
          <a:ln w="19050">
            <a:solidFill>
              <a:schemeClr val="lt1"/>
            </a:solidFill>
          </a:ln>
          <a:effectLst/>
        </c:spPr>
      </c:pivotFmt>
      <c:pivotFmt>
        <c:idx val="5759"/>
        <c:spPr>
          <a:solidFill>
            <a:schemeClr val="accent1"/>
          </a:solidFill>
          <a:ln w="19050">
            <a:solidFill>
              <a:schemeClr val="lt1"/>
            </a:solidFill>
          </a:ln>
          <a:effectLst/>
        </c:spPr>
      </c:pivotFmt>
      <c:pivotFmt>
        <c:idx val="5760"/>
        <c:spPr>
          <a:solidFill>
            <a:schemeClr val="accent1"/>
          </a:solidFill>
          <a:ln w="19050">
            <a:solidFill>
              <a:schemeClr val="lt1"/>
            </a:solidFill>
          </a:ln>
          <a:effectLst/>
        </c:spPr>
      </c:pivotFmt>
      <c:pivotFmt>
        <c:idx val="5761"/>
        <c:spPr>
          <a:solidFill>
            <a:schemeClr val="accent1"/>
          </a:solidFill>
          <a:ln w="19050">
            <a:solidFill>
              <a:schemeClr val="lt1"/>
            </a:solidFill>
          </a:ln>
          <a:effectLst/>
        </c:spPr>
      </c:pivotFmt>
      <c:pivotFmt>
        <c:idx val="5762"/>
        <c:spPr>
          <a:solidFill>
            <a:schemeClr val="accent1"/>
          </a:solidFill>
          <a:ln w="19050">
            <a:solidFill>
              <a:schemeClr val="lt1"/>
            </a:solidFill>
          </a:ln>
          <a:effectLst/>
        </c:spPr>
      </c:pivotFmt>
      <c:pivotFmt>
        <c:idx val="5763"/>
        <c:spPr>
          <a:solidFill>
            <a:schemeClr val="accent1"/>
          </a:solidFill>
          <a:ln w="19050">
            <a:solidFill>
              <a:schemeClr val="lt1"/>
            </a:solidFill>
          </a:ln>
          <a:effectLst/>
        </c:spPr>
      </c:pivotFmt>
      <c:pivotFmt>
        <c:idx val="5764"/>
        <c:spPr>
          <a:solidFill>
            <a:schemeClr val="accent1"/>
          </a:solidFill>
          <a:ln w="19050">
            <a:solidFill>
              <a:schemeClr val="lt1"/>
            </a:solidFill>
          </a:ln>
          <a:effectLst/>
        </c:spPr>
      </c:pivotFmt>
      <c:pivotFmt>
        <c:idx val="5765"/>
        <c:spPr>
          <a:solidFill>
            <a:schemeClr val="accent1"/>
          </a:solidFill>
          <a:ln w="19050">
            <a:solidFill>
              <a:schemeClr val="lt1"/>
            </a:solidFill>
          </a:ln>
          <a:effectLst/>
        </c:spPr>
      </c:pivotFmt>
      <c:pivotFmt>
        <c:idx val="5766"/>
        <c:spPr>
          <a:solidFill>
            <a:schemeClr val="accent1"/>
          </a:solidFill>
          <a:ln w="19050">
            <a:solidFill>
              <a:schemeClr val="lt1"/>
            </a:solidFill>
          </a:ln>
          <a:effectLst/>
        </c:spPr>
      </c:pivotFmt>
      <c:pivotFmt>
        <c:idx val="5767"/>
        <c:spPr>
          <a:solidFill>
            <a:schemeClr val="accent1"/>
          </a:solidFill>
          <a:ln w="19050">
            <a:solidFill>
              <a:schemeClr val="lt1"/>
            </a:solidFill>
          </a:ln>
          <a:effectLst/>
        </c:spPr>
      </c:pivotFmt>
      <c:pivotFmt>
        <c:idx val="5768"/>
        <c:spPr>
          <a:solidFill>
            <a:schemeClr val="accent1"/>
          </a:solidFill>
          <a:ln w="19050">
            <a:solidFill>
              <a:schemeClr val="lt1"/>
            </a:solidFill>
          </a:ln>
          <a:effectLst/>
        </c:spPr>
      </c:pivotFmt>
      <c:pivotFmt>
        <c:idx val="5769"/>
        <c:spPr>
          <a:solidFill>
            <a:schemeClr val="accent1"/>
          </a:solidFill>
          <a:ln w="19050">
            <a:solidFill>
              <a:schemeClr val="lt1"/>
            </a:solidFill>
          </a:ln>
          <a:effectLst/>
        </c:spPr>
      </c:pivotFmt>
      <c:pivotFmt>
        <c:idx val="5770"/>
        <c:spPr>
          <a:solidFill>
            <a:schemeClr val="accent1"/>
          </a:solidFill>
          <a:ln w="19050">
            <a:solidFill>
              <a:schemeClr val="lt1"/>
            </a:solidFill>
          </a:ln>
          <a:effectLst/>
        </c:spPr>
      </c:pivotFmt>
      <c:pivotFmt>
        <c:idx val="5771"/>
        <c:spPr>
          <a:solidFill>
            <a:schemeClr val="accent1"/>
          </a:solidFill>
          <a:ln w="19050">
            <a:solidFill>
              <a:schemeClr val="lt1"/>
            </a:solidFill>
          </a:ln>
          <a:effectLst/>
        </c:spPr>
      </c:pivotFmt>
      <c:pivotFmt>
        <c:idx val="5772"/>
        <c:spPr>
          <a:solidFill>
            <a:schemeClr val="accent1"/>
          </a:solidFill>
          <a:ln w="19050">
            <a:solidFill>
              <a:schemeClr val="lt1"/>
            </a:solidFill>
          </a:ln>
          <a:effectLst/>
        </c:spPr>
      </c:pivotFmt>
      <c:pivotFmt>
        <c:idx val="5773"/>
        <c:spPr>
          <a:solidFill>
            <a:schemeClr val="accent1"/>
          </a:solidFill>
          <a:ln w="19050">
            <a:solidFill>
              <a:schemeClr val="lt1"/>
            </a:solidFill>
          </a:ln>
          <a:effectLst/>
        </c:spPr>
      </c:pivotFmt>
      <c:pivotFmt>
        <c:idx val="5774"/>
        <c:spPr>
          <a:solidFill>
            <a:schemeClr val="accent1"/>
          </a:solidFill>
          <a:ln w="19050">
            <a:solidFill>
              <a:schemeClr val="lt1"/>
            </a:solidFill>
          </a:ln>
          <a:effectLst/>
        </c:spPr>
      </c:pivotFmt>
      <c:pivotFmt>
        <c:idx val="5775"/>
        <c:spPr>
          <a:solidFill>
            <a:schemeClr val="accent1"/>
          </a:solidFill>
          <a:ln w="19050">
            <a:solidFill>
              <a:schemeClr val="lt1"/>
            </a:solidFill>
          </a:ln>
          <a:effectLst/>
        </c:spPr>
      </c:pivotFmt>
      <c:pivotFmt>
        <c:idx val="5776"/>
        <c:spPr>
          <a:solidFill>
            <a:schemeClr val="accent1"/>
          </a:solidFill>
          <a:ln w="19050">
            <a:solidFill>
              <a:schemeClr val="lt1"/>
            </a:solidFill>
          </a:ln>
          <a:effectLst/>
        </c:spPr>
      </c:pivotFmt>
      <c:pivotFmt>
        <c:idx val="5777"/>
        <c:spPr>
          <a:solidFill>
            <a:schemeClr val="accent1"/>
          </a:solidFill>
          <a:ln w="19050">
            <a:solidFill>
              <a:schemeClr val="lt1"/>
            </a:solidFill>
          </a:ln>
          <a:effectLst/>
        </c:spPr>
      </c:pivotFmt>
      <c:pivotFmt>
        <c:idx val="5778"/>
        <c:spPr>
          <a:solidFill>
            <a:schemeClr val="accent1"/>
          </a:solidFill>
          <a:ln w="19050">
            <a:solidFill>
              <a:schemeClr val="lt1"/>
            </a:solidFill>
          </a:ln>
          <a:effectLst/>
        </c:spPr>
      </c:pivotFmt>
      <c:pivotFmt>
        <c:idx val="5779"/>
        <c:spPr>
          <a:solidFill>
            <a:schemeClr val="accent1"/>
          </a:solidFill>
          <a:ln w="19050">
            <a:solidFill>
              <a:schemeClr val="lt1"/>
            </a:solidFill>
          </a:ln>
          <a:effectLst/>
        </c:spPr>
      </c:pivotFmt>
      <c:pivotFmt>
        <c:idx val="5780"/>
        <c:spPr>
          <a:solidFill>
            <a:schemeClr val="accent1"/>
          </a:solidFill>
          <a:ln w="19050">
            <a:solidFill>
              <a:schemeClr val="lt1"/>
            </a:solidFill>
          </a:ln>
          <a:effectLst/>
        </c:spPr>
      </c:pivotFmt>
      <c:pivotFmt>
        <c:idx val="5781"/>
        <c:spPr>
          <a:solidFill>
            <a:schemeClr val="accent1"/>
          </a:solidFill>
          <a:ln w="19050">
            <a:solidFill>
              <a:schemeClr val="lt1"/>
            </a:solidFill>
          </a:ln>
          <a:effectLst/>
        </c:spPr>
      </c:pivotFmt>
      <c:pivotFmt>
        <c:idx val="5782"/>
        <c:spPr>
          <a:solidFill>
            <a:schemeClr val="accent1"/>
          </a:solidFill>
          <a:ln w="19050">
            <a:solidFill>
              <a:schemeClr val="lt1"/>
            </a:solidFill>
          </a:ln>
          <a:effectLst/>
        </c:spPr>
      </c:pivotFmt>
      <c:pivotFmt>
        <c:idx val="5783"/>
        <c:spPr>
          <a:solidFill>
            <a:schemeClr val="accent1"/>
          </a:solidFill>
          <a:ln w="19050">
            <a:solidFill>
              <a:schemeClr val="lt1"/>
            </a:solidFill>
          </a:ln>
          <a:effectLst/>
        </c:spPr>
      </c:pivotFmt>
      <c:pivotFmt>
        <c:idx val="5784"/>
        <c:spPr>
          <a:solidFill>
            <a:schemeClr val="accent1"/>
          </a:solidFill>
          <a:ln w="19050">
            <a:solidFill>
              <a:schemeClr val="lt1"/>
            </a:solidFill>
          </a:ln>
          <a:effectLst/>
        </c:spPr>
      </c:pivotFmt>
      <c:pivotFmt>
        <c:idx val="5785"/>
        <c:spPr>
          <a:solidFill>
            <a:schemeClr val="accent1"/>
          </a:solidFill>
          <a:ln w="19050">
            <a:solidFill>
              <a:schemeClr val="lt1"/>
            </a:solidFill>
          </a:ln>
          <a:effectLst/>
        </c:spPr>
      </c:pivotFmt>
      <c:pivotFmt>
        <c:idx val="5786"/>
        <c:spPr>
          <a:solidFill>
            <a:schemeClr val="accent1"/>
          </a:solidFill>
          <a:ln w="19050">
            <a:solidFill>
              <a:schemeClr val="lt1"/>
            </a:solidFill>
          </a:ln>
          <a:effectLst/>
        </c:spPr>
      </c:pivotFmt>
      <c:pivotFmt>
        <c:idx val="5787"/>
        <c:spPr>
          <a:solidFill>
            <a:schemeClr val="accent1"/>
          </a:solidFill>
          <a:ln w="19050">
            <a:solidFill>
              <a:schemeClr val="lt1"/>
            </a:solidFill>
          </a:ln>
          <a:effectLst/>
        </c:spPr>
      </c:pivotFmt>
      <c:pivotFmt>
        <c:idx val="5788"/>
        <c:spPr>
          <a:solidFill>
            <a:schemeClr val="accent1"/>
          </a:solidFill>
          <a:ln w="19050">
            <a:solidFill>
              <a:schemeClr val="lt1"/>
            </a:solidFill>
          </a:ln>
          <a:effectLst/>
        </c:spPr>
      </c:pivotFmt>
      <c:pivotFmt>
        <c:idx val="5789"/>
        <c:spPr>
          <a:solidFill>
            <a:schemeClr val="accent1"/>
          </a:solidFill>
          <a:ln w="19050">
            <a:solidFill>
              <a:schemeClr val="lt1"/>
            </a:solidFill>
          </a:ln>
          <a:effectLst/>
        </c:spPr>
      </c:pivotFmt>
      <c:pivotFmt>
        <c:idx val="5790"/>
        <c:spPr>
          <a:solidFill>
            <a:schemeClr val="accent1"/>
          </a:solidFill>
          <a:ln w="19050">
            <a:solidFill>
              <a:schemeClr val="lt1"/>
            </a:solidFill>
          </a:ln>
          <a:effectLst/>
        </c:spPr>
      </c:pivotFmt>
      <c:pivotFmt>
        <c:idx val="5791"/>
        <c:spPr>
          <a:solidFill>
            <a:schemeClr val="accent1"/>
          </a:solidFill>
          <a:ln w="19050">
            <a:solidFill>
              <a:schemeClr val="lt1"/>
            </a:solidFill>
          </a:ln>
          <a:effectLst/>
        </c:spPr>
      </c:pivotFmt>
      <c:pivotFmt>
        <c:idx val="5792"/>
        <c:spPr>
          <a:solidFill>
            <a:schemeClr val="accent1"/>
          </a:solidFill>
          <a:ln w="19050">
            <a:solidFill>
              <a:schemeClr val="lt1"/>
            </a:solidFill>
          </a:ln>
          <a:effectLst/>
        </c:spPr>
      </c:pivotFmt>
      <c:pivotFmt>
        <c:idx val="5793"/>
        <c:spPr>
          <a:solidFill>
            <a:schemeClr val="accent1"/>
          </a:solidFill>
          <a:ln w="19050">
            <a:solidFill>
              <a:schemeClr val="lt1"/>
            </a:solidFill>
          </a:ln>
          <a:effectLst/>
        </c:spPr>
      </c:pivotFmt>
      <c:pivotFmt>
        <c:idx val="5794"/>
        <c:spPr>
          <a:solidFill>
            <a:schemeClr val="accent1"/>
          </a:solidFill>
          <a:ln w="19050">
            <a:solidFill>
              <a:schemeClr val="lt1"/>
            </a:solidFill>
          </a:ln>
          <a:effectLst/>
        </c:spPr>
      </c:pivotFmt>
      <c:pivotFmt>
        <c:idx val="5795"/>
        <c:spPr>
          <a:solidFill>
            <a:schemeClr val="accent1"/>
          </a:solidFill>
          <a:ln w="19050">
            <a:solidFill>
              <a:schemeClr val="lt1"/>
            </a:solidFill>
          </a:ln>
          <a:effectLst/>
        </c:spPr>
      </c:pivotFmt>
      <c:pivotFmt>
        <c:idx val="5796"/>
        <c:spPr>
          <a:solidFill>
            <a:schemeClr val="accent1"/>
          </a:solidFill>
          <a:ln w="19050">
            <a:solidFill>
              <a:schemeClr val="lt1"/>
            </a:solidFill>
          </a:ln>
          <a:effectLst/>
        </c:spPr>
      </c:pivotFmt>
      <c:pivotFmt>
        <c:idx val="5797"/>
        <c:spPr>
          <a:solidFill>
            <a:schemeClr val="accent1"/>
          </a:solidFill>
          <a:ln w="19050">
            <a:solidFill>
              <a:schemeClr val="lt1"/>
            </a:solidFill>
          </a:ln>
          <a:effectLst/>
        </c:spPr>
      </c:pivotFmt>
      <c:pivotFmt>
        <c:idx val="5798"/>
        <c:spPr>
          <a:solidFill>
            <a:schemeClr val="accent1"/>
          </a:solidFill>
          <a:ln w="19050">
            <a:solidFill>
              <a:schemeClr val="lt1"/>
            </a:solidFill>
          </a:ln>
          <a:effectLst/>
        </c:spPr>
      </c:pivotFmt>
      <c:pivotFmt>
        <c:idx val="5799"/>
        <c:spPr>
          <a:solidFill>
            <a:schemeClr val="accent1"/>
          </a:solidFill>
          <a:ln w="19050">
            <a:solidFill>
              <a:schemeClr val="lt1"/>
            </a:solidFill>
          </a:ln>
          <a:effectLst/>
        </c:spPr>
      </c:pivotFmt>
      <c:pivotFmt>
        <c:idx val="5800"/>
        <c:spPr>
          <a:solidFill>
            <a:schemeClr val="accent1"/>
          </a:solidFill>
          <a:ln w="19050">
            <a:solidFill>
              <a:schemeClr val="lt1"/>
            </a:solidFill>
          </a:ln>
          <a:effectLst/>
        </c:spPr>
      </c:pivotFmt>
      <c:pivotFmt>
        <c:idx val="5801"/>
        <c:spPr>
          <a:solidFill>
            <a:schemeClr val="accent1"/>
          </a:solidFill>
          <a:ln w="19050">
            <a:solidFill>
              <a:schemeClr val="lt1"/>
            </a:solidFill>
          </a:ln>
          <a:effectLst/>
        </c:spPr>
      </c:pivotFmt>
      <c:pivotFmt>
        <c:idx val="5802"/>
        <c:spPr>
          <a:solidFill>
            <a:schemeClr val="accent1"/>
          </a:solidFill>
          <a:ln w="19050">
            <a:solidFill>
              <a:schemeClr val="lt1"/>
            </a:solidFill>
          </a:ln>
          <a:effectLst/>
        </c:spPr>
      </c:pivotFmt>
      <c:pivotFmt>
        <c:idx val="5803"/>
        <c:spPr>
          <a:solidFill>
            <a:schemeClr val="accent1"/>
          </a:solidFill>
          <a:ln w="19050">
            <a:solidFill>
              <a:schemeClr val="lt1"/>
            </a:solidFill>
          </a:ln>
          <a:effectLst/>
        </c:spPr>
      </c:pivotFmt>
      <c:pivotFmt>
        <c:idx val="5804"/>
        <c:spPr>
          <a:solidFill>
            <a:schemeClr val="accent1"/>
          </a:solidFill>
          <a:ln w="19050">
            <a:solidFill>
              <a:schemeClr val="lt1"/>
            </a:solidFill>
          </a:ln>
          <a:effectLst/>
        </c:spPr>
      </c:pivotFmt>
      <c:pivotFmt>
        <c:idx val="5805"/>
        <c:spPr>
          <a:solidFill>
            <a:schemeClr val="accent1"/>
          </a:solidFill>
          <a:ln w="19050">
            <a:solidFill>
              <a:schemeClr val="lt1"/>
            </a:solidFill>
          </a:ln>
          <a:effectLst/>
        </c:spPr>
      </c:pivotFmt>
      <c:pivotFmt>
        <c:idx val="5806"/>
        <c:spPr>
          <a:solidFill>
            <a:schemeClr val="accent1"/>
          </a:solidFill>
          <a:ln w="19050">
            <a:solidFill>
              <a:schemeClr val="lt1"/>
            </a:solidFill>
          </a:ln>
          <a:effectLst/>
        </c:spPr>
      </c:pivotFmt>
      <c:pivotFmt>
        <c:idx val="5807"/>
        <c:spPr>
          <a:solidFill>
            <a:schemeClr val="accent1"/>
          </a:solidFill>
          <a:ln w="19050">
            <a:solidFill>
              <a:schemeClr val="lt1"/>
            </a:solidFill>
          </a:ln>
          <a:effectLst/>
        </c:spPr>
      </c:pivotFmt>
      <c:pivotFmt>
        <c:idx val="5808"/>
        <c:spPr>
          <a:solidFill>
            <a:schemeClr val="accent1"/>
          </a:solidFill>
          <a:ln w="19050">
            <a:solidFill>
              <a:schemeClr val="lt1"/>
            </a:solidFill>
          </a:ln>
          <a:effectLst/>
        </c:spPr>
      </c:pivotFmt>
      <c:pivotFmt>
        <c:idx val="5809"/>
        <c:spPr>
          <a:solidFill>
            <a:schemeClr val="accent1"/>
          </a:solidFill>
          <a:ln w="19050">
            <a:solidFill>
              <a:schemeClr val="lt1"/>
            </a:solidFill>
          </a:ln>
          <a:effectLst/>
        </c:spPr>
      </c:pivotFmt>
      <c:pivotFmt>
        <c:idx val="5810"/>
        <c:spPr>
          <a:solidFill>
            <a:schemeClr val="accent1"/>
          </a:solidFill>
          <a:ln w="19050">
            <a:solidFill>
              <a:schemeClr val="lt1"/>
            </a:solidFill>
          </a:ln>
          <a:effectLst/>
        </c:spPr>
      </c:pivotFmt>
      <c:pivotFmt>
        <c:idx val="5811"/>
        <c:spPr>
          <a:solidFill>
            <a:schemeClr val="accent1"/>
          </a:solidFill>
          <a:ln w="19050">
            <a:solidFill>
              <a:schemeClr val="lt1"/>
            </a:solidFill>
          </a:ln>
          <a:effectLst/>
        </c:spPr>
      </c:pivotFmt>
      <c:pivotFmt>
        <c:idx val="5812"/>
        <c:spPr>
          <a:solidFill>
            <a:schemeClr val="accent1"/>
          </a:solidFill>
          <a:ln w="19050">
            <a:solidFill>
              <a:schemeClr val="lt1"/>
            </a:solidFill>
          </a:ln>
          <a:effectLst/>
        </c:spPr>
      </c:pivotFmt>
      <c:pivotFmt>
        <c:idx val="5813"/>
        <c:spPr>
          <a:solidFill>
            <a:schemeClr val="accent1"/>
          </a:solidFill>
          <a:ln w="19050">
            <a:solidFill>
              <a:schemeClr val="lt1"/>
            </a:solidFill>
          </a:ln>
          <a:effectLst/>
        </c:spPr>
      </c:pivotFmt>
      <c:pivotFmt>
        <c:idx val="5814"/>
        <c:spPr>
          <a:solidFill>
            <a:schemeClr val="accent1"/>
          </a:solidFill>
          <a:ln w="19050">
            <a:solidFill>
              <a:schemeClr val="lt1"/>
            </a:solidFill>
          </a:ln>
          <a:effectLst/>
        </c:spPr>
      </c:pivotFmt>
      <c:pivotFmt>
        <c:idx val="5815"/>
        <c:spPr>
          <a:solidFill>
            <a:schemeClr val="accent1"/>
          </a:solidFill>
          <a:ln w="19050">
            <a:solidFill>
              <a:schemeClr val="lt1"/>
            </a:solidFill>
          </a:ln>
          <a:effectLst/>
        </c:spPr>
      </c:pivotFmt>
      <c:pivotFmt>
        <c:idx val="5816"/>
        <c:spPr>
          <a:solidFill>
            <a:schemeClr val="accent1"/>
          </a:solidFill>
          <a:ln w="19050">
            <a:solidFill>
              <a:schemeClr val="lt1"/>
            </a:solidFill>
          </a:ln>
          <a:effectLst/>
        </c:spPr>
      </c:pivotFmt>
      <c:pivotFmt>
        <c:idx val="5817"/>
        <c:spPr>
          <a:solidFill>
            <a:schemeClr val="accent1"/>
          </a:solidFill>
          <a:ln w="19050">
            <a:solidFill>
              <a:schemeClr val="lt1"/>
            </a:solidFill>
          </a:ln>
          <a:effectLst/>
        </c:spPr>
      </c:pivotFmt>
      <c:pivotFmt>
        <c:idx val="5818"/>
        <c:spPr>
          <a:solidFill>
            <a:schemeClr val="accent1"/>
          </a:solidFill>
          <a:ln w="19050">
            <a:solidFill>
              <a:schemeClr val="lt1"/>
            </a:solidFill>
          </a:ln>
          <a:effectLst/>
        </c:spPr>
      </c:pivotFmt>
      <c:pivotFmt>
        <c:idx val="5819"/>
        <c:spPr>
          <a:solidFill>
            <a:schemeClr val="accent1"/>
          </a:solidFill>
          <a:ln w="19050">
            <a:solidFill>
              <a:schemeClr val="lt1"/>
            </a:solidFill>
          </a:ln>
          <a:effectLst/>
        </c:spPr>
      </c:pivotFmt>
      <c:pivotFmt>
        <c:idx val="5820"/>
        <c:spPr>
          <a:solidFill>
            <a:schemeClr val="accent1"/>
          </a:solidFill>
          <a:ln w="19050">
            <a:solidFill>
              <a:schemeClr val="lt1"/>
            </a:solidFill>
          </a:ln>
          <a:effectLst/>
        </c:spPr>
      </c:pivotFmt>
      <c:pivotFmt>
        <c:idx val="5821"/>
        <c:spPr>
          <a:solidFill>
            <a:schemeClr val="accent1"/>
          </a:solidFill>
          <a:ln w="19050">
            <a:solidFill>
              <a:schemeClr val="lt1"/>
            </a:solidFill>
          </a:ln>
          <a:effectLst/>
        </c:spPr>
      </c:pivotFmt>
      <c:pivotFmt>
        <c:idx val="5822"/>
        <c:spPr>
          <a:solidFill>
            <a:schemeClr val="accent1"/>
          </a:solidFill>
          <a:ln w="19050">
            <a:solidFill>
              <a:schemeClr val="lt1"/>
            </a:solidFill>
          </a:ln>
          <a:effectLst/>
        </c:spPr>
      </c:pivotFmt>
      <c:pivotFmt>
        <c:idx val="5823"/>
        <c:spPr>
          <a:solidFill>
            <a:schemeClr val="accent1"/>
          </a:solidFill>
          <a:ln w="19050">
            <a:solidFill>
              <a:schemeClr val="lt1"/>
            </a:solidFill>
          </a:ln>
          <a:effectLst/>
        </c:spPr>
      </c:pivotFmt>
      <c:pivotFmt>
        <c:idx val="5824"/>
        <c:spPr>
          <a:solidFill>
            <a:schemeClr val="accent1"/>
          </a:solidFill>
          <a:ln w="19050">
            <a:solidFill>
              <a:schemeClr val="lt1"/>
            </a:solidFill>
          </a:ln>
          <a:effectLst/>
        </c:spPr>
      </c:pivotFmt>
      <c:pivotFmt>
        <c:idx val="5825"/>
        <c:spPr>
          <a:solidFill>
            <a:schemeClr val="accent1"/>
          </a:solidFill>
          <a:ln w="19050">
            <a:solidFill>
              <a:schemeClr val="lt1"/>
            </a:solidFill>
          </a:ln>
          <a:effectLst/>
        </c:spPr>
      </c:pivotFmt>
      <c:pivotFmt>
        <c:idx val="5826"/>
        <c:spPr>
          <a:solidFill>
            <a:schemeClr val="accent1"/>
          </a:solidFill>
          <a:ln w="19050">
            <a:solidFill>
              <a:schemeClr val="lt1"/>
            </a:solidFill>
          </a:ln>
          <a:effectLst/>
        </c:spPr>
      </c:pivotFmt>
      <c:pivotFmt>
        <c:idx val="5827"/>
        <c:spPr>
          <a:solidFill>
            <a:schemeClr val="accent1"/>
          </a:solidFill>
          <a:ln w="19050">
            <a:solidFill>
              <a:schemeClr val="lt1"/>
            </a:solidFill>
          </a:ln>
          <a:effectLst/>
        </c:spPr>
      </c:pivotFmt>
      <c:pivotFmt>
        <c:idx val="5828"/>
        <c:spPr>
          <a:solidFill>
            <a:schemeClr val="accent1"/>
          </a:solidFill>
          <a:ln w="19050">
            <a:solidFill>
              <a:schemeClr val="lt1"/>
            </a:solidFill>
          </a:ln>
          <a:effectLst/>
        </c:spPr>
      </c:pivotFmt>
      <c:pivotFmt>
        <c:idx val="5829"/>
        <c:spPr>
          <a:solidFill>
            <a:schemeClr val="accent1"/>
          </a:solidFill>
          <a:ln w="19050">
            <a:solidFill>
              <a:schemeClr val="lt1"/>
            </a:solidFill>
          </a:ln>
          <a:effectLst/>
        </c:spPr>
      </c:pivotFmt>
      <c:pivotFmt>
        <c:idx val="5830"/>
        <c:spPr>
          <a:solidFill>
            <a:schemeClr val="accent1"/>
          </a:solidFill>
          <a:ln w="19050">
            <a:solidFill>
              <a:schemeClr val="lt1"/>
            </a:solidFill>
          </a:ln>
          <a:effectLst/>
        </c:spPr>
      </c:pivotFmt>
      <c:pivotFmt>
        <c:idx val="5831"/>
        <c:spPr>
          <a:solidFill>
            <a:schemeClr val="accent1"/>
          </a:solidFill>
          <a:ln w="19050">
            <a:solidFill>
              <a:schemeClr val="lt1"/>
            </a:solidFill>
          </a:ln>
          <a:effectLst/>
        </c:spPr>
      </c:pivotFmt>
      <c:pivotFmt>
        <c:idx val="5832"/>
        <c:spPr>
          <a:solidFill>
            <a:schemeClr val="accent1"/>
          </a:solidFill>
          <a:ln w="19050">
            <a:solidFill>
              <a:schemeClr val="lt1"/>
            </a:solidFill>
          </a:ln>
          <a:effectLst/>
        </c:spPr>
      </c:pivotFmt>
      <c:pivotFmt>
        <c:idx val="5833"/>
        <c:spPr>
          <a:solidFill>
            <a:schemeClr val="accent1"/>
          </a:solidFill>
          <a:ln w="19050">
            <a:solidFill>
              <a:schemeClr val="lt1"/>
            </a:solidFill>
          </a:ln>
          <a:effectLst/>
        </c:spPr>
      </c:pivotFmt>
      <c:pivotFmt>
        <c:idx val="5834"/>
        <c:spPr>
          <a:solidFill>
            <a:schemeClr val="accent1"/>
          </a:solidFill>
          <a:ln w="19050">
            <a:solidFill>
              <a:schemeClr val="lt1"/>
            </a:solidFill>
          </a:ln>
          <a:effectLst/>
        </c:spPr>
      </c:pivotFmt>
      <c:pivotFmt>
        <c:idx val="5835"/>
        <c:spPr>
          <a:solidFill>
            <a:schemeClr val="accent1"/>
          </a:solidFill>
          <a:ln w="19050">
            <a:solidFill>
              <a:schemeClr val="lt1"/>
            </a:solidFill>
          </a:ln>
          <a:effectLst/>
        </c:spPr>
      </c:pivotFmt>
      <c:pivotFmt>
        <c:idx val="5836"/>
        <c:spPr>
          <a:solidFill>
            <a:schemeClr val="accent1"/>
          </a:solidFill>
          <a:ln w="19050">
            <a:solidFill>
              <a:schemeClr val="lt1"/>
            </a:solidFill>
          </a:ln>
          <a:effectLst/>
        </c:spPr>
      </c:pivotFmt>
      <c:pivotFmt>
        <c:idx val="5837"/>
        <c:spPr>
          <a:solidFill>
            <a:schemeClr val="accent1"/>
          </a:solidFill>
          <a:ln w="19050">
            <a:solidFill>
              <a:schemeClr val="lt1"/>
            </a:solidFill>
          </a:ln>
          <a:effectLst/>
        </c:spPr>
      </c:pivotFmt>
      <c:pivotFmt>
        <c:idx val="5838"/>
        <c:spPr>
          <a:solidFill>
            <a:schemeClr val="accent1"/>
          </a:solidFill>
          <a:ln w="19050">
            <a:solidFill>
              <a:schemeClr val="lt1"/>
            </a:solidFill>
          </a:ln>
          <a:effectLst/>
        </c:spPr>
      </c:pivotFmt>
      <c:pivotFmt>
        <c:idx val="5839"/>
        <c:spPr>
          <a:solidFill>
            <a:schemeClr val="accent1"/>
          </a:solidFill>
          <a:ln w="19050">
            <a:solidFill>
              <a:schemeClr val="lt1"/>
            </a:solidFill>
          </a:ln>
          <a:effectLst/>
        </c:spPr>
      </c:pivotFmt>
      <c:pivotFmt>
        <c:idx val="5840"/>
        <c:spPr>
          <a:solidFill>
            <a:schemeClr val="accent1"/>
          </a:solidFill>
          <a:ln w="19050">
            <a:solidFill>
              <a:schemeClr val="lt1"/>
            </a:solidFill>
          </a:ln>
          <a:effectLst/>
        </c:spPr>
      </c:pivotFmt>
      <c:pivotFmt>
        <c:idx val="5841"/>
        <c:spPr>
          <a:solidFill>
            <a:schemeClr val="accent1"/>
          </a:solidFill>
          <a:ln w="19050">
            <a:solidFill>
              <a:schemeClr val="lt1"/>
            </a:solidFill>
          </a:ln>
          <a:effectLst/>
        </c:spPr>
      </c:pivotFmt>
      <c:pivotFmt>
        <c:idx val="5842"/>
        <c:spPr>
          <a:solidFill>
            <a:schemeClr val="accent1"/>
          </a:solidFill>
          <a:ln w="19050">
            <a:solidFill>
              <a:schemeClr val="lt1"/>
            </a:solidFill>
          </a:ln>
          <a:effectLst/>
        </c:spPr>
      </c:pivotFmt>
      <c:pivotFmt>
        <c:idx val="5843"/>
        <c:spPr>
          <a:solidFill>
            <a:schemeClr val="accent1"/>
          </a:solidFill>
          <a:ln w="19050">
            <a:solidFill>
              <a:schemeClr val="lt1"/>
            </a:solidFill>
          </a:ln>
          <a:effectLst/>
        </c:spPr>
      </c:pivotFmt>
      <c:pivotFmt>
        <c:idx val="5844"/>
        <c:spPr>
          <a:solidFill>
            <a:schemeClr val="accent1"/>
          </a:solidFill>
          <a:ln w="19050">
            <a:solidFill>
              <a:schemeClr val="lt1"/>
            </a:solidFill>
          </a:ln>
          <a:effectLst/>
        </c:spPr>
      </c:pivotFmt>
      <c:pivotFmt>
        <c:idx val="5845"/>
        <c:spPr>
          <a:solidFill>
            <a:schemeClr val="accent1"/>
          </a:solidFill>
          <a:ln w="19050">
            <a:solidFill>
              <a:schemeClr val="lt1"/>
            </a:solidFill>
          </a:ln>
          <a:effectLst/>
        </c:spPr>
      </c:pivotFmt>
      <c:pivotFmt>
        <c:idx val="5846"/>
        <c:spPr>
          <a:solidFill>
            <a:schemeClr val="accent1"/>
          </a:solidFill>
          <a:ln w="19050">
            <a:solidFill>
              <a:schemeClr val="lt1"/>
            </a:solidFill>
          </a:ln>
          <a:effectLst/>
        </c:spPr>
      </c:pivotFmt>
      <c:pivotFmt>
        <c:idx val="5847"/>
        <c:spPr>
          <a:solidFill>
            <a:schemeClr val="accent1"/>
          </a:solidFill>
          <a:ln w="19050">
            <a:solidFill>
              <a:schemeClr val="lt1"/>
            </a:solidFill>
          </a:ln>
          <a:effectLst/>
        </c:spPr>
      </c:pivotFmt>
      <c:pivotFmt>
        <c:idx val="5848"/>
        <c:spPr>
          <a:solidFill>
            <a:schemeClr val="accent1"/>
          </a:solidFill>
          <a:ln w="19050">
            <a:solidFill>
              <a:schemeClr val="lt1"/>
            </a:solidFill>
          </a:ln>
          <a:effectLst/>
        </c:spPr>
      </c:pivotFmt>
      <c:pivotFmt>
        <c:idx val="5849"/>
        <c:spPr>
          <a:solidFill>
            <a:schemeClr val="accent1"/>
          </a:solidFill>
          <a:ln w="19050">
            <a:solidFill>
              <a:schemeClr val="lt1"/>
            </a:solidFill>
          </a:ln>
          <a:effectLst/>
        </c:spPr>
      </c:pivotFmt>
      <c:pivotFmt>
        <c:idx val="5850"/>
        <c:spPr>
          <a:solidFill>
            <a:schemeClr val="accent1"/>
          </a:solidFill>
          <a:ln w="19050">
            <a:solidFill>
              <a:schemeClr val="lt1"/>
            </a:solidFill>
          </a:ln>
          <a:effectLst/>
        </c:spPr>
      </c:pivotFmt>
      <c:pivotFmt>
        <c:idx val="5851"/>
        <c:spPr>
          <a:solidFill>
            <a:schemeClr val="accent1"/>
          </a:solidFill>
          <a:ln w="19050">
            <a:solidFill>
              <a:schemeClr val="lt1"/>
            </a:solidFill>
          </a:ln>
          <a:effectLst/>
        </c:spPr>
      </c:pivotFmt>
      <c:pivotFmt>
        <c:idx val="5852"/>
        <c:spPr>
          <a:solidFill>
            <a:schemeClr val="accent1"/>
          </a:solidFill>
          <a:ln w="19050">
            <a:solidFill>
              <a:schemeClr val="lt1"/>
            </a:solidFill>
          </a:ln>
          <a:effectLst/>
        </c:spPr>
      </c:pivotFmt>
      <c:pivotFmt>
        <c:idx val="5853"/>
        <c:spPr>
          <a:solidFill>
            <a:schemeClr val="accent1"/>
          </a:solidFill>
          <a:ln w="19050">
            <a:solidFill>
              <a:schemeClr val="lt1"/>
            </a:solidFill>
          </a:ln>
          <a:effectLst/>
        </c:spPr>
      </c:pivotFmt>
      <c:pivotFmt>
        <c:idx val="5854"/>
        <c:spPr>
          <a:solidFill>
            <a:schemeClr val="accent1"/>
          </a:solidFill>
          <a:ln w="19050">
            <a:solidFill>
              <a:schemeClr val="lt1"/>
            </a:solidFill>
          </a:ln>
          <a:effectLst/>
        </c:spPr>
      </c:pivotFmt>
      <c:pivotFmt>
        <c:idx val="5855"/>
        <c:spPr>
          <a:solidFill>
            <a:schemeClr val="accent1"/>
          </a:solidFill>
          <a:ln w="19050">
            <a:solidFill>
              <a:schemeClr val="lt1"/>
            </a:solidFill>
          </a:ln>
          <a:effectLst/>
        </c:spPr>
      </c:pivotFmt>
      <c:pivotFmt>
        <c:idx val="5856"/>
        <c:spPr>
          <a:solidFill>
            <a:schemeClr val="accent1"/>
          </a:solidFill>
          <a:ln w="19050">
            <a:solidFill>
              <a:schemeClr val="lt1"/>
            </a:solidFill>
          </a:ln>
          <a:effectLst/>
        </c:spPr>
      </c:pivotFmt>
      <c:pivotFmt>
        <c:idx val="5857"/>
        <c:spPr>
          <a:solidFill>
            <a:schemeClr val="accent1"/>
          </a:solidFill>
          <a:ln w="19050">
            <a:solidFill>
              <a:schemeClr val="lt1"/>
            </a:solidFill>
          </a:ln>
          <a:effectLst/>
        </c:spPr>
      </c:pivotFmt>
      <c:pivotFmt>
        <c:idx val="5858"/>
        <c:spPr>
          <a:solidFill>
            <a:schemeClr val="accent1"/>
          </a:solidFill>
          <a:ln w="19050">
            <a:solidFill>
              <a:schemeClr val="lt1"/>
            </a:solidFill>
          </a:ln>
          <a:effectLst/>
        </c:spPr>
      </c:pivotFmt>
      <c:pivotFmt>
        <c:idx val="5859"/>
        <c:spPr>
          <a:solidFill>
            <a:schemeClr val="accent1"/>
          </a:solidFill>
          <a:ln w="19050">
            <a:solidFill>
              <a:schemeClr val="lt1"/>
            </a:solidFill>
          </a:ln>
          <a:effectLst/>
        </c:spPr>
      </c:pivotFmt>
      <c:pivotFmt>
        <c:idx val="5860"/>
        <c:spPr>
          <a:solidFill>
            <a:schemeClr val="accent1"/>
          </a:solidFill>
          <a:ln w="19050">
            <a:solidFill>
              <a:schemeClr val="lt1"/>
            </a:solidFill>
          </a:ln>
          <a:effectLst/>
        </c:spPr>
      </c:pivotFmt>
      <c:pivotFmt>
        <c:idx val="5861"/>
        <c:spPr>
          <a:solidFill>
            <a:schemeClr val="accent1"/>
          </a:solidFill>
          <a:ln w="19050">
            <a:solidFill>
              <a:schemeClr val="lt1"/>
            </a:solidFill>
          </a:ln>
          <a:effectLst/>
        </c:spPr>
      </c:pivotFmt>
      <c:pivotFmt>
        <c:idx val="5862"/>
        <c:spPr>
          <a:solidFill>
            <a:schemeClr val="accent1"/>
          </a:solidFill>
          <a:ln w="19050">
            <a:solidFill>
              <a:schemeClr val="lt1"/>
            </a:solidFill>
          </a:ln>
          <a:effectLst/>
        </c:spPr>
      </c:pivotFmt>
      <c:pivotFmt>
        <c:idx val="5863"/>
        <c:spPr>
          <a:solidFill>
            <a:schemeClr val="accent1"/>
          </a:solidFill>
          <a:ln w="19050">
            <a:solidFill>
              <a:schemeClr val="lt1"/>
            </a:solidFill>
          </a:ln>
          <a:effectLst/>
        </c:spPr>
      </c:pivotFmt>
      <c:pivotFmt>
        <c:idx val="5864"/>
        <c:spPr>
          <a:solidFill>
            <a:schemeClr val="accent1"/>
          </a:solidFill>
          <a:ln w="19050">
            <a:solidFill>
              <a:schemeClr val="lt1"/>
            </a:solidFill>
          </a:ln>
          <a:effectLst/>
        </c:spPr>
      </c:pivotFmt>
      <c:pivotFmt>
        <c:idx val="5865"/>
        <c:spPr>
          <a:solidFill>
            <a:schemeClr val="accent1"/>
          </a:solidFill>
          <a:ln w="19050">
            <a:solidFill>
              <a:schemeClr val="lt1"/>
            </a:solidFill>
          </a:ln>
          <a:effectLst/>
        </c:spPr>
      </c:pivotFmt>
      <c:pivotFmt>
        <c:idx val="5866"/>
        <c:spPr>
          <a:solidFill>
            <a:schemeClr val="accent1"/>
          </a:solidFill>
          <a:ln w="19050">
            <a:solidFill>
              <a:schemeClr val="lt1"/>
            </a:solidFill>
          </a:ln>
          <a:effectLst/>
        </c:spPr>
      </c:pivotFmt>
      <c:pivotFmt>
        <c:idx val="5867"/>
        <c:spPr>
          <a:solidFill>
            <a:schemeClr val="accent1"/>
          </a:solidFill>
          <a:ln w="19050">
            <a:solidFill>
              <a:schemeClr val="lt1"/>
            </a:solidFill>
          </a:ln>
          <a:effectLst/>
        </c:spPr>
      </c:pivotFmt>
      <c:pivotFmt>
        <c:idx val="5868"/>
        <c:spPr>
          <a:solidFill>
            <a:schemeClr val="accent1"/>
          </a:solidFill>
          <a:ln w="19050">
            <a:solidFill>
              <a:schemeClr val="lt1"/>
            </a:solidFill>
          </a:ln>
          <a:effectLst/>
        </c:spPr>
      </c:pivotFmt>
      <c:pivotFmt>
        <c:idx val="5869"/>
        <c:spPr>
          <a:solidFill>
            <a:schemeClr val="accent1"/>
          </a:solidFill>
          <a:ln w="19050">
            <a:solidFill>
              <a:schemeClr val="lt1"/>
            </a:solidFill>
          </a:ln>
          <a:effectLst/>
        </c:spPr>
      </c:pivotFmt>
      <c:pivotFmt>
        <c:idx val="5870"/>
        <c:spPr>
          <a:solidFill>
            <a:schemeClr val="accent1"/>
          </a:solidFill>
          <a:ln w="19050">
            <a:solidFill>
              <a:schemeClr val="lt1"/>
            </a:solidFill>
          </a:ln>
          <a:effectLst/>
        </c:spPr>
      </c:pivotFmt>
      <c:pivotFmt>
        <c:idx val="5871"/>
        <c:spPr>
          <a:solidFill>
            <a:schemeClr val="accent1"/>
          </a:solidFill>
          <a:ln w="19050">
            <a:solidFill>
              <a:schemeClr val="lt1"/>
            </a:solidFill>
          </a:ln>
          <a:effectLst/>
        </c:spPr>
      </c:pivotFmt>
      <c:pivotFmt>
        <c:idx val="5872"/>
        <c:spPr>
          <a:solidFill>
            <a:schemeClr val="accent1"/>
          </a:solidFill>
          <a:ln w="19050">
            <a:solidFill>
              <a:schemeClr val="lt1"/>
            </a:solidFill>
          </a:ln>
          <a:effectLst/>
        </c:spPr>
      </c:pivotFmt>
      <c:pivotFmt>
        <c:idx val="5873"/>
        <c:spPr>
          <a:solidFill>
            <a:schemeClr val="accent1"/>
          </a:solidFill>
          <a:ln w="19050">
            <a:solidFill>
              <a:schemeClr val="lt1"/>
            </a:solidFill>
          </a:ln>
          <a:effectLst/>
        </c:spPr>
      </c:pivotFmt>
      <c:pivotFmt>
        <c:idx val="5874"/>
        <c:spPr>
          <a:solidFill>
            <a:schemeClr val="accent1"/>
          </a:solidFill>
          <a:ln w="19050">
            <a:solidFill>
              <a:schemeClr val="lt1"/>
            </a:solidFill>
          </a:ln>
          <a:effectLst/>
        </c:spPr>
      </c:pivotFmt>
      <c:pivotFmt>
        <c:idx val="5875"/>
        <c:spPr>
          <a:solidFill>
            <a:schemeClr val="accent1"/>
          </a:solidFill>
          <a:ln w="19050">
            <a:solidFill>
              <a:schemeClr val="lt1"/>
            </a:solidFill>
          </a:ln>
          <a:effectLst/>
        </c:spPr>
      </c:pivotFmt>
      <c:pivotFmt>
        <c:idx val="5876"/>
        <c:spPr>
          <a:solidFill>
            <a:schemeClr val="accent1"/>
          </a:solidFill>
          <a:ln w="19050">
            <a:solidFill>
              <a:schemeClr val="lt1"/>
            </a:solidFill>
          </a:ln>
          <a:effectLst/>
        </c:spPr>
      </c:pivotFmt>
      <c:pivotFmt>
        <c:idx val="5877"/>
        <c:spPr>
          <a:solidFill>
            <a:schemeClr val="accent1"/>
          </a:solidFill>
          <a:ln w="19050">
            <a:solidFill>
              <a:schemeClr val="lt1"/>
            </a:solidFill>
          </a:ln>
          <a:effectLst/>
        </c:spPr>
      </c:pivotFmt>
      <c:pivotFmt>
        <c:idx val="5878"/>
        <c:spPr>
          <a:solidFill>
            <a:schemeClr val="accent1"/>
          </a:solidFill>
          <a:ln w="19050">
            <a:solidFill>
              <a:schemeClr val="lt1"/>
            </a:solidFill>
          </a:ln>
          <a:effectLst/>
        </c:spPr>
      </c:pivotFmt>
      <c:pivotFmt>
        <c:idx val="5879"/>
        <c:spPr>
          <a:solidFill>
            <a:schemeClr val="accent1"/>
          </a:solidFill>
          <a:ln w="19050">
            <a:solidFill>
              <a:schemeClr val="lt1"/>
            </a:solidFill>
          </a:ln>
          <a:effectLst/>
        </c:spPr>
      </c:pivotFmt>
      <c:pivotFmt>
        <c:idx val="5880"/>
        <c:spPr>
          <a:solidFill>
            <a:schemeClr val="accent1"/>
          </a:solidFill>
          <a:ln w="19050">
            <a:solidFill>
              <a:schemeClr val="lt1"/>
            </a:solidFill>
          </a:ln>
          <a:effectLst/>
        </c:spPr>
      </c:pivotFmt>
      <c:pivotFmt>
        <c:idx val="5881"/>
        <c:spPr>
          <a:solidFill>
            <a:schemeClr val="accent1"/>
          </a:solidFill>
          <a:ln w="19050">
            <a:solidFill>
              <a:schemeClr val="lt1"/>
            </a:solidFill>
          </a:ln>
          <a:effectLst/>
        </c:spPr>
      </c:pivotFmt>
      <c:pivotFmt>
        <c:idx val="5882"/>
        <c:spPr>
          <a:solidFill>
            <a:schemeClr val="accent1"/>
          </a:solidFill>
          <a:ln w="19050">
            <a:solidFill>
              <a:schemeClr val="lt1"/>
            </a:solidFill>
          </a:ln>
          <a:effectLst/>
        </c:spPr>
      </c:pivotFmt>
      <c:pivotFmt>
        <c:idx val="5883"/>
        <c:spPr>
          <a:solidFill>
            <a:schemeClr val="accent1"/>
          </a:solidFill>
          <a:ln w="19050">
            <a:solidFill>
              <a:schemeClr val="lt1"/>
            </a:solidFill>
          </a:ln>
          <a:effectLst/>
        </c:spPr>
      </c:pivotFmt>
      <c:pivotFmt>
        <c:idx val="5884"/>
        <c:spPr>
          <a:solidFill>
            <a:schemeClr val="accent1"/>
          </a:solidFill>
          <a:ln w="19050">
            <a:solidFill>
              <a:schemeClr val="lt1"/>
            </a:solidFill>
          </a:ln>
          <a:effectLst/>
        </c:spPr>
      </c:pivotFmt>
      <c:pivotFmt>
        <c:idx val="5885"/>
        <c:spPr>
          <a:solidFill>
            <a:schemeClr val="accent1"/>
          </a:solidFill>
          <a:ln w="19050">
            <a:solidFill>
              <a:schemeClr val="lt1"/>
            </a:solidFill>
          </a:ln>
          <a:effectLst/>
        </c:spPr>
      </c:pivotFmt>
      <c:pivotFmt>
        <c:idx val="5886"/>
        <c:spPr>
          <a:solidFill>
            <a:schemeClr val="accent1"/>
          </a:solidFill>
          <a:ln w="19050">
            <a:solidFill>
              <a:schemeClr val="lt1"/>
            </a:solidFill>
          </a:ln>
          <a:effectLst/>
        </c:spPr>
      </c:pivotFmt>
      <c:pivotFmt>
        <c:idx val="5887"/>
        <c:spPr>
          <a:solidFill>
            <a:schemeClr val="accent1"/>
          </a:solidFill>
          <a:ln w="19050">
            <a:solidFill>
              <a:schemeClr val="lt1"/>
            </a:solidFill>
          </a:ln>
          <a:effectLst/>
        </c:spPr>
        <c:marker>
          <c:symbol val="none"/>
        </c:marker>
      </c:pivotFmt>
      <c:pivotFmt>
        <c:idx val="5888"/>
        <c:spPr>
          <a:solidFill>
            <a:schemeClr val="accent1"/>
          </a:solidFill>
          <a:ln w="19050">
            <a:solidFill>
              <a:schemeClr val="lt1"/>
            </a:solidFill>
          </a:ln>
          <a:effectLst/>
        </c:spPr>
      </c:pivotFmt>
      <c:pivotFmt>
        <c:idx val="5889"/>
        <c:spPr>
          <a:solidFill>
            <a:schemeClr val="accent1"/>
          </a:solidFill>
          <a:ln w="19050">
            <a:solidFill>
              <a:schemeClr val="lt1"/>
            </a:solidFill>
          </a:ln>
          <a:effectLst/>
        </c:spPr>
      </c:pivotFmt>
      <c:pivotFmt>
        <c:idx val="5890"/>
        <c:spPr>
          <a:solidFill>
            <a:schemeClr val="accent1"/>
          </a:solidFill>
          <a:ln w="19050">
            <a:solidFill>
              <a:schemeClr val="lt1"/>
            </a:solidFill>
          </a:ln>
          <a:effectLst/>
        </c:spPr>
      </c:pivotFmt>
      <c:pivotFmt>
        <c:idx val="5891"/>
        <c:spPr>
          <a:solidFill>
            <a:schemeClr val="accent1"/>
          </a:solidFill>
          <a:ln w="19050">
            <a:solidFill>
              <a:schemeClr val="lt1"/>
            </a:solidFill>
          </a:ln>
          <a:effectLst/>
        </c:spPr>
      </c:pivotFmt>
      <c:pivotFmt>
        <c:idx val="5892"/>
        <c:spPr>
          <a:solidFill>
            <a:schemeClr val="accent1"/>
          </a:solidFill>
          <a:ln w="19050">
            <a:solidFill>
              <a:schemeClr val="lt1"/>
            </a:solidFill>
          </a:ln>
          <a:effectLst/>
        </c:spPr>
      </c:pivotFmt>
      <c:pivotFmt>
        <c:idx val="5893"/>
        <c:spPr>
          <a:solidFill>
            <a:schemeClr val="accent1"/>
          </a:solidFill>
          <a:ln w="19050">
            <a:solidFill>
              <a:schemeClr val="lt1"/>
            </a:solidFill>
          </a:ln>
          <a:effectLst/>
        </c:spPr>
      </c:pivotFmt>
      <c:pivotFmt>
        <c:idx val="5894"/>
        <c:spPr>
          <a:solidFill>
            <a:schemeClr val="accent1"/>
          </a:solidFill>
          <a:ln w="19050">
            <a:solidFill>
              <a:schemeClr val="lt1"/>
            </a:solidFill>
          </a:ln>
          <a:effectLst/>
        </c:spPr>
      </c:pivotFmt>
      <c:pivotFmt>
        <c:idx val="5895"/>
        <c:spPr>
          <a:solidFill>
            <a:schemeClr val="accent1"/>
          </a:solidFill>
          <a:ln w="19050">
            <a:solidFill>
              <a:schemeClr val="lt1"/>
            </a:solidFill>
          </a:ln>
          <a:effectLst/>
        </c:spPr>
      </c:pivotFmt>
      <c:pivotFmt>
        <c:idx val="5896"/>
        <c:spPr>
          <a:solidFill>
            <a:schemeClr val="accent1"/>
          </a:solidFill>
          <a:ln w="19050">
            <a:solidFill>
              <a:schemeClr val="lt1"/>
            </a:solidFill>
          </a:ln>
          <a:effectLst/>
        </c:spPr>
      </c:pivotFmt>
      <c:pivotFmt>
        <c:idx val="5897"/>
        <c:spPr>
          <a:solidFill>
            <a:schemeClr val="accent1"/>
          </a:solidFill>
          <a:ln w="19050">
            <a:solidFill>
              <a:schemeClr val="lt1"/>
            </a:solidFill>
          </a:ln>
          <a:effectLst/>
        </c:spPr>
      </c:pivotFmt>
      <c:pivotFmt>
        <c:idx val="5898"/>
        <c:spPr>
          <a:solidFill>
            <a:schemeClr val="accent1"/>
          </a:solidFill>
          <a:ln w="19050">
            <a:solidFill>
              <a:schemeClr val="lt1"/>
            </a:solidFill>
          </a:ln>
          <a:effectLst/>
        </c:spPr>
      </c:pivotFmt>
      <c:pivotFmt>
        <c:idx val="5899"/>
        <c:spPr>
          <a:solidFill>
            <a:schemeClr val="accent1"/>
          </a:solidFill>
          <a:ln w="19050">
            <a:solidFill>
              <a:schemeClr val="lt1"/>
            </a:solidFill>
          </a:ln>
          <a:effectLst/>
        </c:spPr>
      </c:pivotFmt>
      <c:pivotFmt>
        <c:idx val="5900"/>
        <c:spPr>
          <a:solidFill>
            <a:schemeClr val="accent1"/>
          </a:solidFill>
          <a:ln w="19050">
            <a:solidFill>
              <a:schemeClr val="lt1"/>
            </a:solidFill>
          </a:ln>
          <a:effectLst/>
        </c:spPr>
      </c:pivotFmt>
      <c:pivotFmt>
        <c:idx val="5901"/>
        <c:spPr>
          <a:solidFill>
            <a:schemeClr val="accent1"/>
          </a:solidFill>
          <a:ln w="19050">
            <a:solidFill>
              <a:schemeClr val="lt1"/>
            </a:solidFill>
          </a:ln>
          <a:effectLst/>
        </c:spPr>
      </c:pivotFmt>
      <c:pivotFmt>
        <c:idx val="5902"/>
        <c:spPr>
          <a:solidFill>
            <a:schemeClr val="accent1"/>
          </a:solidFill>
          <a:ln w="19050">
            <a:solidFill>
              <a:schemeClr val="lt1"/>
            </a:solidFill>
          </a:ln>
          <a:effectLst/>
        </c:spPr>
      </c:pivotFmt>
      <c:pivotFmt>
        <c:idx val="5903"/>
        <c:spPr>
          <a:solidFill>
            <a:schemeClr val="accent1"/>
          </a:solidFill>
          <a:ln w="19050">
            <a:solidFill>
              <a:schemeClr val="lt1"/>
            </a:solidFill>
          </a:ln>
          <a:effectLst/>
        </c:spPr>
      </c:pivotFmt>
      <c:pivotFmt>
        <c:idx val="5904"/>
        <c:spPr>
          <a:solidFill>
            <a:schemeClr val="accent1"/>
          </a:solidFill>
          <a:ln w="19050">
            <a:solidFill>
              <a:schemeClr val="lt1"/>
            </a:solidFill>
          </a:ln>
          <a:effectLst/>
        </c:spPr>
      </c:pivotFmt>
      <c:pivotFmt>
        <c:idx val="5905"/>
        <c:spPr>
          <a:solidFill>
            <a:schemeClr val="accent1"/>
          </a:solidFill>
          <a:ln w="19050">
            <a:solidFill>
              <a:schemeClr val="lt1"/>
            </a:solidFill>
          </a:ln>
          <a:effectLst/>
        </c:spPr>
      </c:pivotFmt>
      <c:pivotFmt>
        <c:idx val="5906"/>
        <c:spPr>
          <a:solidFill>
            <a:schemeClr val="accent1"/>
          </a:solidFill>
          <a:ln w="19050">
            <a:solidFill>
              <a:schemeClr val="lt1"/>
            </a:solidFill>
          </a:ln>
          <a:effectLst/>
        </c:spPr>
      </c:pivotFmt>
      <c:pivotFmt>
        <c:idx val="5907"/>
        <c:spPr>
          <a:solidFill>
            <a:schemeClr val="accent1"/>
          </a:solidFill>
          <a:ln w="19050">
            <a:solidFill>
              <a:schemeClr val="lt1"/>
            </a:solidFill>
          </a:ln>
          <a:effectLst/>
        </c:spPr>
      </c:pivotFmt>
      <c:pivotFmt>
        <c:idx val="5908"/>
        <c:spPr>
          <a:solidFill>
            <a:schemeClr val="accent1"/>
          </a:solidFill>
          <a:ln w="19050">
            <a:solidFill>
              <a:schemeClr val="lt1"/>
            </a:solidFill>
          </a:ln>
          <a:effectLst/>
        </c:spPr>
      </c:pivotFmt>
      <c:pivotFmt>
        <c:idx val="5909"/>
        <c:spPr>
          <a:solidFill>
            <a:schemeClr val="accent1"/>
          </a:solidFill>
          <a:ln w="19050">
            <a:solidFill>
              <a:schemeClr val="lt1"/>
            </a:solidFill>
          </a:ln>
          <a:effectLst/>
        </c:spPr>
      </c:pivotFmt>
      <c:pivotFmt>
        <c:idx val="5910"/>
        <c:spPr>
          <a:solidFill>
            <a:schemeClr val="accent1"/>
          </a:solidFill>
          <a:ln w="19050">
            <a:solidFill>
              <a:schemeClr val="lt1"/>
            </a:solidFill>
          </a:ln>
          <a:effectLst/>
        </c:spPr>
      </c:pivotFmt>
      <c:pivotFmt>
        <c:idx val="5911"/>
        <c:spPr>
          <a:solidFill>
            <a:schemeClr val="accent1"/>
          </a:solidFill>
          <a:ln w="19050">
            <a:solidFill>
              <a:schemeClr val="lt1"/>
            </a:solidFill>
          </a:ln>
          <a:effectLst/>
        </c:spPr>
      </c:pivotFmt>
      <c:pivotFmt>
        <c:idx val="5912"/>
        <c:spPr>
          <a:solidFill>
            <a:schemeClr val="accent1"/>
          </a:solidFill>
          <a:ln w="19050">
            <a:solidFill>
              <a:schemeClr val="lt1"/>
            </a:solidFill>
          </a:ln>
          <a:effectLst/>
        </c:spPr>
      </c:pivotFmt>
      <c:pivotFmt>
        <c:idx val="5913"/>
        <c:spPr>
          <a:solidFill>
            <a:schemeClr val="accent1"/>
          </a:solidFill>
          <a:ln w="19050">
            <a:solidFill>
              <a:schemeClr val="lt1"/>
            </a:solidFill>
          </a:ln>
          <a:effectLst/>
        </c:spPr>
      </c:pivotFmt>
      <c:pivotFmt>
        <c:idx val="5914"/>
        <c:spPr>
          <a:solidFill>
            <a:schemeClr val="accent1"/>
          </a:solidFill>
          <a:ln w="19050">
            <a:solidFill>
              <a:schemeClr val="lt1"/>
            </a:solidFill>
          </a:ln>
          <a:effectLst/>
        </c:spPr>
      </c:pivotFmt>
      <c:pivotFmt>
        <c:idx val="5915"/>
        <c:spPr>
          <a:solidFill>
            <a:schemeClr val="accent1"/>
          </a:solidFill>
          <a:ln w="19050">
            <a:solidFill>
              <a:schemeClr val="lt1"/>
            </a:solidFill>
          </a:ln>
          <a:effectLst/>
        </c:spPr>
      </c:pivotFmt>
      <c:pivotFmt>
        <c:idx val="5916"/>
        <c:spPr>
          <a:solidFill>
            <a:schemeClr val="accent1"/>
          </a:solidFill>
          <a:ln w="19050">
            <a:solidFill>
              <a:schemeClr val="lt1"/>
            </a:solidFill>
          </a:ln>
          <a:effectLst/>
        </c:spPr>
      </c:pivotFmt>
      <c:pivotFmt>
        <c:idx val="5917"/>
        <c:spPr>
          <a:solidFill>
            <a:schemeClr val="accent1"/>
          </a:solidFill>
          <a:ln w="19050">
            <a:solidFill>
              <a:schemeClr val="lt1"/>
            </a:solidFill>
          </a:ln>
          <a:effectLst/>
        </c:spPr>
      </c:pivotFmt>
      <c:pivotFmt>
        <c:idx val="5918"/>
        <c:spPr>
          <a:solidFill>
            <a:schemeClr val="accent1"/>
          </a:solidFill>
          <a:ln w="19050">
            <a:solidFill>
              <a:schemeClr val="lt1"/>
            </a:solidFill>
          </a:ln>
          <a:effectLst/>
        </c:spPr>
      </c:pivotFmt>
      <c:pivotFmt>
        <c:idx val="5919"/>
        <c:spPr>
          <a:solidFill>
            <a:schemeClr val="accent1"/>
          </a:solidFill>
          <a:ln w="19050">
            <a:solidFill>
              <a:schemeClr val="lt1"/>
            </a:solidFill>
          </a:ln>
          <a:effectLst/>
        </c:spPr>
      </c:pivotFmt>
      <c:pivotFmt>
        <c:idx val="5920"/>
        <c:spPr>
          <a:solidFill>
            <a:schemeClr val="accent1"/>
          </a:solidFill>
          <a:ln w="19050">
            <a:solidFill>
              <a:schemeClr val="lt1"/>
            </a:solidFill>
          </a:ln>
          <a:effectLst/>
        </c:spPr>
      </c:pivotFmt>
      <c:pivotFmt>
        <c:idx val="5921"/>
        <c:spPr>
          <a:solidFill>
            <a:schemeClr val="accent1"/>
          </a:solidFill>
          <a:ln w="19050">
            <a:solidFill>
              <a:schemeClr val="lt1"/>
            </a:solidFill>
          </a:ln>
          <a:effectLst/>
        </c:spPr>
      </c:pivotFmt>
      <c:pivotFmt>
        <c:idx val="5922"/>
        <c:spPr>
          <a:solidFill>
            <a:schemeClr val="accent1"/>
          </a:solidFill>
          <a:ln w="19050">
            <a:solidFill>
              <a:schemeClr val="lt1"/>
            </a:solidFill>
          </a:ln>
          <a:effectLst/>
        </c:spPr>
      </c:pivotFmt>
      <c:pivotFmt>
        <c:idx val="5923"/>
        <c:spPr>
          <a:solidFill>
            <a:schemeClr val="accent1"/>
          </a:solidFill>
          <a:ln w="19050">
            <a:solidFill>
              <a:schemeClr val="lt1"/>
            </a:solidFill>
          </a:ln>
          <a:effectLst/>
        </c:spPr>
      </c:pivotFmt>
      <c:pivotFmt>
        <c:idx val="5924"/>
        <c:spPr>
          <a:solidFill>
            <a:schemeClr val="accent1"/>
          </a:solidFill>
          <a:ln w="19050">
            <a:solidFill>
              <a:schemeClr val="lt1"/>
            </a:solidFill>
          </a:ln>
          <a:effectLst/>
        </c:spPr>
      </c:pivotFmt>
      <c:pivotFmt>
        <c:idx val="5925"/>
        <c:spPr>
          <a:solidFill>
            <a:schemeClr val="accent1"/>
          </a:solidFill>
          <a:ln w="19050">
            <a:solidFill>
              <a:schemeClr val="lt1"/>
            </a:solidFill>
          </a:ln>
          <a:effectLst/>
        </c:spPr>
      </c:pivotFmt>
      <c:pivotFmt>
        <c:idx val="5926"/>
        <c:spPr>
          <a:solidFill>
            <a:schemeClr val="accent1"/>
          </a:solidFill>
          <a:ln w="19050">
            <a:solidFill>
              <a:schemeClr val="lt1"/>
            </a:solidFill>
          </a:ln>
          <a:effectLst/>
        </c:spPr>
      </c:pivotFmt>
      <c:pivotFmt>
        <c:idx val="5927"/>
        <c:spPr>
          <a:solidFill>
            <a:schemeClr val="accent1"/>
          </a:solidFill>
          <a:ln w="19050">
            <a:solidFill>
              <a:schemeClr val="lt1"/>
            </a:solidFill>
          </a:ln>
          <a:effectLst/>
        </c:spPr>
      </c:pivotFmt>
      <c:pivotFmt>
        <c:idx val="5928"/>
        <c:spPr>
          <a:solidFill>
            <a:schemeClr val="accent1"/>
          </a:solidFill>
          <a:ln w="19050">
            <a:solidFill>
              <a:schemeClr val="lt1"/>
            </a:solidFill>
          </a:ln>
          <a:effectLst/>
        </c:spPr>
      </c:pivotFmt>
      <c:pivotFmt>
        <c:idx val="5929"/>
        <c:spPr>
          <a:solidFill>
            <a:schemeClr val="accent1"/>
          </a:solidFill>
          <a:ln w="19050">
            <a:solidFill>
              <a:schemeClr val="lt1"/>
            </a:solidFill>
          </a:ln>
          <a:effectLst/>
        </c:spPr>
      </c:pivotFmt>
      <c:pivotFmt>
        <c:idx val="5930"/>
        <c:spPr>
          <a:solidFill>
            <a:schemeClr val="accent1"/>
          </a:solidFill>
          <a:ln w="19050">
            <a:solidFill>
              <a:schemeClr val="lt1"/>
            </a:solidFill>
          </a:ln>
          <a:effectLst/>
        </c:spPr>
      </c:pivotFmt>
      <c:pivotFmt>
        <c:idx val="5931"/>
        <c:spPr>
          <a:solidFill>
            <a:schemeClr val="accent1"/>
          </a:solidFill>
          <a:ln w="19050">
            <a:solidFill>
              <a:schemeClr val="lt1"/>
            </a:solidFill>
          </a:ln>
          <a:effectLst/>
        </c:spPr>
      </c:pivotFmt>
      <c:pivotFmt>
        <c:idx val="5932"/>
        <c:spPr>
          <a:solidFill>
            <a:schemeClr val="accent1"/>
          </a:solidFill>
          <a:ln w="19050">
            <a:solidFill>
              <a:schemeClr val="lt1"/>
            </a:solidFill>
          </a:ln>
          <a:effectLst/>
        </c:spPr>
      </c:pivotFmt>
      <c:pivotFmt>
        <c:idx val="5933"/>
        <c:spPr>
          <a:solidFill>
            <a:schemeClr val="accent1"/>
          </a:solidFill>
          <a:ln w="19050">
            <a:solidFill>
              <a:schemeClr val="lt1"/>
            </a:solidFill>
          </a:ln>
          <a:effectLst/>
        </c:spPr>
      </c:pivotFmt>
      <c:pivotFmt>
        <c:idx val="5934"/>
        <c:spPr>
          <a:solidFill>
            <a:schemeClr val="accent1"/>
          </a:solidFill>
          <a:ln w="19050">
            <a:solidFill>
              <a:schemeClr val="lt1"/>
            </a:solidFill>
          </a:ln>
          <a:effectLst/>
        </c:spPr>
      </c:pivotFmt>
      <c:pivotFmt>
        <c:idx val="5935"/>
        <c:spPr>
          <a:solidFill>
            <a:schemeClr val="accent1"/>
          </a:solidFill>
          <a:ln w="19050">
            <a:solidFill>
              <a:schemeClr val="lt1"/>
            </a:solidFill>
          </a:ln>
          <a:effectLst/>
        </c:spPr>
      </c:pivotFmt>
      <c:pivotFmt>
        <c:idx val="5936"/>
        <c:spPr>
          <a:solidFill>
            <a:schemeClr val="accent1"/>
          </a:solidFill>
          <a:ln w="19050">
            <a:solidFill>
              <a:schemeClr val="lt1"/>
            </a:solidFill>
          </a:ln>
          <a:effectLst/>
        </c:spPr>
      </c:pivotFmt>
      <c:pivotFmt>
        <c:idx val="5937"/>
        <c:spPr>
          <a:solidFill>
            <a:schemeClr val="accent1"/>
          </a:solidFill>
          <a:ln w="19050">
            <a:solidFill>
              <a:schemeClr val="lt1"/>
            </a:solidFill>
          </a:ln>
          <a:effectLst/>
        </c:spPr>
      </c:pivotFmt>
      <c:pivotFmt>
        <c:idx val="5938"/>
        <c:spPr>
          <a:solidFill>
            <a:schemeClr val="accent1"/>
          </a:solidFill>
          <a:ln w="19050">
            <a:solidFill>
              <a:schemeClr val="lt1"/>
            </a:solidFill>
          </a:ln>
          <a:effectLst/>
        </c:spPr>
      </c:pivotFmt>
      <c:pivotFmt>
        <c:idx val="5939"/>
        <c:spPr>
          <a:solidFill>
            <a:schemeClr val="accent1"/>
          </a:solidFill>
          <a:ln w="19050">
            <a:solidFill>
              <a:schemeClr val="lt1"/>
            </a:solidFill>
          </a:ln>
          <a:effectLst/>
        </c:spPr>
      </c:pivotFmt>
      <c:pivotFmt>
        <c:idx val="5940"/>
        <c:spPr>
          <a:solidFill>
            <a:schemeClr val="accent1"/>
          </a:solidFill>
          <a:ln w="19050">
            <a:solidFill>
              <a:schemeClr val="lt1"/>
            </a:solidFill>
          </a:ln>
          <a:effectLst/>
        </c:spPr>
      </c:pivotFmt>
      <c:pivotFmt>
        <c:idx val="5941"/>
        <c:spPr>
          <a:solidFill>
            <a:schemeClr val="accent1"/>
          </a:solidFill>
          <a:ln w="19050">
            <a:solidFill>
              <a:schemeClr val="lt1"/>
            </a:solidFill>
          </a:ln>
          <a:effectLst/>
        </c:spPr>
      </c:pivotFmt>
      <c:pivotFmt>
        <c:idx val="5942"/>
        <c:spPr>
          <a:solidFill>
            <a:schemeClr val="accent1"/>
          </a:solidFill>
          <a:ln w="19050">
            <a:solidFill>
              <a:schemeClr val="lt1"/>
            </a:solidFill>
          </a:ln>
          <a:effectLst/>
        </c:spPr>
      </c:pivotFmt>
      <c:pivotFmt>
        <c:idx val="5943"/>
        <c:spPr>
          <a:solidFill>
            <a:schemeClr val="accent1"/>
          </a:solidFill>
          <a:ln w="19050">
            <a:solidFill>
              <a:schemeClr val="lt1"/>
            </a:solidFill>
          </a:ln>
          <a:effectLst/>
        </c:spPr>
      </c:pivotFmt>
      <c:pivotFmt>
        <c:idx val="5944"/>
        <c:spPr>
          <a:solidFill>
            <a:schemeClr val="accent1"/>
          </a:solidFill>
          <a:ln w="19050">
            <a:solidFill>
              <a:schemeClr val="lt1"/>
            </a:solidFill>
          </a:ln>
          <a:effectLst/>
        </c:spPr>
      </c:pivotFmt>
      <c:pivotFmt>
        <c:idx val="5945"/>
        <c:spPr>
          <a:solidFill>
            <a:schemeClr val="accent1"/>
          </a:solidFill>
          <a:ln w="19050">
            <a:solidFill>
              <a:schemeClr val="lt1"/>
            </a:solidFill>
          </a:ln>
          <a:effectLst/>
        </c:spPr>
      </c:pivotFmt>
      <c:pivotFmt>
        <c:idx val="5946"/>
        <c:spPr>
          <a:solidFill>
            <a:schemeClr val="accent1"/>
          </a:solidFill>
          <a:ln w="19050">
            <a:solidFill>
              <a:schemeClr val="lt1"/>
            </a:solidFill>
          </a:ln>
          <a:effectLst/>
        </c:spPr>
      </c:pivotFmt>
      <c:pivotFmt>
        <c:idx val="5947"/>
        <c:spPr>
          <a:solidFill>
            <a:schemeClr val="accent1"/>
          </a:solidFill>
          <a:ln w="19050">
            <a:solidFill>
              <a:schemeClr val="lt1"/>
            </a:solidFill>
          </a:ln>
          <a:effectLst/>
        </c:spPr>
      </c:pivotFmt>
      <c:pivotFmt>
        <c:idx val="5948"/>
        <c:spPr>
          <a:solidFill>
            <a:schemeClr val="accent1"/>
          </a:solidFill>
          <a:ln w="19050">
            <a:solidFill>
              <a:schemeClr val="lt1"/>
            </a:solidFill>
          </a:ln>
          <a:effectLst/>
        </c:spPr>
      </c:pivotFmt>
      <c:pivotFmt>
        <c:idx val="5949"/>
        <c:spPr>
          <a:solidFill>
            <a:schemeClr val="accent1"/>
          </a:solidFill>
          <a:ln w="19050">
            <a:solidFill>
              <a:schemeClr val="lt1"/>
            </a:solidFill>
          </a:ln>
          <a:effectLst/>
        </c:spPr>
      </c:pivotFmt>
      <c:pivotFmt>
        <c:idx val="5950"/>
        <c:spPr>
          <a:solidFill>
            <a:schemeClr val="accent1"/>
          </a:solidFill>
          <a:ln w="19050">
            <a:solidFill>
              <a:schemeClr val="lt1"/>
            </a:solidFill>
          </a:ln>
          <a:effectLst/>
        </c:spPr>
      </c:pivotFmt>
      <c:pivotFmt>
        <c:idx val="5951"/>
        <c:spPr>
          <a:solidFill>
            <a:schemeClr val="accent1"/>
          </a:solidFill>
          <a:ln w="19050">
            <a:solidFill>
              <a:schemeClr val="lt1"/>
            </a:solidFill>
          </a:ln>
          <a:effectLst/>
        </c:spPr>
      </c:pivotFmt>
      <c:pivotFmt>
        <c:idx val="5952"/>
        <c:spPr>
          <a:solidFill>
            <a:schemeClr val="accent1"/>
          </a:solidFill>
          <a:ln w="19050">
            <a:solidFill>
              <a:schemeClr val="lt1"/>
            </a:solidFill>
          </a:ln>
          <a:effectLst/>
        </c:spPr>
      </c:pivotFmt>
      <c:pivotFmt>
        <c:idx val="5953"/>
        <c:spPr>
          <a:solidFill>
            <a:schemeClr val="accent1"/>
          </a:solidFill>
          <a:ln w="19050">
            <a:solidFill>
              <a:schemeClr val="lt1"/>
            </a:solidFill>
          </a:ln>
          <a:effectLst/>
        </c:spPr>
      </c:pivotFmt>
      <c:pivotFmt>
        <c:idx val="5954"/>
        <c:spPr>
          <a:solidFill>
            <a:schemeClr val="accent1"/>
          </a:solidFill>
          <a:ln w="19050">
            <a:solidFill>
              <a:schemeClr val="lt1"/>
            </a:solidFill>
          </a:ln>
          <a:effectLst/>
        </c:spPr>
      </c:pivotFmt>
      <c:pivotFmt>
        <c:idx val="5955"/>
        <c:spPr>
          <a:solidFill>
            <a:schemeClr val="accent1"/>
          </a:solidFill>
          <a:ln w="19050">
            <a:solidFill>
              <a:schemeClr val="lt1"/>
            </a:solidFill>
          </a:ln>
          <a:effectLst/>
        </c:spPr>
      </c:pivotFmt>
      <c:pivotFmt>
        <c:idx val="5956"/>
        <c:spPr>
          <a:solidFill>
            <a:schemeClr val="accent1"/>
          </a:solidFill>
          <a:ln w="19050">
            <a:solidFill>
              <a:schemeClr val="lt1"/>
            </a:solidFill>
          </a:ln>
          <a:effectLst/>
        </c:spPr>
      </c:pivotFmt>
      <c:pivotFmt>
        <c:idx val="5957"/>
        <c:spPr>
          <a:solidFill>
            <a:schemeClr val="accent1"/>
          </a:solidFill>
          <a:ln w="19050">
            <a:solidFill>
              <a:schemeClr val="lt1"/>
            </a:solidFill>
          </a:ln>
          <a:effectLst/>
        </c:spPr>
      </c:pivotFmt>
      <c:pivotFmt>
        <c:idx val="5958"/>
        <c:spPr>
          <a:solidFill>
            <a:schemeClr val="accent1"/>
          </a:solidFill>
          <a:ln w="19050">
            <a:solidFill>
              <a:schemeClr val="lt1"/>
            </a:solidFill>
          </a:ln>
          <a:effectLst/>
        </c:spPr>
      </c:pivotFmt>
      <c:pivotFmt>
        <c:idx val="5959"/>
        <c:spPr>
          <a:solidFill>
            <a:schemeClr val="accent1"/>
          </a:solidFill>
          <a:ln w="19050">
            <a:solidFill>
              <a:schemeClr val="lt1"/>
            </a:solidFill>
          </a:ln>
          <a:effectLst/>
        </c:spPr>
      </c:pivotFmt>
      <c:pivotFmt>
        <c:idx val="5960"/>
        <c:spPr>
          <a:solidFill>
            <a:schemeClr val="accent1"/>
          </a:solidFill>
          <a:ln w="19050">
            <a:solidFill>
              <a:schemeClr val="lt1"/>
            </a:solidFill>
          </a:ln>
          <a:effectLst/>
        </c:spPr>
      </c:pivotFmt>
      <c:pivotFmt>
        <c:idx val="5961"/>
        <c:spPr>
          <a:solidFill>
            <a:schemeClr val="accent1"/>
          </a:solidFill>
          <a:ln w="19050">
            <a:solidFill>
              <a:schemeClr val="lt1"/>
            </a:solidFill>
          </a:ln>
          <a:effectLst/>
        </c:spPr>
      </c:pivotFmt>
      <c:pivotFmt>
        <c:idx val="5962"/>
        <c:spPr>
          <a:solidFill>
            <a:schemeClr val="accent1"/>
          </a:solidFill>
          <a:ln w="19050">
            <a:solidFill>
              <a:schemeClr val="lt1"/>
            </a:solidFill>
          </a:ln>
          <a:effectLst/>
        </c:spPr>
      </c:pivotFmt>
      <c:pivotFmt>
        <c:idx val="5963"/>
        <c:spPr>
          <a:solidFill>
            <a:schemeClr val="accent1"/>
          </a:solidFill>
          <a:ln w="19050">
            <a:solidFill>
              <a:schemeClr val="lt1"/>
            </a:solidFill>
          </a:ln>
          <a:effectLst/>
        </c:spPr>
      </c:pivotFmt>
      <c:pivotFmt>
        <c:idx val="5964"/>
        <c:spPr>
          <a:solidFill>
            <a:schemeClr val="accent1"/>
          </a:solidFill>
          <a:ln w="19050">
            <a:solidFill>
              <a:schemeClr val="lt1"/>
            </a:solidFill>
          </a:ln>
          <a:effectLst/>
        </c:spPr>
      </c:pivotFmt>
      <c:pivotFmt>
        <c:idx val="5965"/>
        <c:spPr>
          <a:solidFill>
            <a:schemeClr val="accent1"/>
          </a:solidFill>
          <a:ln w="19050">
            <a:solidFill>
              <a:schemeClr val="lt1"/>
            </a:solidFill>
          </a:ln>
          <a:effectLst/>
        </c:spPr>
      </c:pivotFmt>
      <c:pivotFmt>
        <c:idx val="5966"/>
        <c:spPr>
          <a:solidFill>
            <a:schemeClr val="accent1"/>
          </a:solidFill>
          <a:ln w="19050">
            <a:solidFill>
              <a:schemeClr val="lt1"/>
            </a:solidFill>
          </a:ln>
          <a:effectLst/>
        </c:spPr>
      </c:pivotFmt>
      <c:pivotFmt>
        <c:idx val="5967"/>
        <c:spPr>
          <a:solidFill>
            <a:schemeClr val="accent1"/>
          </a:solidFill>
          <a:ln w="19050">
            <a:solidFill>
              <a:schemeClr val="lt1"/>
            </a:solidFill>
          </a:ln>
          <a:effectLst/>
        </c:spPr>
      </c:pivotFmt>
      <c:pivotFmt>
        <c:idx val="5968"/>
        <c:spPr>
          <a:solidFill>
            <a:schemeClr val="accent1"/>
          </a:solidFill>
          <a:ln w="19050">
            <a:solidFill>
              <a:schemeClr val="lt1"/>
            </a:solidFill>
          </a:ln>
          <a:effectLst/>
        </c:spPr>
      </c:pivotFmt>
      <c:pivotFmt>
        <c:idx val="5969"/>
        <c:spPr>
          <a:solidFill>
            <a:schemeClr val="accent1"/>
          </a:solidFill>
          <a:ln w="19050">
            <a:solidFill>
              <a:schemeClr val="lt1"/>
            </a:solidFill>
          </a:ln>
          <a:effectLst/>
        </c:spPr>
      </c:pivotFmt>
      <c:pivotFmt>
        <c:idx val="5970"/>
        <c:spPr>
          <a:solidFill>
            <a:schemeClr val="accent1"/>
          </a:solidFill>
          <a:ln w="19050">
            <a:solidFill>
              <a:schemeClr val="lt1"/>
            </a:solidFill>
          </a:ln>
          <a:effectLst/>
        </c:spPr>
      </c:pivotFmt>
      <c:pivotFmt>
        <c:idx val="5971"/>
        <c:spPr>
          <a:solidFill>
            <a:schemeClr val="accent1"/>
          </a:solidFill>
          <a:ln w="19050">
            <a:solidFill>
              <a:schemeClr val="lt1"/>
            </a:solidFill>
          </a:ln>
          <a:effectLst/>
        </c:spPr>
      </c:pivotFmt>
      <c:pivotFmt>
        <c:idx val="5972"/>
        <c:spPr>
          <a:solidFill>
            <a:schemeClr val="accent1"/>
          </a:solidFill>
          <a:ln w="19050">
            <a:solidFill>
              <a:schemeClr val="lt1"/>
            </a:solidFill>
          </a:ln>
          <a:effectLst/>
        </c:spPr>
      </c:pivotFmt>
      <c:pivotFmt>
        <c:idx val="5973"/>
        <c:spPr>
          <a:solidFill>
            <a:schemeClr val="accent1"/>
          </a:solidFill>
          <a:ln w="19050">
            <a:solidFill>
              <a:schemeClr val="lt1"/>
            </a:solidFill>
          </a:ln>
          <a:effectLst/>
        </c:spPr>
      </c:pivotFmt>
      <c:pivotFmt>
        <c:idx val="5974"/>
        <c:spPr>
          <a:solidFill>
            <a:schemeClr val="accent1"/>
          </a:solidFill>
          <a:ln w="19050">
            <a:solidFill>
              <a:schemeClr val="lt1"/>
            </a:solidFill>
          </a:ln>
          <a:effectLst/>
        </c:spPr>
      </c:pivotFmt>
      <c:pivotFmt>
        <c:idx val="5975"/>
        <c:spPr>
          <a:solidFill>
            <a:schemeClr val="accent1"/>
          </a:solidFill>
          <a:ln w="19050">
            <a:solidFill>
              <a:schemeClr val="lt1"/>
            </a:solidFill>
          </a:ln>
          <a:effectLst/>
        </c:spPr>
      </c:pivotFmt>
      <c:pivotFmt>
        <c:idx val="5976"/>
        <c:spPr>
          <a:solidFill>
            <a:schemeClr val="accent1"/>
          </a:solidFill>
          <a:ln w="19050">
            <a:solidFill>
              <a:schemeClr val="lt1"/>
            </a:solidFill>
          </a:ln>
          <a:effectLst/>
        </c:spPr>
      </c:pivotFmt>
      <c:pivotFmt>
        <c:idx val="5977"/>
        <c:spPr>
          <a:solidFill>
            <a:schemeClr val="accent1"/>
          </a:solidFill>
          <a:ln w="19050">
            <a:solidFill>
              <a:schemeClr val="lt1"/>
            </a:solidFill>
          </a:ln>
          <a:effectLst/>
        </c:spPr>
      </c:pivotFmt>
      <c:pivotFmt>
        <c:idx val="5978"/>
        <c:spPr>
          <a:solidFill>
            <a:schemeClr val="accent1"/>
          </a:solidFill>
          <a:ln w="19050">
            <a:solidFill>
              <a:schemeClr val="lt1"/>
            </a:solidFill>
          </a:ln>
          <a:effectLst/>
        </c:spPr>
      </c:pivotFmt>
      <c:pivotFmt>
        <c:idx val="5979"/>
        <c:spPr>
          <a:solidFill>
            <a:schemeClr val="accent1"/>
          </a:solidFill>
          <a:ln w="19050">
            <a:solidFill>
              <a:schemeClr val="lt1"/>
            </a:solidFill>
          </a:ln>
          <a:effectLst/>
        </c:spPr>
      </c:pivotFmt>
      <c:pivotFmt>
        <c:idx val="5980"/>
        <c:spPr>
          <a:solidFill>
            <a:schemeClr val="accent1"/>
          </a:solidFill>
          <a:ln w="19050">
            <a:solidFill>
              <a:schemeClr val="lt1"/>
            </a:solidFill>
          </a:ln>
          <a:effectLst/>
        </c:spPr>
      </c:pivotFmt>
      <c:pivotFmt>
        <c:idx val="5981"/>
        <c:spPr>
          <a:solidFill>
            <a:schemeClr val="accent1"/>
          </a:solidFill>
          <a:ln w="19050">
            <a:solidFill>
              <a:schemeClr val="lt1"/>
            </a:solidFill>
          </a:ln>
          <a:effectLst/>
        </c:spPr>
      </c:pivotFmt>
      <c:pivotFmt>
        <c:idx val="5982"/>
        <c:spPr>
          <a:solidFill>
            <a:schemeClr val="accent1"/>
          </a:solidFill>
          <a:ln w="19050">
            <a:solidFill>
              <a:schemeClr val="lt1"/>
            </a:solidFill>
          </a:ln>
          <a:effectLst/>
        </c:spPr>
      </c:pivotFmt>
      <c:pivotFmt>
        <c:idx val="5983"/>
        <c:spPr>
          <a:solidFill>
            <a:schemeClr val="accent1"/>
          </a:solidFill>
          <a:ln w="19050">
            <a:solidFill>
              <a:schemeClr val="lt1"/>
            </a:solidFill>
          </a:ln>
          <a:effectLst/>
        </c:spPr>
      </c:pivotFmt>
      <c:pivotFmt>
        <c:idx val="5984"/>
        <c:spPr>
          <a:solidFill>
            <a:schemeClr val="accent1"/>
          </a:solidFill>
          <a:ln w="19050">
            <a:solidFill>
              <a:schemeClr val="lt1"/>
            </a:solidFill>
          </a:ln>
          <a:effectLst/>
        </c:spPr>
      </c:pivotFmt>
      <c:pivotFmt>
        <c:idx val="5985"/>
        <c:spPr>
          <a:solidFill>
            <a:schemeClr val="accent1"/>
          </a:solidFill>
          <a:ln w="19050">
            <a:solidFill>
              <a:schemeClr val="lt1"/>
            </a:solidFill>
          </a:ln>
          <a:effectLst/>
        </c:spPr>
      </c:pivotFmt>
      <c:pivotFmt>
        <c:idx val="5986"/>
        <c:spPr>
          <a:solidFill>
            <a:schemeClr val="accent1"/>
          </a:solidFill>
          <a:ln w="19050">
            <a:solidFill>
              <a:schemeClr val="lt1"/>
            </a:solidFill>
          </a:ln>
          <a:effectLst/>
        </c:spPr>
      </c:pivotFmt>
      <c:pivotFmt>
        <c:idx val="5987"/>
        <c:spPr>
          <a:solidFill>
            <a:schemeClr val="accent1"/>
          </a:solidFill>
          <a:ln w="19050">
            <a:solidFill>
              <a:schemeClr val="lt1"/>
            </a:solidFill>
          </a:ln>
          <a:effectLst/>
        </c:spPr>
      </c:pivotFmt>
      <c:pivotFmt>
        <c:idx val="5988"/>
        <c:spPr>
          <a:solidFill>
            <a:schemeClr val="accent1"/>
          </a:solidFill>
          <a:ln w="19050">
            <a:solidFill>
              <a:schemeClr val="lt1"/>
            </a:solidFill>
          </a:ln>
          <a:effectLst/>
        </c:spPr>
      </c:pivotFmt>
      <c:pivotFmt>
        <c:idx val="5989"/>
        <c:spPr>
          <a:solidFill>
            <a:schemeClr val="accent1"/>
          </a:solidFill>
          <a:ln w="19050">
            <a:solidFill>
              <a:schemeClr val="lt1"/>
            </a:solidFill>
          </a:ln>
          <a:effectLst/>
        </c:spPr>
      </c:pivotFmt>
      <c:pivotFmt>
        <c:idx val="5990"/>
        <c:spPr>
          <a:solidFill>
            <a:schemeClr val="accent1"/>
          </a:solidFill>
          <a:ln w="19050">
            <a:solidFill>
              <a:schemeClr val="lt1"/>
            </a:solidFill>
          </a:ln>
          <a:effectLst/>
        </c:spPr>
      </c:pivotFmt>
      <c:pivotFmt>
        <c:idx val="5991"/>
        <c:spPr>
          <a:solidFill>
            <a:schemeClr val="accent1"/>
          </a:solidFill>
          <a:ln w="19050">
            <a:solidFill>
              <a:schemeClr val="lt1"/>
            </a:solidFill>
          </a:ln>
          <a:effectLst/>
        </c:spPr>
      </c:pivotFmt>
      <c:pivotFmt>
        <c:idx val="5992"/>
        <c:spPr>
          <a:solidFill>
            <a:schemeClr val="accent1"/>
          </a:solidFill>
          <a:ln w="19050">
            <a:solidFill>
              <a:schemeClr val="lt1"/>
            </a:solidFill>
          </a:ln>
          <a:effectLst/>
        </c:spPr>
      </c:pivotFmt>
      <c:pivotFmt>
        <c:idx val="5993"/>
        <c:spPr>
          <a:solidFill>
            <a:schemeClr val="accent1"/>
          </a:solidFill>
          <a:ln w="19050">
            <a:solidFill>
              <a:schemeClr val="lt1"/>
            </a:solidFill>
          </a:ln>
          <a:effectLst/>
        </c:spPr>
      </c:pivotFmt>
      <c:pivotFmt>
        <c:idx val="5994"/>
        <c:spPr>
          <a:solidFill>
            <a:schemeClr val="accent1"/>
          </a:solidFill>
          <a:ln w="19050">
            <a:solidFill>
              <a:schemeClr val="lt1"/>
            </a:solidFill>
          </a:ln>
          <a:effectLst/>
        </c:spPr>
      </c:pivotFmt>
      <c:pivotFmt>
        <c:idx val="5995"/>
        <c:spPr>
          <a:solidFill>
            <a:schemeClr val="accent1"/>
          </a:solidFill>
          <a:ln w="19050">
            <a:solidFill>
              <a:schemeClr val="lt1"/>
            </a:solidFill>
          </a:ln>
          <a:effectLst/>
        </c:spPr>
      </c:pivotFmt>
      <c:pivotFmt>
        <c:idx val="5996"/>
        <c:spPr>
          <a:solidFill>
            <a:schemeClr val="accent1"/>
          </a:solidFill>
          <a:ln w="19050">
            <a:solidFill>
              <a:schemeClr val="lt1"/>
            </a:solidFill>
          </a:ln>
          <a:effectLst/>
        </c:spPr>
      </c:pivotFmt>
      <c:pivotFmt>
        <c:idx val="5997"/>
        <c:spPr>
          <a:solidFill>
            <a:schemeClr val="accent1"/>
          </a:solidFill>
          <a:ln w="19050">
            <a:solidFill>
              <a:schemeClr val="lt1"/>
            </a:solidFill>
          </a:ln>
          <a:effectLst/>
        </c:spPr>
      </c:pivotFmt>
      <c:pivotFmt>
        <c:idx val="5998"/>
        <c:spPr>
          <a:solidFill>
            <a:schemeClr val="accent1"/>
          </a:solidFill>
          <a:ln w="19050">
            <a:solidFill>
              <a:schemeClr val="lt1"/>
            </a:solidFill>
          </a:ln>
          <a:effectLst/>
        </c:spPr>
      </c:pivotFmt>
      <c:pivotFmt>
        <c:idx val="5999"/>
        <c:spPr>
          <a:solidFill>
            <a:schemeClr val="accent1"/>
          </a:solidFill>
          <a:ln w="19050">
            <a:solidFill>
              <a:schemeClr val="lt1"/>
            </a:solidFill>
          </a:ln>
          <a:effectLst/>
        </c:spPr>
      </c:pivotFmt>
      <c:pivotFmt>
        <c:idx val="6000"/>
        <c:spPr>
          <a:solidFill>
            <a:schemeClr val="accent1"/>
          </a:solidFill>
          <a:ln w="19050">
            <a:solidFill>
              <a:schemeClr val="lt1"/>
            </a:solidFill>
          </a:ln>
          <a:effectLst/>
        </c:spPr>
      </c:pivotFmt>
      <c:pivotFmt>
        <c:idx val="6001"/>
        <c:spPr>
          <a:solidFill>
            <a:schemeClr val="accent1"/>
          </a:solidFill>
          <a:ln w="19050">
            <a:solidFill>
              <a:schemeClr val="lt1"/>
            </a:solidFill>
          </a:ln>
          <a:effectLst/>
        </c:spPr>
      </c:pivotFmt>
      <c:pivotFmt>
        <c:idx val="6002"/>
        <c:spPr>
          <a:solidFill>
            <a:schemeClr val="accent1"/>
          </a:solidFill>
          <a:ln w="19050">
            <a:solidFill>
              <a:schemeClr val="lt1"/>
            </a:solidFill>
          </a:ln>
          <a:effectLst/>
        </c:spPr>
      </c:pivotFmt>
      <c:pivotFmt>
        <c:idx val="6003"/>
        <c:spPr>
          <a:solidFill>
            <a:schemeClr val="accent1"/>
          </a:solidFill>
          <a:ln w="19050">
            <a:solidFill>
              <a:schemeClr val="lt1"/>
            </a:solidFill>
          </a:ln>
          <a:effectLst/>
        </c:spPr>
      </c:pivotFmt>
      <c:pivotFmt>
        <c:idx val="6004"/>
        <c:spPr>
          <a:solidFill>
            <a:schemeClr val="accent1"/>
          </a:solidFill>
          <a:ln w="19050">
            <a:solidFill>
              <a:schemeClr val="lt1"/>
            </a:solidFill>
          </a:ln>
          <a:effectLst/>
        </c:spPr>
      </c:pivotFmt>
      <c:pivotFmt>
        <c:idx val="6005"/>
        <c:spPr>
          <a:solidFill>
            <a:schemeClr val="accent1"/>
          </a:solidFill>
          <a:ln w="19050">
            <a:solidFill>
              <a:schemeClr val="lt1"/>
            </a:solidFill>
          </a:ln>
          <a:effectLst/>
        </c:spPr>
      </c:pivotFmt>
      <c:pivotFmt>
        <c:idx val="6006"/>
        <c:spPr>
          <a:solidFill>
            <a:schemeClr val="accent1"/>
          </a:solidFill>
          <a:ln w="19050">
            <a:solidFill>
              <a:schemeClr val="lt1"/>
            </a:solidFill>
          </a:ln>
          <a:effectLst/>
        </c:spPr>
      </c:pivotFmt>
      <c:pivotFmt>
        <c:idx val="6007"/>
        <c:spPr>
          <a:solidFill>
            <a:schemeClr val="accent1"/>
          </a:solidFill>
          <a:ln w="19050">
            <a:solidFill>
              <a:schemeClr val="lt1"/>
            </a:solidFill>
          </a:ln>
          <a:effectLst/>
        </c:spPr>
      </c:pivotFmt>
      <c:pivotFmt>
        <c:idx val="6008"/>
        <c:spPr>
          <a:solidFill>
            <a:schemeClr val="accent1"/>
          </a:solidFill>
          <a:ln w="19050">
            <a:solidFill>
              <a:schemeClr val="lt1"/>
            </a:solidFill>
          </a:ln>
          <a:effectLst/>
        </c:spPr>
      </c:pivotFmt>
      <c:pivotFmt>
        <c:idx val="6009"/>
        <c:spPr>
          <a:solidFill>
            <a:schemeClr val="accent1"/>
          </a:solidFill>
          <a:ln w="19050">
            <a:solidFill>
              <a:schemeClr val="lt1"/>
            </a:solidFill>
          </a:ln>
          <a:effectLst/>
        </c:spPr>
      </c:pivotFmt>
      <c:pivotFmt>
        <c:idx val="6010"/>
        <c:spPr>
          <a:solidFill>
            <a:schemeClr val="accent1"/>
          </a:solidFill>
          <a:ln w="19050">
            <a:solidFill>
              <a:schemeClr val="lt1"/>
            </a:solidFill>
          </a:ln>
          <a:effectLst/>
        </c:spPr>
      </c:pivotFmt>
      <c:pivotFmt>
        <c:idx val="6011"/>
        <c:spPr>
          <a:solidFill>
            <a:schemeClr val="accent1"/>
          </a:solidFill>
          <a:ln w="19050">
            <a:solidFill>
              <a:schemeClr val="lt1"/>
            </a:solidFill>
          </a:ln>
          <a:effectLst/>
        </c:spPr>
      </c:pivotFmt>
      <c:pivotFmt>
        <c:idx val="6012"/>
        <c:spPr>
          <a:solidFill>
            <a:schemeClr val="accent1"/>
          </a:solidFill>
          <a:ln w="19050">
            <a:solidFill>
              <a:schemeClr val="lt1"/>
            </a:solidFill>
          </a:ln>
          <a:effectLst/>
        </c:spPr>
      </c:pivotFmt>
      <c:pivotFmt>
        <c:idx val="6013"/>
        <c:spPr>
          <a:solidFill>
            <a:schemeClr val="accent1"/>
          </a:solidFill>
          <a:ln w="19050">
            <a:solidFill>
              <a:schemeClr val="lt1"/>
            </a:solidFill>
          </a:ln>
          <a:effectLst/>
        </c:spPr>
      </c:pivotFmt>
      <c:pivotFmt>
        <c:idx val="6014"/>
        <c:spPr>
          <a:solidFill>
            <a:schemeClr val="accent1"/>
          </a:solidFill>
          <a:ln w="19050">
            <a:solidFill>
              <a:schemeClr val="lt1"/>
            </a:solidFill>
          </a:ln>
          <a:effectLst/>
        </c:spPr>
      </c:pivotFmt>
      <c:pivotFmt>
        <c:idx val="6015"/>
        <c:spPr>
          <a:solidFill>
            <a:schemeClr val="accent1"/>
          </a:solidFill>
          <a:ln w="19050">
            <a:solidFill>
              <a:schemeClr val="lt1"/>
            </a:solidFill>
          </a:ln>
          <a:effectLst/>
        </c:spPr>
      </c:pivotFmt>
      <c:pivotFmt>
        <c:idx val="6016"/>
        <c:spPr>
          <a:solidFill>
            <a:schemeClr val="accent1"/>
          </a:solidFill>
          <a:ln w="19050">
            <a:solidFill>
              <a:schemeClr val="lt1"/>
            </a:solidFill>
          </a:ln>
          <a:effectLst/>
        </c:spPr>
      </c:pivotFmt>
      <c:pivotFmt>
        <c:idx val="6017"/>
        <c:spPr>
          <a:solidFill>
            <a:schemeClr val="accent1"/>
          </a:solidFill>
          <a:ln w="19050">
            <a:solidFill>
              <a:schemeClr val="lt1"/>
            </a:solidFill>
          </a:ln>
          <a:effectLst/>
        </c:spPr>
      </c:pivotFmt>
      <c:pivotFmt>
        <c:idx val="6018"/>
        <c:spPr>
          <a:solidFill>
            <a:schemeClr val="accent1"/>
          </a:solidFill>
          <a:ln w="19050">
            <a:solidFill>
              <a:schemeClr val="lt1"/>
            </a:solidFill>
          </a:ln>
          <a:effectLst/>
        </c:spPr>
      </c:pivotFmt>
      <c:pivotFmt>
        <c:idx val="6019"/>
        <c:spPr>
          <a:solidFill>
            <a:schemeClr val="accent1"/>
          </a:solidFill>
          <a:ln w="19050">
            <a:solidFill>
              <a:schemeClr val="lt1"/>
            </a:solidFill>
          </a:ln>
          <a:effectLst/>
        </c:spPr>
      </c:pivotFmt>
      <c:pivotFmt>
        <c:idx val="6020"/>
        <c:spPr>
          <a:solidFill>
            <a:schemeClr val="accent1"/>
          </a:solidFill>
          <a:ln w="19050">
            <a:solidFill>
              <a:schemeClr val="lt1"/>
            </a:solidFill>
          </a:ln>
          <a:effectLst/>
        </c:spPr>
      </c:pivotFmt>
      <c:pivotFmt>
        <c:idx val="6021"/>
        <c:spPr>
          <a:solidFill>
            <a:schemeClr val="accent1"/>
          </a:solidFill>
          <a:ln w="19050">
            <a:solidFill>
              <a:schemeClr val="lt1"/>
            </a:solidFill>
          </a:ln>
          <a:effectLst/>
        </c:spPr>
      </c:pivotFmt>
      <c:pivotFmt>
        <c:idx val="6022"/>
        <c:spPr>
          <a:solidFill>
            <a:schemeClr val="accent1"/>
          </a:solidFill>
          <a:ln w="19050">
            <a:solidFill>
              <a:schemeClr val="lt1"/>
            </a:solidFill>
          </a:ln>
          <a:effectLst/>
        </c:spPr>
      </c:pivotFmt>
      <c:pivotFmt>
        <c:idx val="6023"/>
        <c:spPr>
          <a:solidFill>
            <a:schemeClr val="accent1"/>
          </a:solidFill>
          <a:ln w="19050">
            <a:solidFill>
              <a:schemeClr val="lt1"/>
            </a:solidFill>
          </a:ln>
          <a:effectLst/>
        </c:spPr>
      </c:pivotFmt>
      <c:pivotFmt>
        <c:idx val="6024"/>
        <c:spPr>
          <a:solidFill>
            <a:schemeClr val="accent1"/>
          </a:solidFill>
          <a:ln w="19050">
            <a:solidFill>
              <a:schemeClr val="lt1"/>
            </a:solidFill>
          </a:ln>
          <a:effectLst/>
        </c:spPr>
      </c:pivotFmt>
      <c:pivotFmt>
        <c:idx val="6025"/>
        <c:spPr>
          <a:solidFill>
            <a:schemeClr val="accent1"/>
          </a:solidFill>
          <a:ln w="19050">
            <a:solidFill>
              <a:schemeClr val="lt1"/>
            </a:solidFill>
          </a:ln>
          <a:effectLst/>
        </c:spPr>
      </c:pivotFmt>
      <c:pivotFmt>
        <c:idx val="6026"/>
        <c:spPr>
          <a:solidFill>
            <a:schemeClr val="accent1"/>
          </a:solidFill>
          <a:ln w="19050">
            <a:solidFill>
              <a:schemeClr val="lt1"/>
            </a:solidFill>
          </a:ln>
          <a:effectLst/>
        </c:spPr>
      </c:pivotFmt>
      <c:pivotFmt>
        <c:idx val="6027"/>
        <c:spPr>
          <a:solidFill>
            <a:schemeClr val="accent1"/>
          </a:solidFill>
          <a:ln w="19050">
            <a:solidFill>
              <a:schemeClr val="lt1"/>
            </a:solidFill>
          </a:ln>
          <a:effectLst/>
        </c:spPr>
      </c:pivotFmt>
      <c:pivotFmt>
        <c:idx val="6028"/>
        <c:spPr>
          <a:solidFill>
            <a:schemeClr val="accent1"/>
          </a:solidFill>
          <a:ln w="19050">
            <a:solidFill>
              <a:schemeClr val="lt1"/>
            </a:solidFill>
          </a:ln>
          <a:effectLst/>
        </c:spPr>
      </c:pivotFmt>
      <c:pivotFmt>
        <c:idx val="6029"/>
        <c:spPr>
          <a:solidFill>
            <a:schemeClr val="accent1"/>
          </a:solidFill>
          <a:ln w="19050">
            <a:solidFill>
              <a:schemeClr val="lt1"/>
            </a:solidFill>
          </a:ln>
          <a:effectLst/>
        </c:spPr>
      </c:pivotFmt>
      <c:pivotFmt>
        <c:idx val="6030"/>
        <c:spPr>
          <a:solidFill>
            <a:schemeClr val="accent1"/>
          </a:solidFill>
          <a:ln w="19050">
            <a:solidFill>
              <a:schemeClr val="lt1"/>
            </a:solidFill>
          </a:ln>
          <a:effectLst/>
        </c:spPr>
      </c:pivotFmt>
      <c:pivotFmt>
        <c:idx val="6031"/>
        <c:spPr>
          <a:solidFill>
            <a:schemeClr val="accent1"/>
          </a:solidFill>
          <a:ln w="19050">
            <a:solidFill>
              <a:schemeClr val="lt1"/>
            </a:solidFill>
          </a:ln>
          <a:effectLst/>
        </c:spPr>
      </c:pivotFmt>
      <c:pivotFmt>
        <c:idx val="6032"/>
        <c:spPr>
          <a:solidFill>
            <a:schemeClr val="accent1"/>
          </a:solidFill>
          <a:ln w="19050">
            <a:solidFill>
              <a:schemeClr val="lt1"/>
            </a:solidFill>
          </a:ln>
          <a:effectLst/>
        </c:spPr>
      </c:pivotFmt>
      <c:pivotFmt>
        <c:idx val="6033"/>
        <c:spPr>
          <a:solidFill>
            <a:schemeClr val="accent1"/>
          </a:solidFill>
          <a:ln w="19050">
            <a:solidFill>
              <a:schemeClr val="lt1"/>
            </a:solidFill>
          </a:ln>
          <a:effectLst/>
        </c:spPr>
      </c:pivotFmt>
      <c:pivotFmt>
        <c:idx val="6034"/>
        <c:spPr>
          <a:solidFill>
            <a:schemeClr val="accent1"/>
          </a:solidFill>
          <a:ln w="19050">
            <a:solidFill>
              <a:schemeClr val="lt1"/>
            </a:solidFill>
          </a:ln>
          <a:effectLst/>
        </c:spPr>
      </c:pivotFmt>
      <c:pivotFmt>
        <c:idx val="6035"/>
        <c:spPr>
          <a:solidFill>
            <a:schemeClr val="accent1"/>
          </a:solidFill>
          <a:ln w="19050">
            <a:solidFill>
              <a:schemeClr val="lt1"/>
            </a:solidFill>
          </a:ln>
          <a:effectLst/>
        </c:spPr>
      </c:pivotFmt>
      <c:pivotFmt>
        <c:idx val="6036"/>
        <c:spPr>
          <a:solidFill>
            <a:schemeClr val="accent1"/>
          </a:solidFill>
          <a:ln w="19050">
            <a:solidFill>
              <a:schemeClr val="lt1"/>
            </a:solidFill>
          </a:ln>
          <a:effectLst/>
        </c:spPr>
      </c:pivotFmt>
      <c:pivotFmt>
        <c:idx val="6037"/>
        <c:spPr>
          <a:solidFill>
            <a:schemeClr val="accent1"/>
          </a:solidFill>
          <a:ln w="19050">
            <a:solidFill>
              <a:schemeClr val="lt1"/>
            </a:solidFill>
          </a:ln>
          <a:effectLst/>
        </c:spPr>
      </c:pivotFmt>
      <c:pivotFmt>
        <c:idx val="6038"/>
        <c:spPr>
          <a:solidFill>
            <a:schemeClr val="accent1"/>
          </a:solidFill>
          <a:ln w="19050">
            <a:solidFill>
              <a:schemeClr val="lt1"/>
            </a:solidFill>
          </a:ln>
          <a:effectLst/>
        </c:spPr>
      </c:pivotFmt>
      <c:pivotFmt>
        <c:idx val="6039"/>
        <c:spPr>
          <a:solidFill>
            <a:schemeClr val="accent1"/>
          </a:solidFill>
          <a:ln w="19050">
            <a:solidFill>
              <a:schemeClr val="lt1"/>
            </a:solidFill>
          </a:ln>
          <a:effectLst/>
        </c:spPr>
      </c:pivotFmt>
      <c:pivotFmt>
        <c:idx val="6040"/>
        <c:spPr>
          <a:solidFill>
            <a:schemeClr val="accent1"/>
          </a:solidFill>
          <a:ln w="19050">
            <a:solidFill>
              <a:schemeClr val="lt1"/>
            </a:solidFill>
          </a:ln>
          <a:effectLst/>
        </c:spPr>
      </c:pivotFmt>
      <c:pivotFmt>
        <c:idx val="6041"/>
        <c:spPr>
          <a:solidFill>
            <a:schemeClr val="accent1"/>
          </a:solidFill>
          <a:ln w="19050">
            <a:solidFill>
              <a:schemeClr val="lt1"/>
            </a:solidFill>
          </a:ln>
          <a:effectLst/>
        </c:spPr>
      </c:pivotFmt>
      <c:pivotFmt>
        <c:idx val="6042"/>
        <c:spPr>
          <a:solidFill>
            <a:schemeClr val="accent1"/>
          </a:solidFill>
          <a:ln w="19050">
            <a:solidFill>
              <a:schemeClr val="lt1"/>
            </a:solidFill>
          </a:ln>
          <a:effectLst/>
        </c:spPr>
      </c:pivotFmt>
      <c:pivotFmt>
        <c:idx val="6043"/>
        <c:spPr>
          <a:solidFill>
            <a:schemeClr val="accent1"/>
          </a:solidFill>
          <a:ln w="19050">
            <a:solidFill>
              <a:schemeClr val="lt1"/>
            </a:solidFill>
          </a:ln>
          <a:effectLst/>
        </c:spPr>
      </c:pivotFmt>
      <c:pivotFmt>
        <c:idx val="6044"/>
        <c:spPr>
          <a:solidFill>
            <a:schemeClr val="accent1"/>
          </a:solidFill>
          <a:ln w="19050">
            <a:solidFill>
              <a:schemeClr val="lt1"/>
            </a:solidFill>
          </a:ln>
          <a:effectLst/>
        </c:spPr>
      </c:pivotFmt>
      <c:pivotFmt>
        <c:idx val="6045"/>
        <c:spPr>
          <a:solidFill>
            <a:schemeClr val="accent1"/>
          </a:solidFill>
          <a:ln w="19050">
            <a:solidFill>
              <a:schemeClr val="lt1"/>
            </a:solidFill>
          </a:ln>
          <a:effectLst/>
        </c:spPr>
      </c:pivotFmt>
      <c:pivotFmt>
        <c:idx val="6046"/>
        <c:spPr>
          <a:solidFill>
            <a:schemeClr val="accent1"/>
          </a:solidFill>
          <a:ln w="19050">
            <a:solidFill>
              <a:schemeClr val="lt1"/>
            </a:solidFill>
          </a:ln>
          <a:effectLst/>
        </c:spPr>
      </c:pivotFmt>
      <c:pivotFmt>
        <c:idx val="6047"/>
        <c:spPr>
          <a:solidFill>
            <a:schemeClr val="accent1"/>
          </a:solidFill>
          <a:ln w="19050">
            <a:solidFill>
              <a:schemeClr val="lt1"/>
            </a:solidFill>
          </a:ln>
          <a:effectLst/>
        </c:spPr>
      </c:pivotFmt>
      <c:pivotFmt>
        <c:idx val="6048"/>
        <c:spPr>
          <a:solidFill>
            <a:schemeClr val="accent1"/>
          </a:solidFill>
          <a:ln w="19050">
            <a:solidFill>
              <a:schemeClr val="lt1"/>
            </a:solidFill>
          </a:ln>
          <a:effectLst/>
        </c:spPr>
      </c:pivotFmt>
      <c:pivotFmt>
        <c:idx val="6049"/>
        <c:spPr>
          <a:solidFill>
            <a:schemeClr val="accent1"/>
          </a:solidFill>
          <a:ln w="19050">
            <a:solidFill>
              <a:schemeClr val="lt1"/>
            </a:solidFill>
          </a:ln>
          <a:effectLst/>
        </c:spPr>
      </c:pivotFmt>
      <c:pivotFmt>
        <c:idx val="6050"/>
        <c:spPr>
          <a:solidFill>
            <a:schemeClr val="accent1"/>
          </a:solidFill>
          <a:ln w="19050">
            <a:solidFill>
              <a:schemeClr val="lt1"/>
            </a:solidFill>
          </a:ln>
          <a:effectLst/>
        </c:spPr>
      </c:pivotFmt>
      <c:pivotFmt>
        <c:idx val="6051"/>
        <c:spPr>
          <a:solidFill>
            <a:schemeClr val="accent1"/>
          </a:solidFill>
          <a:ln w="19050">
            <a:solidFill>
              <a:schemeClr val="lt1"/>
            </a:solidFill>
          </a:ln>
          <a:effectLst/>
        </c:spPr>
      </c:pivotFmt>
      <c:pivotFmt>
        <c:idx val="6052"/>
        <c:spPr>
          <a:solidFill>
            <a:schemeClr val="accent1"/>
          </a:solidFill>
          <a:ln w="19050">
            <a:solidFill>
              <a:schemeClr val="lt1"/>
            </a:solidFill>
          </a:ln>
          <a:effectLst/>
        </c:spPr>
      </c:pivotFmt>
      <c:pivotFmt>
        <c:idx val="6053"/>
        <c:spPr>
          <a:solidFill>
            <a:schemeClr val="accent1"/>
          </a:solidFill>
          <a:ln w="19050">
            <a:solidFill>
              <a:schemeClr val="lt1"/>
            </a:solidFill>
          </a:ln>
          <a:effectLst/>
        </c:spPr>
      </c:pivotFmt>
      <c:pivotFmt>
        <c:idx val="6054"/>
        <c:spPr>
          <a:solidFill>
            <a:schemeClr val="accent1"/>
          </a:solidFill>
          <a:ln w="19050">
            <a:solidFill>
              <a:schemeClr val="lt1"/>
            </a:solidFill>
          </a:ln>
          <a:effectLst/>
        </c:spPr>
      </c:pivotFmt>
      <c:pivotFmt>
        <c:idx val="6055"/>
        <c:spPr>
          <a:solidFill>
            <a:schemeClr val="accent1"/>
          </a:solidFill>
          <a:ln w="19050">
            <a:solidFill>
              <a:schemeClr val="lt1"/>
            </a:solidFill>
          </a:ln>
          <a:effectLst/>
        </c:spPr>
      </c:pivotFmt>
      <c:pivotFmt>
        <c:idx val="6056"/>
        <c:spPr>
          <a:solidFill>
            <a:schemeClr val="accent1"/>
          </a:solidFill>
          <a:ln w="19050">
            <a:solidFill>
              <a:schemeClr val="lt1"/>
            </a:solidFill>
          </a:ln>
          <a:effectLst/>
        </c:spPr>
      </c:pivotFmt>
      <c:pivotFmt>
        <c:idx val="6057"/>
        <c:spPr>
          <a:solidFill>
            <a:schemeClr val="accent1"/>
          </a:solidFill>
          <a:ln w="19050">
            <a:solidFill>
              <a:schemeClr val="lt1"/>
            </a:solidFill>
          </a:ln>
          <a:effectLst/>
        </c:spPr>
      </c:pivotFmt>
      <c:pivotFmt>
        <c:idx val="6058"/>
        <c:spPr>
          <a:solidFill>
            <a:schemeClr val="accent1"/>
          </a:solidFill>
          <a:ln w="19050">
            <a:solidFill>
              <a:schemeClr val="lt1"/>
            </a:solidFill>
          </a:ln>
          <a:effectLst/>
        </c:spPr>
      </c:pivotFmt>
      <c:pivotFmt>
        <c:idx val="6059"/>
        <c:spPr>
          <a:solidFill>
            <a:schemeClr val="accent1"/>
          </a:solidFill>
          <a:ln w="19050">
            <a:solidFill>
              <a:schemeClr val="lt1"/>
            </a:solidFill>
          </a:ln>
          <a:effectLst/>
        </c:spPr>
      </c:pivotFmt>
      <c:pivotFmt>
        <c:idx val="6060"/>
        <c:spPr>
          <a:solidFill>
            <a:schemeClr val="accent1"/>
          </a:solidFill>
          <a:ln w="19050">
            <a:solidFill>
              <a:schemeClr val="lt1"/>
            </a:solidFill>
          </a:ln>
          <a:effectLst/>
        </c:spPr>
      </c:pivotFmt>
      <c:pivotFmt>
        <c:idx val="6061"/>
        <c:spPr>
          <a:solidFill>
            <a:schemeClr val="accent1"/>
          </a:solidFill>
          <a:ln w="19050">
            <a:solidFill>
              <a:schemeClr val="lt1"/>
            </a:solidFill>
          </a:ln>
          <a:effectLst/>
        </c:spPr>
      </c:pivotFmt>
      <c:pivotFmt>
        <c:idx val="6062"/>
        <c:spPr>
          <a:solidFill>
            <a:schemeClr val="accent1"/>
          </a:solidFill>
          <a:ln w="19050">
            <a:solidFill>
              <a:schemeClr val="lt1"/>
            </a:solidFill>
          </a:ln>
          <a:effectLst/>
        </c:spPr>
      </c:pivotFmt>
      <c:pivotFmt>
        <c:idx val="6063"/>
        <c:spPr>
          <a:solidFill>
            <a:schemeClr val="accent1"/>
          </a:solidFill>
          <a:ln w="19050">
            <a:solidFill>
              <a:schemeClr val="lt1"/>
            </a:solidFill>
          </a:ln>
          <a:effectLst/>
        </c:spPr>
      </c:pivotFmt>
      <c:pivotFmt>
        <c:idx val="6064"/>
        <c:spPr>
          <a:solidFill>
            <a:schemeClr val="accent1"/>
          </a:solidFill>
          <a:ln w="19050">
            <a:solidFill>
              <a:schemeClr val="lt1"/>
            </a:solidFill>
          </a:ln>
          <a:effectLst/>
        </c:spPr>
      </c:pivotFmt>
      <c:pivotFmt>
        <c:idx val="6065"/>
        <c:spPr>
          <a:solidFill>
            <a:schemeClr val="accent1"/>
          </a:solidFill>
          <a:ln w="19050">
            <a:solidFill>
              <a:schemeClr val="lt1"/>
            </a:solidFill>
          </a:ln>
          <a:effectLst/>
        </c:spPr>
        <c:marker>
          <c:symbol val="none"/>
        </c:marker>
      </c:pivotFmt>
      <c:pivotFmt>
        <c:idx val="6066"/>
        <c:spPr>
          <a:solidFill>
            <a:schemeClr val="accent1"/>
          </a:solidFill>
          <a:ln w="19050">
            <a:solidFill>
              <a:schemeClr val="lt1"/>
            </a:solidFill>
          </a:ln>
          <a:effectLst/>
        </c:spPr>
      </c:pivotFmt>
      <c:pivotFmt>
        <c:idx val="6067"/>
        <c:spPr>
          <a:solidFill>
            <a:schemeClr val="accent1"/>
          </a:solidFill>
          <a:ln w="19050">
            <a:solidFill>
              <a:schemeClr val="lt1"/>
            </a:solidFill>
          </a:ln>
          <a:effectLst/>
        </c:spPr>
      </c:pivotFmt>
      <c:pivotFmt>
        <c:idx val="6068"/>
        <c:spPr>
          <a:solidFill>
            <a:schemeClr val="accent1"/>
          </a:solidFill>
          <a:ln w="19050">
            <a:solidFill>
              <a:schemeClr val="lt1"/>
            </a:solidFill>
          </a:ln>
          <a:effectLst/>
        </c:spPr>
      </c:pivotFmt>
      <c:pivotFmt>
        <c:idx val="6069"/>
        <c:spPr>
          <a:solidFill>
            <a:schemeClr val="accent1"/>
          </a:solidFill>
          <a:ln w="19050">
            <a:solidFill>
              <a:schemeClr val="lt1"/>
            </a:solidFill>
          </a:ln>
          <a:effectLst/>
        </c:spPr>
      </c:pivotFmt>
      <c:pivotFmt>
        <c:idx val="6070"/>
        <c:spPr>
          <a:solidFill>
            <a:schemeClr val="accent1"/>
          </a:solidFill>
          <a:ln w="19050">
            <a:solidFill>
              <a:schemeClr val="lt1"/>
            </a:solidFill>
          </a:ln>
          <a:effectLst/>
        </c:spPr>
      </c:pivotFmt>
      <c:pivotFmt>
        <c:idx val="6071"/>
        <c:spPr>
          <a:solidFill>
            <a:schemeClr val="accent1"/>
          </a:solidFill>
          <a:ln w="19050">
            <a:solidFill>
              <a:schemeClr val="lt1"/>
            </a:solidFill>
          </a:ln>
          <a:effectLst/>
        </c:spPr>
      </c:pivotFmt>
      <c:pivotFmt>
        <c:idx val="6072"/>
        <c:spPr>
          <a:solidFill>
            <a:schemeClr val="accent1"/>
          </a:solidFill>
          <a:ln w="19050">
            <a:solidFill>
              <a:schemeClr val="lt1"/>
            </a:solidFill>
          </a:ln>
          <a:effectLst/>
        </c:spPr>
      </c:pivotFmt>
      <c:pivotFmt>
        <c:idx val="6073"/>
        <c:spPr>
          <a:solidFill>
            <a:schemeClr val="accent1"/>
          </a:solidFill>
          <a:ln w="19050">
            <a:solidFill>
              <a:schemeClr val="lt1"/>
            </a:solidFill>
          </a:ln>
          <a:effectLst/>
        </c:spPr>
      </c:pivotFmt>
      <c:pivotFmt>
        <c:idx val="6074"/>
        <c:spPr>
          <a:solidFill>
            <a:schemeClr val="accent1"/>
          </a:solidFill>
          <a:ln w="19050">
            <a:solidFill>
              <a:schemeClr val="lt1"/>
            </a:solidFill>
          </a:ln>
          <a:effectLst/>
        </c:spPr>
      </c:pivotFmt>
      <c:pivotFmt>
        <c:idx val="6075"/>
        <c:spPr>
          <a:solidFill>
            <a:schemeClr val="accent1"/>
          </a:solidFill>
          <a:ln w="19050">
            <a:solidFill>
              <a:schemeClr val="lt1"/>
            </a:solidFill>
          </a:ln>
          <a:effectLst/>
        </c:spPr>
      </c:pivotFmt>
      <c:pivotFmt>
        <c:idx val="6076"/>
        <c:spPr>
          <a:solidFill>
            <a:schemeClr val="accent1"/>
          </a:solidFill>
          <a:ln w="19050">
            <a:solidFill>
              <a:schemeClr val="lt1"/>
            </a:solidFill>
          </a:ln>
          <a:effectLst/>
        </c:spPr>
      </c:pivotFmt>
      <c:pivotFmt>
        <c:idx val="6077"/>
        <c:spPr>
          <a:solidFill>
            <a:schemeClr val="accent1"/>
          </a:solidFill>
          <a:ln w="19050">
            <a:solidFill>
              <a:schemeClr val="lt1"/>
            </a:solidFill>
          </a:ln>
          <a:effectLst/>
        </c:spPr>
      </c:pivotFmt>
      <c:pivotFmt>
        <c:idx val="6078"/>
        <c:spPr>
          <a:solidFill>
            <a:schemeClr val="accent1"/>
          </a:solidFill>
          <a:ln w="19050">
            <a:solidFill>
              <a:schemeClr val="lt1"/>
            </a:solidFill>
          </a:ln>
          <a:effectLst/>
        </c:spPr>
      </c:pivotFmt>
      <c:pivotFmt>
        <c:idx val="6079"/>
        <c:spPr>
          <a:solidFill>
            <a:schemeClr val="accent1"/>
          </a:solidFill>
          <a:ln w="19050">
            <a:solidFill>
              <a:schemeClr val="lt1"/>
            </a:solidFill>
          </a:ln>
          <a:effectLst/>
        </c:spPr>
      </c:pivotFmt>
      <c:pivotFmt>
        <c:idx val="6080"/>
        <c:spPr>
          <a:solidFill>
            <a:schemeClr val="accent1"/>
          </a:solidFill>
          <a:ln w="19050">
            <a:solidFill>
              <a:schemeClr val="lt1"/>
            </a:solidFill>
          </a:ln>
          <a:effectLst/>
        </c:spPr>
      </c:pivotFmt>
      <c:pivotFmt>
        <c:idx val="6081"/>
        <c:spPr>
          <a:solidFill>
            <a:schemeClr val="accent1"/>
          </a:solidFill>
          <a:ln w="19050">
            <a:solidFill>
              <a:schemeClr val="lt1"/>
            </a:solidFill>
          </a:ln>
          <a:effectLst/>
        </c:spPr>
      </c:pivotFmt>
      <c:pivotFmt>
        <c:idx val="6082"/>
        <c:spPr>
          <a:solidFill>
            <a:schemeClr val="accent1"/>
          </a:solidFill>
          <a:ln w="19050">
            <a:solidFill>
              <a:schemeClr val="lt1"/>
            </a:solidFill>
          </a:ln>
          <a:effectLst/>
        </c:spPr>
      </c:pivotFmt>
      <c:pivotFmt>
        <c:idx val="6083"/>
        <c:spPr>
          <a:solidFill>
            <a:schemeClr val="accent1"/>
          </a:solidFill>
          <a:ln w="19050">
            <a:solidFill>
              <a:schemeClr val="lt1"/>
            </a:solidFill>
          </a:ln>
          <a:effectLst/>
        </c:spPr>
      </c:pivotFmt>
      <c:pivotFmt>
        <c:idx val="6084"/>
        <c:spPr>
          <a:solidFill>
            <a:schemeClr val="accent1"/>
          </a:solidFill>
          <a:ln w="19050">
            <a:solidFill>
              <a:schemeClr val="lt1"/>
            </a:solidFill>
          </a:ln>
          <a:effectLst/>
        </c:spPr>
      </c:pivotFmt>
      <c:pivotFmt>
        <c:idx val="6085"/>
        <c:spPr>
          <a:solidFill>
            <a:schemeClr val="accent1"/>
          </a:solidFill>
          <a:ln w="19050">
            <a:solidFill>
              <a:schemeClr val="lt1"/>
            </a:solidFill>
          </a:ln>
          <a:effectLst/>
        </c:spPr>
      </c:pivotFmt>
      <c:pivotFmt>
        <c:idx val="6086"/>
        <c:spPr>
          <a:solidFill>
            <a:schemeClr val="accent1"/>
          </a:solidFill>
          <a:ln w="19050">
            <a:solidFill>
              <a:schemeClr val="lt1"/>
            </a:solidFill>
          </a:ln>
          <a:effectLst/>
        </c:spPr>
      </c:pivotFmt>
      <c:pivotFmt>
        <c:idx val="6087"/>
        <c:spPr>
          <a:solidFill>
            <a:schemeClr val="accent1"/>
          </a:solidFill>
          <a:ln w="19050">
            <a:solidFill>
              <a:schemeClr val="lt1"/>
            </a:solidFill>
          </a:ln>
          <a:effectLst/>
        </c:spPr>
      </c:pivotFmt>
      <c:pivotFmt>
        <c:idx val="6088"/>
        <c:spPr>
          <a:solidFill>
            <a:schemeClr val="accent1"/>
          </a:solidFill>
          <a:ln w="19050">
            <a:solidFill>
              <a:schemeClr val="lt1"/>
            </a:solidFill>
          </a:ln>
          <a:effectLst/>
        </c:spPr>
      </c:pivotFmt>
      <c:pivotFmt>
        <c:idx val="6089"/>
        <c:spPr>
          <a:solidFill>
            <a:schemeClr val="accent1"/>
          </a:solidFill>
          <a:ln w="19050">
            <a:solidFill>
              <a:schemeClr val="lt1"/>
            </a:solidFill>
          </a:ln>
          <a:effectLst/>
        </c:spPr>
      </c:pivotFmt>
      <c:pivotFmt>
        <c:idx val="6090"/>
        <c:spPr>
          <a:solidFill>
            <a:schemeClr val="accent1"/>
          </a:solidFill>
          <a:ln w="19050">
            <a:solidFill>
              <a:schemeClr val="lt1"/>
            </a:solidFill>
          </a:ln>
          <a:effectLst/>
        </c:spPr>
      </c:pivotFmt>
      <c:pivotFmt>
        <c:idx val="6091"/>
        <c:spPr>
          <a:solidFill>
            <a:schemeClr val="accent1"/>
          </a:solidFill>
          <a:ln w="19050">
            <a:solidFill>
              <a:schemeClr val="lt1"/>
            </a:solidFill>
          </a:ln>
          <a:effectLst/>
        </c:spPr>
      </c:pivotFmt>
      <c:pivotFmt>
        <c:idx val="6092"/>
        <c:spPr>
          <a:solidFill>
            <a:schemeClr val="accent1"/>
          </a:solidFill>
          <a:ln w="19050">
            <a:solidFill>
              <a:schemeClr val="lt1"/>
            </a:solidFill>
          </a:ln>
          <a:effectLst/>
        </c:spPr>
      </c:pivotFmt>
      <c:pivotFmt>
        <c:idx val="6093"/>
        <c:spPr>
          <a:solidFill>
            <a:schemeClr val="accent1"/>
          </a:solidFill>
          <a:ln w="19050">
            <a:solidFill>
              <a:schemeClr val="lt1"/>
            </a:solidFill>
          </a:ln>
          <a:effectLst/>
        </c:spPr>
      </c:pivotFmt>
      <c:pivotFmt>
        <c:idx val="6094"/>
        <c:spPr>
          <a:solidFill>
            <a:schemeClr val="accent1"/>
          </a:solidFill>
          <a:ln w="19050">
            <a:solidFill>
              <a:schemeClr val="lt1"/>
            </a:solidFill>
          </a:ln>
          <a:effectLst/>
        </c:spPr>
      </c:pivotFmt>
      <c:pivotFmt>
        <c:idx val="6095"/>
        <c:spPr>
          <a:solidFill>
            <a:schemeClr val="accent1"/>
          </a:solidFill>
          <a:ln w="19050">
            <a:solidFill>
              <a:schemeClr val="lt1"/>
            </a:solidFill>
          </a:ln>
          <a:effectLst/>
        </c:spPr>
      </c:pivotFmt>
      <c:pivotFmt>
        <c:idx val="6096"/>
        <c:spPr>
          <a:solidFill>
            <a:schemeClr val="accent1"/>
          </a:solidFill>
          <a:ln w="19050">
            <a:solidFill>
              <a:schemeClr val="lt1"/>
            </a:solidFill>
          </a:ln>
          <a:effectLst/>
        </c:spPr>
      </c:pivotFmt>
      <c:pivotFmt>
        <c:idx val="6097"/>
        <c:spPr>
          <a:solidFill>
            <a:schemeClr val="accent1"/>
          </a:solidFill>
          <a:ln w="19050">
            <a:solidFill>
              <a:schemeClr val="lt1"/>
            </a:solidFill>
          </a:ln>
          <a:effectLst/>
        </c:spPr>
      </c:pivotFmt>
      <c:pivotFmt>
        <c:idx val="6098"/>
        <c:spPr>
          <a:solidFill>
            <a:schemeClr val="accent1"/>
          </a:solidFill>
          <a:ln w="19050">
            <a:solidFill>
              <a:schemeClr val="lt1"/>
            </a:solidFill>
          </a:ln>
          <a:effectLst/>
        </c:spPr>
      </c:pivotFmt>
      <c:pivotFmt>
        <c:idx val="6099"/>
        <c:spPr>
          <a:solidFill>
            <a:schemeClr val="accent1"/>
          </a:solidFill>
          <a:ln w="19050">
            <a:solidFill>
              <a:schemeClr val="lt1"/>
            </a:solidFill>
          </a:ln>
          <a:effectLst/>
        </c:spPr>
      </c:pivotFmt>
      <c:pivotFmt>
        <c:idx val="6100"/>
        <c:spPr>
          <a:solidFill>
            <a:schemeClr val="accent1"/>
          </a:solidFill>
          <a:ln w="19050">
            <a:solidFill>
              <a:schemeClr val="lt1"/>
            </a:solidFill>
          </a:ln>
          <a:effectLst/>
        </c:spPr>
      </c:pivotFmt>
      <c:pivotFmt>
        <c:idx val="6101"/>
        <c:spPr>
          <a:solidFill>
            <a:schemeClr val="accent1"/>
          </a:solidFill>
          <a:ln w="19050">
            <a:solidFill>
              <a:schemeClr val="lt1"/>
            </a:solidFill>
          </a:ln>
          <a:effectLst/>
        </c:spPr>
      </c:pivotFmt>
      <c:pivotFmt>
        <c:idx val="6102"/>
        <c:spPr>
          <a:solidFill>
            <a:schemeClr val="accent1"/>
          </a:solidFill>
          <a:ln w="19050">
            <a:solidFill>
              <a:schemeClr val="lt1"/>
            </a:solidFill>
          </a:ln>
          <a:effectLst/>
        </c:spPr>
      </c:pivotFmt>
      <c:pivotFmt>
        <c:idx val="6103"/>
        <c:spPr>
          <a:solidFill>
            <a:schemeClr val="accent1"/>
          </a:solidFill>
          <a:ln w="19050">
            <a:solidFill>
              <a:schemeClr val="lt1"/>
            </a:solidFill>
          </a:ln>
          <a:effectLst/>
        </c:spPr>
      </c:pivotFmt>
      <c:pivotFmt>
        <c:idx val="6104"/>
        <c:spPr>
          <a:solidFill>
            <a:schemeClr val="accent1"/>
          </a:solidFill>
          <a:ln w="19050">
            <a:solidFill>
              <a:schemeClr val="lt1"/>
            </a:solidFill>
          </a:ln>
          <a:effectLst/>
        </c:spPr>
      </c:pivotFmt>
      <c:pivotFmt>
        <c:idx val="6105"/>
        <c:spPr>
          <a:solidFill>
            <a:schemeClr val="accent1"/>
          </a:solidFill>
          <a:ln w="19050">
            <a:solidFill>
              <a:schemeClr val="lt1"/>
            </a:solidFill>
          </a:ln>
          <a:effectLst/>
        </c:spPr>
      </c:pivotFmt>
      <c:pivotFmt>
        <c:idx val="6106"/>
        <c:spPr>
          <a:solidFill>
            <a:schemeClr val="accent1"/>
          </a:solidFill>
          <a:ln w="19050">
            <a:solidFill>
              <a:schemeClr val="lt1"/>
            </a:solidFill>
          </a:ln>
          <a:effectLst/>
        </c:spPr>
      </c:pivotFmt>
      <c:pivotFmt>
        <c:idx val="6107"/>
        <c:spPr>
          <a:solidFill>
            <a:schemeClr val="accent1"/>
          </a:solidFill>
          <a:ln w="19050">
            <a:solidFill>
              <a:schemeClr val="lt1"/>
            </a:solidFill>
          </a:ln>
          <a:effectLst/>
        </c:spPr>
      </c:pivotFmt>
      <c:pivotFmt>
        <c:idx val="6108"/>
        <c:spPr>
          <a:solidFill>
            <a:schemeClr val="accent1"/>
          </a:solidFill>
          <a:ln w="19050">
            <a:solidFill>
              <a:schemeClr val="lt1"/>
            </a:solidFill>
          </a:ln>
          <a:effectLst/>
        </c:spPr>
      </c:pivotFmt>
      <c:pivotFmt>
        <c:idx val="6109"/>
        <c:spPr>
          <a:solidFill>
            <a:schemeClr val="accent1"/>
          </a:solidFill>
          <a:ln w="19050">
            <a:solidFill>
              <a:schemeClr val="lt1"/>
            </a:solidFill>
          </a:ln>
          <a:effectLst/>
        </c:spPr>
      </c:pivotFmt>
      <c:pivotFmt>
        <c:idx val="6110"/>
        <c:spPr>
          <a:solidFill>
            <a:schemeClr val="accent1"/>
          </a:solidFill>
          <a:ln w="19050">
            <a:solidFill>
              <a:schemeClr val="lt1"/>
            </a:solidFill>
          </a:ln>
          <a:effectLst/>
        </c:spPr>
      </c:pivotFmt>
      <c:pivotFmt>
        <c:idx val="6111"/>
        <c:spPr>
          <a:solidFill>
            <a:schemeClr val="accent1"/>
          </a:solidFill>
          <a:ln w="19050">
            <a:solidFill>
              <a:schemeClr val="lt1"/>
            </a:solidFill>
          </a:ln>
          <a:effectLst/>
        </c:spPr>
      </c:pivotFmt>
      <c:pivotFmt>
        <c:idx val="6112"/>
        <c:spPr>
          <a:solidFill>
            <a:schemeClr val="accent1"/>
          </a:solidFill>
          <a:ln w="19050">
            <a:solidFill>
              <a:schemeClr val="lt1"/>
            </a:solidFill>
          </a:ln>
          <a:effectLst/>
        </c:spPr>
      </c:pivotFmt>
      <c:pivotFmt>
        <c:idx val="6113"/>
        <c:spPr>
          <a:solidFill>
            <a:schemeClr val="accent1"/>
          </a:solidFill>
          <a:ln w="19050">
            <a:solidFill>
              <a:schemeClr val="lt1"/>
            </a:solidFill>
          </a:ln>
          <a:effectLst/>
        </c:spPr>
      </c:pivotFmt>
      <c:pivotFmt>
        <c:idx val="6114"/>
        <c:spPr>
          <a:solidFill>
            <a:schemeClr val="accent1"/>
          </a:solidFill>
          <a:ln w="19050">
            <a:solidFill>
              <a:schemeClr val="lt1"/>
            </a:solidFill>
          </a:ln>
          <a:effectLst/>
        </c:spPr>
      </c:pivotFmt>
      <c:pivotFmt>
        <c:idx val="6115"/>
        <c:spPr>
          <a:solidFill>
            <a:schemeClr val="accent1"/>
          </a:solidFill>
          <a:ln w="19050">
            <a:solidFill>
              <a:schemeClr val="lt1"/>
            </a:solidFill>
          </a:ln>
          <a:effectLst/>
        </c:spPr>
      </c:pivotFmt>
      <c:pivotFmt>
        <c:idx val="6116"/>
        <c:spPr>
          <a:solidFill>
            <a:schemeClr val="accent1"/>
          </a:solidFill>
          <a:ln w="19050">
            <a:solidFill>
              <a:schemeClr val="lt1"/>
            </a:solidFill>
          </a:ln>
          <a:effectLst/>
        </c:spPr>
      </c:pivotFmt>
      <c:pivotFmt>
        <c:idx val="6117"/>
        <c:spPr>
          <a:solidFill>
            <a:schemeClr val="accent1"/>
          </a:solidFill>
          <a:ln w="19050">
            <a:solidFill>
              <a:schemeClr val="lt1"/>
            </a:solidFill>
          </a:ln>
          <a:effectLst/>
        </c:spPr>
      </c:pivotFmt>
      <c:pivotFmt>
        <c:idx val="6118"/>
        <c:spPr>
          <a:solidFill>
            <a:schemeClr val="accent1"/>
          </a:solidFill>
          <a:ln w="19050">
            <a:solidFill>
              <a:schemeClr val="lt1"/>
            </a:solidFill>
          </a:ln>
          <a:effectLst/>
        </c:spPr>
      </c:pivotFmt>
      <c:pivotFmt>
        <c:idx val="6119"/>
        <c:spPr>
          <a:solidFill>
            <a:schemeClr val="accent1"/>
          </a:solidFill>
          <a:ln w="19050">
            <a:solidFill>
              <a:schemeClr val="lt1"/>
            </a:solidFill>
          </a:ln>
          <a:effectLst/>
        </c:spPr>
      </c:pivotFmt>
      <c:pivotFmt>
        <c:idx val="6120"/>
        <c:spPr>
          <a:solidFill>
            <a:schemeClr val="accent1"/>
          </a:solidFill>
          <a:ln w="19050">
            <a:solidFill>
              <a:schemeClr val="lt1"/>
            </a:solidFill>
          </a:ln>
          <a:effectLst/>
        </c:spPr>
      </c:pivotFmt>
      <c:pivotFmt>
        <c:idx val="6121"/>
        <c:spPr>
          <a:solidFill>
            <a:schemeClr val="accent1"/>
          </a:solidFill>
          <a:ln w="19050">
            <a:solidFill>
              <a:schemeClr val="lt1"/>
            </a:solidFill>
          </a:ln>
          <a:effectLst/>
        </c:spPr>
      </c:pivotFmt>
      <c:pivotFmt>
        <c:idx val="6122"/>
        <c:spPr>
          <a:solidFill>
            <a:schemeClr val="accent1"/>
          </a:solidFill>
          <a:ln w="19050">
            <a:solidFill>
              <a:schemeClr val="lt1"/>
            </a:solidFill>
          </a:ln>
          <a:effectLst/>
        </c:spPr>
      </c:pivotFmt>
      <c:pivotFmt>
        <c:idx val="6123"/>
        <c:spPr>
          <a:solidFill>
            <a:schemeClr val="accent1"/>
          </a:solidFill>
          <a:ln w="19050">
            <a:solidFill>
              <a:schemeClr val="lt1"/>
            </a:solidFill>
          </a:ln>
          <a:effectLst/>
        </c:spPr>
      </c:pivotFmt>
      <c:pivotFmt>
        <c:idx val="6124"/>
        <c:spPr>
          <a:solidFill>
            <a:schemeClr val="accent1"/>
          </a:solidFill>
          <a:ln w="19050">
            <a:solidFill>
              <a:schemeClr val="lt1"/>
            </a:solidFill>
          </a:ln>
          <a:effectLst/>
        </c:spPr>
      </c:pivotFmt>
      <c:pivotFmt>
        <c:idx val="6125"/>
        <c:spPr>
          <a:solidFill>
            <a:schemeClr val="accent1"/>
          </a:solidFill>
          <a:ln w="19050">
            <a:solidFill>
              <a:schemeClr val="lt1"/>
            </a:solidFill>
          </a:ln>
          <a:effectLst/>
        </c:spPr>
      </c:pivotFmt>
      <c:pivotFmt>
        <c:idx val="6126"/>
        <c:spPr>
          <a:solidFill>
            <a:schemeClr val="accent1"/>
          </a:solidFill>
          <a:ln w="19050">
            <a:solidFill>
              <a:schemeClr val="lt1"/>
            </a:solidFill>
          </a:ln>
          <a:effectLst/>
        </c:spPr>
      </c:pivotFmt>
      <c:pivotFmt>
        <c:idx val="6127"/>
        <c:spPr>
          <a:solidFill>
            <a:schemeClr val="accent1"/>
          </a:solidFill>
          <a:ln w="19050">
            <a:solidFill>
              <a:schemeClr val="lt1"/>
            </a:solidFill>
          </a:ln>
          <a:effectLst/>
        </c:spPr>
      </c:pivotFmt>
      <c:pivotFmt>
        <c:idx val="6128"/>
        <c:spPr>
          <a:solidFill>
            <a:schemeClr val="accent1"/>
          </a:solidFill>
          <a:ln w="19050">
            <a:solidFill>
              <a:schemeClr val="lt1"/>
            </a:solidFill>
          </a:ln>
          <a:effectLst/>
        </c:spPr>
      </c:pivotFmt>
      <c:pivotFmt>
        <c:idx val="6129"/>
        <c:spPr>
          <a:solidFill>
            <a:schemeClr val="accent1"/>
          </a:solidFill>
          <a:ln w="19050">
            <a:solidFill>
              <a:schemeClr val="lt1"/>
            </a:solidFill>
          </a:ln>
          <a:effectLst/>
        </c:spPr>
      </c:pivotFmt>
      <c:pivotFmt>
        <c:idx val="6130"/>
        <c:spPr>
          <a:solidFill>
            <a:schemeClr val="accent1"/>
          </a:solidFill>
          <a:ln w="19050">
            <a:solidFill>
              <a:schemeClr val="lt1"/>
            </a:solidFill>
          </a:ln>
          <a:effectLst/>
        </c:spPr>
      </c:pivotFmt>
      <c:pivotFmt>
        <c:idx val="6131"/>
        <c:spPr>
          <a:solidFill>
            <a:schemeClr val="accent1"/>
          </a:solidFill>
          <a:ln w="19050">
            <a:solidFill>
              <a:schemeClr val="lt1"/>
            </a:solidFill>
          </a:ln>
          <a:effectLst/>
        </c:spPr>
      </c:pivotFmt>
      <c:pivotFmt>
        <c:idx val="6132"/>
        <c:spPr>
          <a:solidFill>
            <a:schemeClr val="accent1"/>
          </a:solidFill>
          <a:ln w="19050">
            <a:solidFill>
              <a:schemeClr val="lt1"/>
            </a:solidFill>
          </a:ln>
          <a:effectLst/>
        </c:spPr>
      </c:pivotFmt>
      <c:pivotFmt>
        <c:idx val="6133"/>
        <c:spPr>
          <a:solidFill>
            <a:schemeClr val="accent1"/>
          </a:solidFill>
          <a:ln w="19050">
            <a:solidFill>
              <a:schemeClr val="lt1"/>
            </a:solidFill>
          </a:ln>
          <a:effectLst/>
        </c:spPr>
      </c:pivotFmt>
      <c:pivotFmt>
        <c:idx val="6134"/>
        <c:spPr>
          <a:solidFill>
            <a:schemeClr val="accent1"/>
          </a:solidFill>
          <a:ln w="19050">
            <a:solidFill>
              <a:schemeClr val="lt1"/>
            </a:solidFill>
          </a:ln>
          <a:effectLst/>
        </c:spPr>
      </c:pivotFmt>
      <c:pivotFmt>
        <c:idx val="6135"/>
        <c:spPr>
          <a:solidFill>
            <a:schemeClr val="accent1"/>
          </a:solidFill>
          <a:ln w="19050">
            <a:solidFill>
              <a:schemeClr val="lt1"/>
            </a:solidFill>
          </a:ln>
          <a:effectLst/>
        </c:spPr>
      </c:pivotFmt>
      <c:pivotFmt>
        <c:idx val="6136"/>
        <c:spPr>
          <a:solidFill>
            <a:schemeClr val="accent1"/>
          </a:solidFill>
          <a:ln w="19050">
            <a:solidFill>
              <a:schemeClr val="lt1"/>
            </a:solidFill>
          </a:ln>
          <a:effectLst/>
        </c:spPr>
      </c:pivotFmt>
      <c:pivotFmt>
        <c:idx val="6137"/>
        <c:spPr>
          <a:solidFill>
            <a:schemeClr val="accent1"/>
          </a:solidFill>
          <a:ln w="19050">
            <a:solidFill>
              <a:schemeClr val="lt1"/>
            </a:solidFill>
          </a:ln>
          <a:effectLst/>
        </c:spPr>
      </c:pivotFmt>
      <c:pivotFmt>
        <c:idx val="6138"/>
        <c:spPr>
          <a:solidFill>
            <a:schemeClr val="accent1"/>
          </a:solidFill>
          <a:ln w="19050">
            <a:solidFill>
              <a:schemeClr val="lt1"/>
            </a:solidFill>
          </a:ln>
          <a:effectLst/>
        </c:spPr>
      </c:pivotFmt>
      <c:pivotFmt>
        <c:idx val="6139"/>
        <c:spPr>
          <a:solidFill>
            <a:schemeClr val="accent1"/>
          </a:solidFill>
          <a:ln w="19050">
            <a:solidFill>
              <a:schemeClr val="lt1"/>
            </a:solidFill>
          </a:ln>
          <a:effectLst/>
        </c:spPr>
      </c:pivotFmt>
      <c:pivotFmt>
        <c:idx val="6140"/>
        <c:spPr>
          <a:solidFill>
            <a:schemeClr val="accent1"/>
          </a:solidFill>
          <a:ln w="19050">
            <a:solidFill>
              <a:schemeClr val="lt1"/>
            </a:solidFill>
          </a:ln>
          <a:effectLst/>
        </c:spPr>
      </c:pivotFmt>
      <c:pivotFmt>
        <c:idx val="6141"/>
        <c:spPr>
          <a:solidFill>
            <a:schemeClr val="accent1"/>
          </a:solidFill>
          <a:ln w="19050">
            <a:solidFill>
              <a:schemeClr val="lt1"/>
            </a:solidFill>
          </a:ln>
          <a:effectLst/>
        </c:spPr>
      </c:pivotFmt>
      <c:pivotFmt>
        <c:idx val="6142"/>
        <c:spPr>
          <a:solidFill>
            <a:schemeClr val="accent1"/>
          </a:solidFill>
          <a:ln w="19050">
            <a:solidFill>
              <a:schemeClr val="lt1"/>
            </a:solidFill>
          </a:ln>
          <a:effectLst/>
        </c:spPr>
      </c:pivotFmt>
      <c:pivotFmt>
        <c:idx val="6143"/>
        <c:spPr>
          <a:solidFill>
            <a:schemeClr val="accent1"/>
          </a:solidFill>
          <a:ln w="19050">
            <a:solidFill>
              <a:schemeClr val="lt1"/>
            </a:solidFill>
          </a:ln>
          <a:effectLst/>
        </c:spPr>
      </c:pivotFmt>
      <c:pivotFmt>
        <c:idx val="6144"/>
        <c:spPr>
          <a:solidFill>
            <a:schemeClr val="accent1"/>
          </a:solidFill>
          <a:ln w="19050">
            <a:solidFill>
              <a:schemeClr val="lt1"/>
            </a:solidFill>
          </a:ln>
          <a:effectLst/>
        </c:spPr>
      </c:pivotFmt>
      <c:pivotFmt>
        <c:idx val="6145"/>
        <c:spPr>
          <a:solidFill>
            <a:schemeClr val="accent1"/>
          </a:solidFill>
          <a:ln w="19050">
            <a:solidFill>
              <a:schemeClr val="lt1"/>
            </a:solidFill>
          </a:ln>
          <a:effectLst/>
        </c:spPr>
      </c:pivotFmt>
      <c:pivotFmt>
        <c:idx val="6146"/>
        <c:spPr>
          <a:solidFill>
            <a:schemeClr val="accent1"/>
          </a:solidFill>
          <a:ln w="19050">
            <a:solidFill>
              <a:schemeClr val="lt1"/>
            </a:solidFill>
          </a:ln>
          <a:effectLst/>
        </c:spPr>
      </c:pivotFmt>
      <c:pivotFmt>
        <c:idx val="6147"/>
        <c:spPr>
          <a:solidFill>
            <a:schemeClr val="accent1"/>
          </a:solidFill>
          <a:ln w="19050">
            <a:solidFill>
              <a:schemeClr val="lt1"/>
            </a:solidFill>
          </a:ln>
          <a:effectLst/>
        </c:spPr>
      </c:pivotFmt>
      <c:pivotFmt>
        <c:idx val="6148"/>
        <c:spPr>
          <a:solidFill>
            <a:schemeClr val="accent1"/>
          </a:solidFill>
          <a:ln w="19050">
            <a:solidFill>
              <a:schemeClr val="lt1"/>
            </a:solidFill>
          </a:ln>
          <a:effectLst/>
        </c:spPr>
      </c:pivotFmt>
      <c:pivotFmt>
        <c:idx val="6149"/>
        <c:spPr>
          <a:solidFill>
            <a:schemeClr val="accent1"/>
          </a:solidFill>
          <a:ln w="19050">
            <a:solidFill>
              <a:schemeClr val="lt1"/>
            </a:solidFill>
          </a:ln>
          <a:effectLst/>
        </c:spPr>
      </c:pivotFmt>
      <c:pivotFmt>
        <c:idx val="6150"/>
        <c:spPr>
          <a:solidFill>
            <a:schemeClr val="accent1"/>
          </a:solidFill>
          <a:ln w="19050">
            <a:solidFill>
              <a:schemeClr val="lt1"/>
            </a:solidFill>
          </a:ln>
          <a:effectLst/>
        </c:spPr>
      </c:pivotFmt>
      <c:pivotFmt>
        <c:idx val="6151"/>
        <c:spPr>
          <a:solidFill>
            <a:schemeClr val="accent1"/>
          </a:solidFill>
          <a:ln w="19050">
            <a:solidFill>
              <a:schemeClr val="lt1"/>
            </a:solidFill>
          </a:ln>
          <a:effectLst/>
        </c:spPr>
      </c:pivotFmt>
      <c:pivotFmt>
        <c:idx val="6152"/>
        <c:spPr>
          <a:solidFill>
            <a:schemeClr val="accent1"/>
          </a:solidFill>
          <a:ln w="19050">
            <a:solidFill>
              <a:schemeClr val="lt1"/>
            </a:solidFill>
          </a:ln>
          <a:effectLst/>
        </c:spPr>
      </c:pivotFmt>
      <c:pivotFmt>
        <c:idx val="6153"/>
        <c:spPr>
          <a:solidFill>
            <a:schemeClr val="accent1"/>
          </a:solidFill>
          <a:ln w="19050">
            <a:solidFill>
              <a:schemeClr val="lt1"/>
            </a:solidFill>
          </a:ln>
          <a:effectLst/>
        </c:spPr>
      </c:pivotFmt>
      <c:pivotFmt>
        <c:idx val="6154"/>
        <c:spPr>
          <a:solidFill>
            <a:schemeClr val="accent1"/>
          </a:solidFill>
          <a:ln w="19050">
            <a:solidFill>
              <a:schemeClr val="lt1"/>
            </a:solidFill>
          </a:ln>
          <a:effectLst/>
        </c:spPr>
      </c:pivotFmt>
      <c:pivotFmt>
        <c:idx val="6155"/>
        <c:spPr>
          <a:solidFill>
            <a:schemeClr val="accent1"/>
          </a:solidFill>
          <a:ln w="19050">
            <a:solidFill>
              <a:schemeClr val="lt1"/>
            </a:solidFill>
          </a:ln>
          <a:effectLst/>
        </c:spPr>
      </c:pivotFmt>
      <c:pivotFmt>
        <c:idx val="6156"/>
        <c:spPr>
          <a:solidFill>
            <a:schemeClr val="accent1"/>
          </a:solidFill>
          <a:ln w="19050">
            <a:solidFill>
              <a:schemeClr val="lt1"/>
            </a:solidFill>
          </a:ln>
          <a:effectLst/>
        </c:spPr>
      </c:pivotFmt>
      <c:pivotFmt>
        <c:idx val="6157"/>
        <c:spPr>
          <a:solidFill>
            <a:schemeClr val="accent1"/>
          </a:solidFill>
          <a:ln w="19050">
            <a:solidFill>
              <a:schemeClr val="lt1"/>
            </a:solidFill>
          </a:ln>
          <a:effectLst/>
        </c:spPr>
      </c:pivotFmt>
      <c:pivotFmt>
        <c:idx val="6158"/>
        <c:spPr>
          <a:solidFill>
            <a:schemeClr val="accent1"/>
          </a:solidFill>
          <a:ln w="19050">
            <a:solidFill>
              <a:schemeClr val="lt1"/>
            </a:solidFill>
          </a:ln>
          <a:effectLst/>
        </c:spPr>
      </c:pivotFmt>
      <c:pivotFmt>
        <c:idx val="6159"/>
        <c:spPr>
          <a:solidFill>
            <a:schemeClr val="accent1"/>
          </a:solidFill>
          <a:ln w="19050">
            <a:solidFill>
              <a:schemeClr val="lt1"/>
            </a:solidFill>
          </a:ln>
          <a:effectLst/>
        </c:spPr>
      </c:pivotFmt>
      <c:pivotFmt>
        <c:idx val="6160"/>
        <c:spPr>
          <a:solidFill>
            <a:schemeClr val="accent1"/>
          </a:solidFill>
          <a:ln w="19050">
            <a:solidFill>
              <a:schemeClr val="lt1"/>
            </a:solidFill>
          </a:ln>
          <a:effectLst/>
        </c:spPr>
      </c:pivotFmt>
      <c:pivotFmt>
        <c:idx val="6161"/>
        <c:spPr>
          <a:solidFill>
            <a:schemeClr val="accent1"/>
          </a:solidFill>
          <a:ln w="19050">
            <a:solidFill>
              <a:schemeClr val="lt1"/>
            </a:solidFill>
          </a:ln>
          <a:effectLst/>
        </c:spPr>
      </c:pivotFmt>
      <c:pivotFmt>
        <c:idx val="6162"/>
        <c:spPr>
          <a:solidFill>
            <a:schemeClr val="accent1"/>
          </a:solidFill>
          <a:ln w="19050">
            <a:solidFill>
              <a:schemeClr val="lt1"/>
            </a:solidFill>
          </a:ln>
          <a:effectLst/>
        </c:spPr>
      </c:pivotFmt>
      <c:pivotFmt>
        <c:idx val="6163"/>
        <c:spPr>
          <a:solidFill>
            <a:schemeClr val="accent1"/>
          </a:solidFill>
          <a:ln w="19050">
            <a:solidFill>
              <a:schemeClr val="lt1"/>
            </a:solidFill>
          </a:ln>
          <a:effectLst/>
        </c:spPr>
      </c:pivotFmt>
      <c:pivotFmt>
        <c:idx val="6164"/>
        <c:spPr>
          <a:solidFill>
            <a:schemeClr val="accent1"/>
          </a:solidFill>
          <a:ln w="19050">
            <a:solidFill>
              <a:schemeClr val="lt1"/>
            </a:solidFill>
          </a:ln>
          <a:effectLst/>
        </c:spPr>
      </c:pivotFmt>
      <c:pivotFmt>
        <c:idx val="6165"/>
        <c:spPr>
          <a:solidFill>
            <a:schemeClr val="accent1"/>
          </a:solidFill>
          <a:ln w="19050">
            <a:solidFill>
              <a:schemeClr val="lt1"/>
            </a:solidFill>
          </a:ln>
          <a:effectLst/>
        </c:spPr>
      </c:pivotFmt>
      <c:pivotFmt>
        <c:idx val="6166"/>
        <c:spPr>
          <a:solidFill>
            <a:schemeClr val="accent1"/>
          </a:solidFill>
          <a:ln w="19050">
            <a:solidFill>
              <a:schemeClr val="lt1"/>
            </a:solidFill>
          </a:ln>
          <a:effectLst/>
        </c:spPr>
      </c:pivotFmt>
      <c:pivotFmt>
        <c:idx val="6167"/>
        <c:spPr>
          <a:solidFill>
            <a:schemeClr val="accent1"/>
          </a:solidFill>
          <a:ln w="19050">
            <a:solidFill>
              <a:schemeClr val="lt1"/>
            </a:solidFill>
          </a:ln>
          <a:effectLst/>
        </c:spPr>
      </c:pivotFmt>
      <c:pivotFmt>
        <c:idx val="6168"/>
        <c:spPr>
          <a:solidFill>
            <a:schemeClr val="accent1"/>
          </a:solidFill>
          <a:ln w="19050">
            <a:solidFill>
              <a:schemeClr val="lt1"/>
            </a:solidFill>
          </a:ln>
          <a:effectLst/>
        </c:spPr>
      </c:pivotFmt>
      <c:pivotFmt>
        <c:idx val="6169"/>
        <c:spPr>
          <a:solidFill>
            <a:schemeClr val="accent1"/>
          </a:solidFill>
          <a:ln w="19050">
            <a:solidFill>
              <a:schemeClr val="lt1"/>
            </a:solidFill>
          </a:ln>
          <a:effectLst/>
        </c:spPr>
      </c:pivotFmt>
      <c:pivotFmt>
        <c:idx val="6170"/>
        <c:spPr>
          <a:solidFill>
            <a:schemeClr val="accent1"/>
          </a:solidFill>
          <a:ln w="19050">
            <a:solidFill>
              <a:schemeClr val="lt1"/>
            </a:solidFill>
          </a:ln>
          <a:effectLst/>
        </c:spPr>
      </c:pivotFmt>
      <c:pivotFmt>
        <c:idx val="6171"/>
        <c:spPr>
          <a:solidFill>
            <a:schemeClr val="accent1"/>
          </a:solidFill>
          <a:ln w="19050">
            <a:solidFill>
              <a:schemeClr val="lt1"/>
            </a:solidFill>
          </a:ln>
          <a:effectLst/>
        </c:spPr>
      </c:pivotFmt>
      <c:pivotFmt>
        <c:idx val="6172"/>
        <c:spPr>
          <a:solidFill>
            <a:schemeClr val="accent1"/>
          </a:solidFill>
          <a:ln w="19050">
            <a:solidFill>
              <a:schemeClr val="lt1"/>
            </a:solidFill>
          </a:ln>
          <a:effectLst/>
        </c:spPr>
      </c:pivotFmt>
      <c:pivotFmt>
        <c:idx val="6173"/>
        <c:spPr>
          <a:solidFill>
            <a:schemeClr val="accent1"/>
          </a:solidFill>
          <a:ln w="19050">
            <a:solidFill>
              <a:schemeClr val="lt1"/>
            </a:solidFill>
          </a:ln>
          <a:effectLst/>
        </c:spPr>
      </c:pivotFmt>
      <c:pivotFmt>
        <c:idx val="6174"/>
        <c:spPr>
          <a:solidFill>
            <a:schemeClr val="accent1"/>
          </a:solidFill>
          <a:ln w="19050">
            <a:solidFill>
              <a:schemeClr val="lt1"/>
            </a:solidFill>
          </a:ln>
          <a:effectLst/>
        </c:spPr>
      </c:pivotFmt>
      <c:pivotFmt>
        <c:idx val="6175"/>
        <c:spPr>
          <a:solidFill>
            <a:schemeClr val="accent1"/>
          </a:solidFill>
          <a:ln w="19050">
            <a:solidFill>
              <a:schemeClr val="lt1"/>
            </a:solidFill>
          </a:ln>
          <a:effectLst/>
        </c:spPr>
      </c:pivotFmt>
      <c:pivotFmt>
        <c:idx val="6176"/>
        <c:spPr>
          <a:solidFill>
            <a:schemeClr val="accent1"/>
          </a:solidFill>
          <a:ln w="19050">
            <a:solidFill>
              <a:schemeClr val="lt1"/>
            </a:solidFill>
          </a:ln>
          <a:effectLst/>
        </c:spPr>
      </c:pivotFmt>
      <c:pivotFmt>
        <c:idx val="6177"/>
        <c:spPr>
          <a:solidFill>
            <a:schemeClr val="accent1"/>
          </a:solidFill>
          <a:ln w="19050">
            <a:solidFill>
              <a:schemeClr val="lt1"/>
            </a:solidFill>
          </a:ln>
          <a:effectLst/>
        </c:spPr>
      </c:pivotFmt>
      <c:pivotFmt>
        <c:idx val="6178"/>
        <c:spPr>
          <a:solidFill>
            <a:schemeClr val="accent1"/>
          </a:solidFill>
          <a:ln w="19050">
            <a:solidFill>
              <a:schemeClr val="lt1"/>
            </a:solidFill>
          </a:ln>
          <a:effectLst/>
        </c:spPr>
      </c:pivotFmt>
      <c:pivotFmt>
        <c:idx val="6179"/>
        <c:spPr>
          <a:solidFill>
            <a:schemeClr val="accent1"/>
          </a:solidFill>
          <a:ln w="19050">
            <a:solidFill>
              <a:schemeClr val="lt1"/>
            </a:solidFill>
          </a:ln>
          <a:effectLst/>
        </c:spPr>
      </c:pivotFmt>
      <c:pivotFmt>
        <c:idx val="6180"/>
        <c:spPr>
          <a:solidFill>
            <a:schemeClr val="accent1"/>
          </a:solidFill>
          <a:ln w="19050">
            <a:solidFill>
              <a:schemeClr val="lt1"/>
            </a:solidFill>
          </a:ln>
          <a:effectLst/>
        </c:spPr>
      </c:pivotFmt>
      <c:pivotFmt>
        <c:idx val="6181"/>
        <c:spPr>
          <a:solidFill>
            <a:schemeClr val="accent1"/>
          </a:solidFill>
          <a:ln w="19050">
            <a:solidFill>
              <a:schemeClr val="lt1"/>
            </a:solidFill>
          </a:ln>
          <a:effectLst/>
        </c:spPr>
      </c:pivotFmt>
      <c:pivotFmt>
        <c:idx val="6182"/>
        <c:spPr>
          <a:solidFill>
            <a:schemeClr val="accent1"/>
          </a:solidFill>
          <a:ln w="19050">
            <a:solidFill>
              <a:schemeClr val="lt1"/>
            </a:solidFill>
          </a:ln>
          <a:effectLst/>
        </c:spPr>
      </c:pivotFmt>
      <c:pivotFmt>
        <c:idx val="6183"/>
        <c:spPr>
          <a:solidFill>
            <a:schemeClr val="accent1"/>
          </a:solidFill>
          <a:ln w="19050">
            <a:solidFill>
              <a:schemeClr val="lt1"/>
            </a:solidFill>
          </a:ln>
          <a:effectLst/>
        </c:spPr>
      </c:pivotFmt>
      <c:pivotFmt>
        <c:idx val="6184"/>
        <c:spPr>
          <a:solidFill>
            <a:schemeClr val="accent1"/>
          </a:solidFill>
          <a:ln w="19050">
            <a:solidFill>
              <a:schemeClr val="lt1"/>
            </a:solidFill>
          </a:ln>
          <a:effectLst/>
        </c:spPr>
      </c:pivotFmt>
      <c:pivotFmt>
        <c:idx val="6185"/>
        <c:spPr>
          <a:solidFill>
            <a:schemeClr val="accent1"/>
          </a:solidFill>
          <a:ln w="19050">
            <a:solidFill>
              <a:schemeClr val="lt1"/>
            </a:solidFill>
          </a:ln>
          <a:effectLst/>
        </c:spPr>
      </c:pivotFmt>
      <c:pivotFmt>
        <c:idx val="6186"/>
        <c:spPr>
          <a:solidFill>
            <a:schemeClr val="accent1"/>
          </a:solidFill>
          <a:ln w="19050">
            <a:solidFill>
              <a:schemeClr val="lt1"/>
            </a:solidFill>
          </a:ln>
          <a:effectLst/>
        </c:spPr>
      </c:pivotFmt>
      <c:pivotFmt>
        <c:idx val="6187"/>
        <c:spPr>
          <a:solidFill>
            <a:schemeClr val="accent1"/>
          </a:solidFill>
          <a:ln w="19050">
            <a:solidFill>
              <a:schemeClr val="lt1"/>
            </a:solidFill>
          </a:ln>
          <a:effectLst/>
        </c:spPr>
      </c:pivotFmt>
      <c:pivotFmt>
        <c:idx val="6188"/>
        <c:spPr>
          <a:solidFill>
            <a:schemeClr val="accent1"/>
          </a:solidFill>
          <a:ln w="19050">
            <a:solidFill>
              <a:schemeClr val="lt1"/>
            </a:solidFill>
          </a:ln>
          <a:effectLst/>
        </c:spPr>
      </c:pivotFmt>
      <c:pivotFmt>
        <c:idx val="6189"/>
        <c:spPr>
          <a:solidFill>
            <a:schemeClr val="accent1"/>
          </a:solidFill>
          <a:ln w="19050">
            <a:solidFill>
              <a:schemeClr val="lt1"/>
            </a:solidFill>
          </a:ln>
          <a:effectLst/>
        </c:spPr>
      </c:pivotFmt>
      <c:pivotFmt>
        <c:idx val="6190"/>
        <c:spPr>
          <a:solidFill>
            <a:schemeClr val="accent1"/>
          </a:solidFill>
          <a:ln w="19050">
            <a:solidFill>
              <a:schemeClr val="lt1"/>
            </a:solidFill>
          </a:ln>
          <a:effectLst/>
        </c:spPr>
      </c:pivotFmt>
      <c:pivotFmt>
        <c:idx val="6191"/>
        <c:spPr>
          <a:solidFill>
            <a:schemeClr val="accent1"/>
          </a:solidFill>
          <a:ln w="19050">
            <a:solidFill>
              <a:schemeClr val="lt1"/>
            </a:solidFill>
          </a:ln>
          <a:effectLst/>
        </c:spPr>
      </c:pivotFmt>
      <c:pivotFmt>
        <c:idx val="6192"/>
        <c:spPr>
          <a:solidFill>
            <a:schemeClr val="accent1"/>
          </a:solidFill>
          <a:ln w="19050">
            <a:solidFill>
              <a:schemeClr val="lt1"/>
            </a:solidFill>
          </a:ln>
          <a:effectLst/>
        </c:spPr>
      </c:pivotFmt>
      <c:pivotFmt>
        <c:idx val="6193"/>
        <c:spPr>
          <a:solidFill>
            <a:schemeClr val="accent1"/>
          </a:solidFill>
          <a:ln w="19050">
            <a:solidFill>
              <a:schemeClr val="lt1"/>
            </a:solidFill>
          </a:ln>
          <a:effectLst/>
        </c:spPr>
      </c:pivotFmt>
      <c:pivotFmt>
        <c:idx val="6194"/>
        <c:spPr>
          <a:solidFill>
            <a:schemeClr val="accent1"/>
          </a:solidFill>
          <a:ln w="19050">
            <a:solidFill>
              <a:schemeClr val="lt1"/>
            </a:solidFill>
          </a:ln>
          <a:effectLst/>
        </c:spPr>
      </c:pivotFmt>
      <c:pivotFmt>
        <c:idx val="6195"/>
        <c:spPr>
          <a:solidFill>
            <a:schemeClr val="accent1"/>
          </a:solidFill>
          <a:ln w="19050">
            <a:solidFill>
              <a:schemeClr val="lt1"/>
            </a:solidFill>
          </a:ln>
          <a:effectLst/>
        </c:spPr>
      </c:pivotFmt>
      <c:pivotFmt>
        <c:idx val="6196"/>
        <c:spPr>
          <a:solidFill>
            <a:schemeClr val="accent1"/>
          </a:solidFill>
          <a:ln w="19050">
            <a:solidFill>
              <a:schemeClr val="lt1"/>
            </a:solidFill>
          </a:ln>
          <a:effectLst/>
        </c:spPr>
      </c:pivotFmt>
      <c:pivotFmt>
        <c:idx val="6197"/>
        <c:spPr>
          <a:solidFill>
            <a:schemeClr val="accent1"/>
          </a:solidFill>
          <a:ln w="19050">
            <a:solidFill>
              <a:schemeClr val="lt1"/>
            </a:solidFill>
          </a:ln>
          <a:effectLst/>
        </c:spPr>
      </c:pivotFmt>
      <c:pivotFmt>
        <c:idx val="6198"/>
        <c:spPr>
          <a:solidFill>
            <a:schemeClr val="accent1"/>
          </a:solidFill>
          <a:ln w="19050">
            <a:solidFill>
              <a:schemeClr val="lt1"/>
            </a:solidFill>
          </a:ln>
          <a:effectLst/>
        </c:spPr>
      </c:pivotFmt>
      <c:pivotFmt>
        <c:idx val="6199"/>
        <c:spPr>
          <a:solidFill>
            <a:schemeClr val="accent1"/>
          </a:solidFill>
          <a:ln w="19050">
            <a:solidFill>
              <a:schemeClr val="lt1"/>
            </a:solidFill>
          </a:ln>
          <a:effectLst/>
        </c:spPr>
      </c:pivotFmt>
      <c:pivotFmt>
        <c:idx val="6200"/>
        <c:spPr>
          <a:solidFill>
            <a:schemeClr val="accent1"/>
          </a:solidFill>
          <a:ln w="19050">
            <a:solidFill>
              <a:schemeClr val="lt1"/>
            </a:solidFill>
          </a:ln>
          <a:effectLst/>
        </c:spPr>
      </c:pivotFmt>
      <c:pivotFmt>
        <c:idx val="6201"/>
        <c:spPr>
          <a:solidFill>
            <a:schemeClr val="accent1"/>
          </a:solidFill>
          <a:ln w="19050">
            <a:solidFill>
              <a:schemeClr val="lt1"/>
            </a:solidFill>
          </a:ln>
          <a:effectLst/>
        </c:spPr>
      </c:pivotFmt>
      <c:pivotFmt>
        <c:idx val="6202"/>
        <c:spPr>
          <a:solidFill>
            <a:schemeClr val="accent1"/>
          </a:solidFill>
          <a:ln w="19050">
            <a:solidFill>
              <a:schemeClr val="lt1"/>
            </a:solidFill>
          </a:ln>
          <a:effectLst/>
        </c:spPr>
      </c:pivotFmt>
      <c:pivotFmt>
        <c:idx val="6203"/>
        <c:spPr>
          <a:solidFill>
            <a:schemeClr val="accent1"/>
          </a:solidFill>
          <a:ln w="19050">
            <a:solidFill>
              <a:schemeClr val="lt1"/>
            </a:solidFill>
          </a:ln>
          <a:effectLst/>
        </c:spPr>
      </c:pivotFmt>
      <c:pivotFmt>
        <c:idx val="6204"/>
        <c:spPr>
          <a:solidFill>
            <a:schemeClr val="accent1"/>
          </a:solidFill>
          <a:ln w="19050">
            <a:solidFill>
              <a:schemeClr val="lt1"/>
            </a:solidFill>
          </a:ln>
          <a:effectLst/>
        </c:spPr>
      </c:pivotFmt>
      <c:pivotFmt>
        <c:idx val="6205"/>
        <c:spPr>
          <a:solidFill>
            <a:schemeClr val="accent1"/>
          </a:solidFill>
          <a:ln w="19050">
            <a:solidFill>
              <a:schemeClr val="lt1"/>
            </a:solidFill>
          </a:ln>
          <a:effectLst/>
        </c:spPr>
      </c:pivotFmt>
      <c:pivotFmt>
        <c:idx val="6206"/>
        <c:spPr>
          <a:solidFill>
            <a:schemeClr val="accent1"/>
          </a:solidFill>
          <a:ln w="19050">
            <a:solidFill>
              <a:schemeClr val="lt1"/>
            </a:solidFill>
          </a:ln>
          <a:effectLst/>
        </c:spPr>
      </c:pivotFmt>
      <c:pivotFmt>
        <c:idx val="6207"/>
        <c:spPr>
          <a:solidFill>
            <a:schemeClr val="accent1"/>
          </a:solidFill>
          <a:ln w="19050">
            <a:solidFill>
              <a:schemeClr val="lt1"/>
            </a:solidFill>
          </a:ln>
          <a:effectLst/>
        </c:spPr>
      </c:pivotFmt>
      <c:pivotFmt>
        <c:idx val="6208"/>
        <c:spPr>
          <a:solidFill>
            <a:schemeClr val="accent1"/>
          </a:solidFill>
          <a:ln w="19050">
            <a:solidFill>
              <a:schemeClr val="lt1"/>
            </a:solidFill>
          </a:ln>
          <a:effectLst/>
        </c:spPr>
      </c:pivotFmt>
      <c:pivotFmt>
        <c:idx val="6209"/>
        <c:spPr>
          <a:solidFill>
            <a:schemeClr val="accent1"/>
          </a:solidFill>
          <a:ln w="19050">
            <a:solidFill>
              <a:schemeClr val="lt1"/>
            </a:solidFill>
          </a:ln>
          <a:effectLst/>
        </c:spPr>
      </c:pivotFmt>
      <c:pivotFmt>
        <c:idx val="6210"/>
        <c:spPr>
          <a:solidFill>
            <a:schemeClr val="accent1"/>
          </a:solidFill>
          <a:ln w="19050">
            <a:solidFill>
              <a:schemeClr val="lt1"/>
            </a:solidFill>
          </a:ln>
          <a:effectLst/>
        </c:spPr>
      </c:pivotFmt>
      <c:pivotFmt>
        <c:idx val="6211"/>
        <c:spPr>
          <a:solidFill>
            <a:schemeClr val="accent1"/>
          </a:solidFill>
          <a:ln w="19050">
            <a:solidFill>
              <a:schemeClr val="lt1"/>
            </a:solidFill>
          </a:ln>
          <a:effectLst/>
        </c:spPr>
      </c:pivotFmt>
      <c:pivotFmt>
        <c:idx val="6212"/>
        <c:spPr>
          <a:solidFill>
            <a:schemeClr val="accent1"/>
          </a:solidFill>
          <a:ln w="19050">
            <a:solidFill>
              <a:schemeClr val="lt1"/>
            </a:solidFill>
          </a:ln>
          <a:effectLst/>
        </c:spPr>
      </c:pivotFmt>
      <c:pivotFmt>
        <c:idx val="6213"/>
        <c:spPr>
          <a:solidFill>
            <a:schemeClr val="accent1"/>
          </a:solidFill>
          <a:ln w="19050">
            <a:solidFill>
              <a:schemeClr val="lt1"/>
            </a:solidFill>
          </a:ln>
          <a:effectLst/>
        </c:spPr>
      </c:pivotFmt>
      <c:pivotFmt>
        <c:idx val="6214"/>
        <c:spPr>
          <a:solidFill>
            <a:schemeClr val="accent1"/>
          </a:solidFill>
          <a:ln w="19050">
            <a:solidFill>
              <a:schemeClr val="lt1"/>
            </a:solidFill>
          </a:ln>
          <a:effectLst/>
        </c:spPr>
      </c:pivotFmt>
      <c:pivotFmt>
        <c:idx val="6215"/>
        <c:spPr>
          <a:solidFill>
            <a:schemeClr val="accent1"/>
          </a:solidFill>
          <a:ln w="19050">
            <a:solidFill>
              <a:schemeClr val="lt1"/>
            </a:solidFill>
          </a:ln>
          <a:effectLst/>
        </c:spPr>
      </c:pivotFmt>
      <c:pivotFmt>
        <c:idx val="6216"/>
        <c:spPr>
          <a:solidFill>
            <a:schemeClr val="accent1"/>
          </a:solidFill>
          <a:ln w="19050">
            <a:solidFill>
              <a:schemeClr val="lt1"/>
            </a:solidFill>
          </a:ln>
          <a:effectLst/>
        </c:spPr>
      </c:pivotFmt>
      <c:pivotFmt>
        <c:idx val="6217"/>
        <c:spPr>
          <a:solidFill>
            <a:schemeClr val="accent1"/>
          </a:solidFill>
          <a:ln w="19050">
            <a:solidFill>
              <a:schemeClr val="lt1"/>
            </a:solidFill>
          </a:ln>
          <a:effectLst/>
        </c:spPr>
      </c:pivotFmt>
      <c:pivotFmt>
        <c:idx val="6218"/>
        <c:spPr>
          <a:solidFill>
            <a:schemeClr val="accent1"/>
          </a:solidFill>
          <a:ln w="19050">
            <a:solidFill>
              <a:schemeClr val="lt1"/>
            </a:solidFill>
          </a:ln>
          <a:effectLst/>
        </c:spPr>
      </c:pivotFmt>
      <c:pivotFmt>
        <c:idx val="6219"/>
        <c:spPr>
          <a:solidFill>
            <a:schemeClr val="accent1"/>
          </a:solidFill>
          <a:ln w="19050">
            <a:solidFill>
              <a:schemeClr val="lt1"/>
            </a:solidFill>
          </a:ln>
          <a:effectLst/>
        </c:spPr>
      </c:pivotFmt>
      <c:pivotFmt>
        <c:idx val="6220"/>
        <c:spPr>
          <a:solidFill>
            <a:schemeClr val="accent1"/>
          </a:solidFill>
          <a:ln w="19050">
            <a:solidFill>
              <a:schemeClr val="lt1"/>
            </a:solidFill>
          </a:ln>
          <a:effectLst/>
        </c:spPr>
      </c:pivotFmt>
      <c:pivotFmt>
        <c:idx val="6221"/>
        <c:spPr>
          <a:solidFill>
            <a:schemeClr val="accent1"/>
          </a:solidFill>
          <a:ln w="19050">
            <a:solidFill>
              <a:schemeClr val="lt1"/>
            </a:solidFill>
          </a:ln>
          <a:effectLst/>
        </c:spPr>
      </c:pivotFmt>
      <c:pivotFmt>
        <c:idx val="6222"/>
        <c:spPr>
          <a:solidFill>
            <a:schemeClr val="accent1"/>
          </a:solidFill>
          <a:ln w="19050">
            <a:solidFill>
              <a:schemeClr val="lt1"/>
            </a:solidFill>
          </a:ln>
          <a:effectLst/>
        </c:spPr>
      </c:pivotFmt>
      <c:pivotFmt>
        <c:idx val="6223"/>
        <c:spPr>
          <a:solidFill>
            <a:schemeClr val="accent1"/>
          </a:solidFill>
          <a:ln w="19050">
            <a:solidFill>
              <a:schemeClr val="lt1"/>
            </a:solidFill>
          </a:ln>
          <a:effectLst/>
        </c:spPr>
      </c:pivotFmt>
      <c:pivotFmt>
        <c:idx val="6224"/>
        <c:spPr>
          <a:solidFill>
            <a:schemeClr val="accent1"/>
          </a:solidFill>
          <a:ln w="19050">
            <a:solidFill>
              <a:schemeClr val="lt1"/>
            </a:solidFill>
          </a:ln>
          <a:effectLst/>
        </c:spPr>
      </c:pivotFmt>
      <c:pivotFmt>
        <c:idx val="6225"/>
        <c:spPr>
          <a:solidFill>
            <a:schemeClr val="accent1"/>
          </a:solidFill>
          <a:ln w="19050">
            <a:solidFill>
              <a:schemeClr val="lt1"/>
            </a:solidFill>
          </a:ln>
          <a:effectLst/>
        </c:spPr>
      </c:pivotFmt>
      <c:pivotFmt>
        <c:idx val="6226"/>
        <c:spPr>
          <a:solidFill>
            <a:schemeClr val="accent1"/>
          </a:solidFill>
          <a:ln w="19050">
            <a:solidFill>
              <a:schemeClr val="lt1"/>
            </a:solidFill>
          </a:ln>
          <a:effectLst/>
        </c:spPr>
      </c:pivotFmt>
      <c:pivotFmt>
        <c:idx val="6227"/>
        <c:spPr>
          <a:solidFill>
            <a:schemeClr val="accent1"/>
          </a:solidFill>
          <a:ln w="19050">
            <a:solidFill>
              <a:schemeClr val="lt1"/>
            </a:solidFill>
          </a:ln>
          <a:effectLst/>
        </c:spPr>
      </c:pivotFmt>
      <c:pivotFmt>
        <c:idx val="6228"/>
        <c:spPr>
          <a:solidFill>
            <a:schemeClr val="accent1"/>
          </a:solidFill>
          <a:ln w="19050">
            <a:solidFill>
              <a:schemeClr val="lt1"/>
            </a:solidFill>
          </a:ln>
          <a:effectLst/>
        </c:spPr>
      </c:pivotFmt>
      <c:pivotFmt>
        <c:idx val="6229"/>
        <c:spPr>
          <a:solidFill>
            <a:schemeClr val="accent1"/>
          </a:solidFill>
          <a:ln w="19050">
            <a:solidFill>
              <a:schemeClr val="lt1"/>
            </a:solidFill>
          </a:ln>
          <a:effectLst/>
        </c:spPr>
      </c:pivotFmt>
      <c:pivotFmt>
        <c:idx val="6230"/>
        <c:spPr>
          <a:solidFill>
            <a:schemeClr val="accent1"/>
          </a:solidFill>
          <a:ln w="19050">
            <a:solidFill>
              <a:schemeClr val="lt1"/>
            </a:solidFill>
          </a:ln>
          <a:effectLst/>
        </c:spPr>
      </c:pivotFmt>
      <c:pivotFmt>
        <c:idx val="6231"/>
        <c:spPr>
          <a:solidFill>
            <a:schemeClr val="accent1"/>
          </a:solidFill>
          <a:ln w="19050">
            <a:solidFill>
              <a:schemeClr val="lt1"/>
            </a:solidFill>
          </a:ln>
          <a:effectLst/>
        </c:spPr>
      </c:pivotFmt>
      <c:pivotFmt>
        <c:idx val="6232"/>
        <c:spPr>
          <a:solidFill>
            <a:schemeClr val="accent1"/>
          </a:solidFill>
          <a:ln w="19050">
            <a:solidFill>
              <a:schemeClr val="lt1"/>
            </a:solidFill>
          </a:ln>
          <a:effectLst/>
        </c:spPr>
      </c:pivotFmt>
      <c:pivotFmt>
        <c:idx val="6233"/>
        <c:spPr>
          <a:solidFill>
            <a:schemeClr val="accent1"/>
          </a:solidFill>
          <a:ln w="19050">
            <a:solidFill>
              <a:schemeClr val="lt1"/>
            </a:solidFill>
          </a:ln>
          <a:effectLst/>
        </c:spPr>
      </c:pivotFmt>
      <c:pivotFmt>
        <c:idx val="6234"/>
        <c:spPr>
          <a:solidFill>
            <a:schemeClr val="accent1"/>
          </a:solidFill>
          <a:ln w="19050">
            <a:solidFill>
              <a:schemeClr val="lt1"/>
            </a:solidFill>
          </a:ln>
          <a:effectLst/>
        </c:spPr>
      </c:pivotFmt>
      <c:pivotFmt>
        <c:idx val="6235"/>
        <c:spPr>
          <a:solidFill>
            <a:schemeClr val="accent1"/>
          </a:solidFill>
          <a:ln w="19050">
            <a:solidFill>
              <a:schemeClr val="lt1"/>
            </a:solidFill>
          </a:ln>
          <a:effectLst/>
        </c:spPr>
      </c:pivotFmt>
      <c:pivotFmt>
        <c:idx val="6236"/>
        <c:spPr>
          <a:solidFill>
            <a:schemeClr val="accent1"/>
          </a:solidFill>
          <a:ln w="19050">
            <a:solidFill>
              <a:schemeClr val="lt1"/>
            </a:solidFill>
          </a:ln>
          <a:effectLst/>
        </c:spPr>
      </c:pivotFmt>
      <c:pivotFmt>
        <c:idx val="6237"/>
        <c:spPr>
          <a:solidFill>
            <a:schemeClr val="accent1"/>
          </a:solidFill>
          <a:ln w="19050">
            <a:solidFill>
              <a:schemeClr val="lt1"/>
            </a:solidFill>
          </a:ln>
          <a:effectLst/>
        </c:spPr>
      </c:pivotFmt>
      <c:pivotFmt>
        <c:idx val="6238"/>
        <c:spPr>
          <a:solidFill>
            <a:schemeClr val="accent1"/>
          </a:solidFill>
          <a:ln w="19050">
            <a:solidFill>
              <a:schemeClr val="lt1"/>
            </a:solidFill>
          </a:ln>
          <a:effectLst/>
        </c:spPr>
      </c:pivotFmt>
      <c:pivotFmt>
        <c:idx val="6239"/>
        <c:spPr>
          <a:solidFill>
            <a:schemeClr val="accent1"/>
          </a:solidFill>
          <a:ln w="19050">
            <a:solidFill>
              <a:schemeClr val="lt1"/>
            </a:solidFill>
          </a:ln>
          <a:effectLst/>
        </c:spPr>
      </c:pivotFmt>
      <c:pivotFmt>
        <c:idx val="6240"/>
        <c:spPr>
          <a:solidFill>
            <a:schemeClr val="accent1"/>
          </a:solidFill>
          <a:ln w="19050">
            <a:solidFill>
              <a:schemeClr val="lt1"/>
            </a:solidFill>
          </a:ln>
          <a:effectLst/>
        </c:spPr>
      </c:pivotFmt>
      <c:pivotFmt>
        <c:idx val="6241"/>
        <c:spPr>
          <a:solidFill>
            <a:schemeClr val="accent1"/>
          </a:solidFill>
          <a:ln w="19050">
            <a:solidFill>
              <a:schemeClr val="lt1"/>
            </a:solidFill>
          </a:ln>
          <a:effectLst/>
        </c:spPr>
      </c:pivotFmt>
      <c:pivotFmt>
        <c:idx val="6242"/>
        <c:spPr>
          <a:solidFill>
            <a:schemeClr val="accent1"/>
          </a:solidFill>
          <a:ln w="19050">
            <a:solidFill>
              <a:schemeClr val="lt1"/>
            </a:solidFill>
          </a:ln>
          <a:effectLst/>
        </c:spPr>
      </c:pivotFmt>
      <c:pivotFmt>
        <c:idx val="6243"/>
        <c:spPr>
          <a:solidFill>
            <a:schemeClr val="accent1"/>
          </a:solidFill>
          <a:ln w="19050">
            <a:solidFill>
              <a:schemeClr val="lt1"/>
            </a:solidFill>
          </a:ln>
          <a:effectLst/>
        </c:spPr>
        <c:marker>
          <c:symbol val="none"/>
        </c:marker>
      </c:pivotFmt>
      <c:pivotFmt>
        <c:idx val="6244"/>
        <c:spPr>
          <a:solidFill>
            <a:schemeClr val="accent1"/>
          </a:solidFill>
          <a:ln w="19050">
            <a:solidFill>
              <a:schemeClr val="lt1"/>
            </a:solidFill>
          </a:ln>
          <a:effectLst/>
        </c:spPr>
      </c:pivotFmt>
      <c:pivotFmt>
        <c:idx val="6245"/>
        <c:spPr>
          <a:solidFill>
            <a:schemeClr val="accent1"/>
          </a:solidFill>
          <a:ln w="19050">
            <a:solidFill>
              <a:schemeClr val="lt1"/>
            </a:solidFill>
          </a:ln>
          <a:effectLst/>
        </c:spPr>
      </c:pivotFmt>
      <c:pivotFmt>
        <c:idx val="6246"/>
        <c:spPr>
          <a:solidFill>
            <a:schemeClr val="accent1"/>
          </a:solidFill>
          <a:ln w="19050">
            <a:solidFill>
              <a:schemeClr val="lt1"/>
            </a:solidFill>
          </a:ln>
          <a:effectLst/>
        </c:spPr>
      </c:pivotFmt>
      <c:pivotFmt>
        <c:idx val="6247"/>
        <c:spPr>
          <a:solidFill>
            <a:schemeClr val="accent1"/>
          </a:solidFill>
          <a:ln w="19050">
            <a:solidFill>
              <a:schemeClr val="lt1"/>
            </a:solidFill>
          </a:ln>
          <a:effectLst/>
        </c:spPr>
      </c:pivotFmt>
      <c:pivotFmt>
        <c:idx val="6248"/>
        <c:spPr>
          <a:solidFill>
            <a:schemeClr val="accent1"/>
          </a:solidFill>
          <a:ln w="19050">
            <a:solidFill>
              <a:schemeClr val="lt1"/>
            </a:solidFill>
          </a:ln>
          <a:effectLst/>
        </c:spPr>
      </c:pivotFmt>
      <c:pivotFmt>
        <c:idx val="6249"/>
        <c:spPr>
          <a:solidFill>
            <a:schemeClr val="accent1"/>
          </a:solidFill>
          <a:ln w="19050">
            <a:solidFill>
              <a:schemeClr val="lt1"/>
            </a:solidFill>
          </a:ln>
          <a:effectLst/>
        </c:spPr>
      </c:pivotFmt>
      <c:pivotFmt>
        <c:idx val="6250"/>
        <c:spPr>
          <a:solidFill>
            <a:schemeClr val="accent1"/>
          </a:solidFill>
          <a:ln w="19050">
            <a:solidFill>
              <a:schemeClr val="lt1"/>
            </a:solidFill>
          </a:ln>
          <a:effectLst/>
        </c:spPr>
      </c:pivotFmt>
      <c:pivotFmt>
        <c:idx val="6251"/>
        <c:spPr>
          <a:solidFill>
            <a:schemeClr val="accent1"/>
          </a:solidFill>
          <a:ln w="19050">
            <a:solidFill>
              <a:schemeClr val="lt1"/>
            </a:solidFill>
          </a:ln>
          <a:effectLst/>
        </c:spPr>
      </c:pivotFmt>
      <c:pivotFmt>
        <c:idx val="6252"/>
        <c:spPr>
          <a:solidFill>
            <a:schemeClr val="accent1"/>
          </a:solidFill>
          <a:ln w="19050">
            <a:solidFill>
              <a:schemeClr val="lt1"/>
            </a:solidFill>
          </a:ln>
          <a:effectLst/>
        </c:spPr>
      </c:pivotFmt>
      <c:pivotFmt>
        <c:idx val="6253"/>
        <c:spPr>
          <a:solidFill>
            <a:schemeClr val="accent1"/>
          </a:solidFill>
          <a:ln w="19050">
            <a:solidFill>
              <a:schemeClr val="lt1"/>
            </a:solidFill>
          </a:ln>
          <a:effectLst/>
        </c:spPr>
      </c:pivotFmt>
      <c:pivotFmt>
        <c:idx val="6254"/>
        <c:spPr>
          <a:solidFill>
            <a:schemeClr val="accent1"/>
          </a:solidFill>
          <a:ln w="19050">
            <a:solidFill>
              <a:schemeClr val="lt1"/>
            </a:solidFill>
          </a:ln>
          <a:effectLst/>
        </c:spPr>
      </c:pivotFmt>
      <c:pivotFmt>
        <c:idx val="6255"/>
        <c:spPr>
          <a:solidFill>
            <a:schemeClr val="accent1"/>
          </a:solidFill>
          <a:ln w="19050">
            <a:solidFill>
              <a:schemeClr val="lt1"/>
            </a:solidFill>
          </a:ln>
          <a:effectLst/>
        </c:spPr>
      </c:pivotFmt>
      <c:pivotFmt>
        <c:idx val="6256"/>
        <c:spPr>
          <a:solidFill>
            <a:schemeClr val="accent1"/>
          </a:solidFill>
          <a:ln w="19050">
            <a:solidFill>
              <a:schemeClr val="lt1"/>
            </a:solidFill>
          </a:ln>
          <a:effectLst/>
        </c:spPr>
      </c:pivotFmt>
      <c:pivotFmt>
        <c:idx val="6257"/>
        <c:spPr>
          <a:solidFill>
            <a:schemeClr val="accent1"/>
          </a:solidFill>
          <a:ln w="19050">
            <a:solidFill>
              <a:schemeClr val="lt1"/>
            </a:solidFill>
          </a:ln>
          <a:effectLst/>
        </c:spPr>
      </c:pivotFmt>
      <c:pivotFmt>
        <c:idx val="6258"/>
        <c:spPr>
          <a:solidFill>
            <a:schemeClr val="accent1"/>
          </a:solidFill>
          <a:ln w="19050">
            <a:solidFill>
              <a:schemeClr val="lt1"/>
            </a:solidFill>
          </a:ln>
          <a:effectLst/>
        </c:spPr>
      </c:pivotFmt>
      <c:pivotFmt>
        <c:idx val="6259"/>
        <c:spPr>
          <a:solidFill>
            <a:schemeClr val="accent1"/>
          </a:solidFill>
          <a:ln w="19050">
            <a:solidFill>
              <a:schemeClr val="lt1"/>
            </a:solidFill>
          </a:ln>
          <a:effectLst/>
        </c:spPr>
      </c:pivotFmt>
      <c:pivotFmt>
        <c:idx val="6260"/>
        <c:spPr>
          <a:solidFill>
            <a:schemeClr val="accent1"/>
          </a:solidFill>
          <a:ln w="19050">
            <a:solidFill>
              <a:schemeClr val="lt1"/>
            </a:solidFill>
          </a:ln>
          <a:effectLst/>
        </c:spPr>
      </c:pivotFmt>
      <c:pivotFmt>
        <c:idx val="6261"/>
        <c:spPr>
          <a:solidFill>
            <a:schemeClr val="accent1"/>
          </a:solidFill>
          <a:ln w="19050">
            <a:solidFill>
              <a:schemeClr val="lt1"/>
            </a:solidFill>
          </a:ln>
          <a:effectLst/>
        </c:spPr>
      </c:pivotFmt>
      <c:pivotFmt>
        <c:idx val="6262"/>
        <c:spPr>
          <a:solidFill>
            <a:schemeClr val="accent1"/>
          </a:solidFill>
          <a:ln w="19050">
            <a:solidFill>
              <a:schemeClr val="lt1"/>
            </a:solidFill>
          </a:ln>
          <a:effectLst/>
        </c:spPr>
      </c:pivotFmt>
      <c:pivotFmt>
        <c:idx val="6263"/>
        <c:spPr>
          <a:solidFill>
            <a:schemeClr val="accent1"/>
          </a:solidFill>
          <a:ln w="19050">
            <a:solidFill>
              <a:schemeClr val="lt1"/>
            </a:solidFill>
          </a:ln>
          <a:effectLst/>
        </c:spPr>
      </c:pivotFmt>
      <c:pivotFmt>
        <c:idx val="6264"/>
        <c:spPr>
          <a:solidFill>
            <a:schemeClr val="accent1"/>
          </a:solidFill>
          <a:ln w="19050">
            <a:solidFill>
              <a:schemeClr val="lt1"/>
            </a:solidFill>
          </a:ln>
          <a:effectLst/>
        </c:spPr>
      </c:pivotFmt>
      <c:pivotFmt>
        <c:idx val="6265"/>
        <c:spPr>
          <a:solidFill>
            <a:schemeClr val="accent1"/>
          </a:solidFill>
          <a:ln w="19050">
            <a:solidFill>
              <a:schemeClr val="lt1"/>
            </a:solidFill>
          </a:ln>
          <a:effectLst/>
        </c:spPr>
      </c:pivotFmt>
      <c:pivotFmt>
        <c:idx val="6266"/>
        <c:spPr>
          <a:solidFill>
            <a:schemeClr val="accent1"/>
          </a:solidFill>
          <a:ln w="19050">
            <a:solidFill>
              <a:schemeClr val="lt1"/>
            </a:solidFill>
          </a:ln>
          <a:effectLst/>
        </c:spPr>
      </c:pivotFmt>
      <c:pivotFmt>
        <c:idx val="6267"/>
        <c:spPr>
          <a:solidFill>
            <a:schemeClr val="accent1"/>
          </a:solidFill>
          <a:ln w="19050">
            <a:solidFill>
              <a:schemeClr val="lt1"/>
            </a:solidFill>
          </a:ln>
          <a:effectLst/>
        </c:spPr>
      </c:pivotFmt>
      <c:pivotFmt>
        <c:idx val="6268"/>
        <c:spPr>
          <a:solidFill>
            <a:schemeClr val="accent1"/>
          </a:solidFill>
          <a:ln w="19050">
            <a:solidFill>
              <a:schemeClr val="lt1"/>
            </a:solidFill>
          </a:ln>
          <a:effectLst/>
        </c:spPr>
      </c:pivotFmt>
      <c:pivotFmt>
        <c:idx val="6269"/>
        <c:spPr>
          <a:solidFill>
            <a:schemeClr val="accent1"/>
          </a:solidFill>
          <a:ln w="19050">
            <a:solidFill>
              <a:schemeClr val="lt1"/>
            </a:solidFill>
          </a:ln>
          <a:effectLst/>
        </c:spPr>
      </c:pivotFmt>
      <c:pivotFmt>
        <c:idx val="6270"/>
        <c:spPr>
          <a:solidFill>
            <a:schemeClr val="accent1"/>
          </a:solidFill>
          <a:ln w="19050">
            <a:solidFill>
              <a:schemeClr val="lt1"/>
            </a:solidFill>
          </a:ln>
          <a:effectLst/>
        </c:spPr>
      </c:pivotFmt>
      <c:pivotFmt>
        <c:idx val="6271"/>
        <c:spPr>
          <a:solidFill>
            <a:schemeClr val="accent1"/>
          </a:solidFill>
          <a:ln w="19050">
            <a:solidFill>
              <a:schemeClr val="lt1"/>
            </a:solidFill>
          </a:ln>
          <a:effectLst/>
        </c:spPr>
      </c:pivotFmt>
      <c:pivotFmt>
        <c:idx val="6272"/>
        <c:spPr>
          <a:solidFill>
            <a:schemeClr val="accent1"/>
          </a:solidFill>
          <a:ln w="19050">
            <a:solidFill>
              <a:schemeClr val="lt1"/>
            </a:solidFill>
          </a:ln>
          <a:effectLst/>
        </c:spPr>
      </c:pivotFmt>
      <c:pivotFmt>
        <c:idx val="6273"/>
        <c:spPr>
          <a:solidFill>
            <a:schemeClr val="accent1"/>
          </a:solidFill>
          <a:ln w="19050">
            <a:solidFill>
              <a:schemeClr val="lt1"/>
            </a:solidFill>
          </a:ln>
          <a:effectLst/>
        </c:spPr>
      </c:pivotFmt>
      <c:pivotFmt>
        <c:idx val="6274"/>
        <c:spPr>
          <a:solidFill>
            <a:schemeClr val="accent1"/>
          </a:solidFill>
          <a:ln w="19050">
            <a:solidFill>
              <a:schemeClr val="lt1"/>
            </a:solidFill>
          </a:ln>
          <a:effectLst/>
        </c:spPr>
      </c:pivotFmt>
      <c:pivotFmt>
        <c:idx val="6275"/>
        <c:spPr>
          <a:solidFill>
            <a:schemeClr val="accent1"/>
          </a:solidFill>
          <a:ln w="19050">
            <a:solidFill>
              <a:schemeClr val="lt1"/>
            </a:solidFill>
          </a:ln>
          <a:effectLst/>
        </c:spPr>
      </c:pivotFmt>
      <c:pivotFmt>
        <c:idx val="6276"/>
        <c:spPr>
          <a:solidFill>
            <a:schemeClr val="accent1"/>
          </a:solidFill>
          <a:ln w="19050">
            <a:solidFill>
              <a:schemeClr val="lt1"/>
            </a:solidFill>
          </a:ln>
          <a:effectLst/>
        </c:spPr>
      </c:pivotFmt>
      <c:pivotFmt>
        <c:idx val="6277"/>
        <c:spPr>
          <a:solidFill>
            <a:schemeClr val="accent1"/>
          </a:solidFill>
          <a:ln w="19050">
            <a:solidFill>
              <a:schemeClr val="lt1"/>
            </a:solidFill>
          </a:ln>
          <a:effectLst/>
        </c:spPr>
      </c:pivotFmt>
      <c:pivotFmt>
        <c:idx val="6278"/>
        <c:spPr>
          <a:solidFill>
            <a:schemeClr val="accent1"/>
          </a:solidFill>
          <a:ln w="19050">
            <a:solidFill>
              <a:schemeClr val="lt1"/>
            </a:solidFill>
          </a:ln>
          <a:effectLst/>
        </c:spPr>
      </c:pivotFmt>
      <c:pivotFmt>
        <c:idx val="6279"/>
        <c:spPr>
          <a:solidFill>
            <a:schemeClr val="accent1"/>
          </a:solidFill>
          <a:ln w="19050">
            <a:solidFill>
              <a:schemeClr val="lt1"/>
            </a:solidFill>
          </a:ln>
          <a:effectLst/>
        </c:spPr>
      </c:pivotFmt>
      <c:pivotFmt>
        <c:idx val="6280"/>
        <c:spPr>
          <a:solidFill>
            <a:schemeClr val="accent1"/>
          </a:solidFill>
          <a:ln w="19050">
            <a:solidFill>
              <a:schemeClr val="lt1"/>
            </a:solidFill>
          </a:ln>
          <a:effectLst/>
        </c:spPr>
      </c:pivotFmt>
      <c:pivotFmt>
        <c:idx val="6281"/>
        <c:spPr>
          <a:solidFill>
            <a:schemeClr val="accent1"/>
          </a:solidFill>
          <a:ln w="19050">
            <a:solidFill>
              <a:schemeClr val="lt1"/>
            </a:solidFill>
          </a:ln>
          <a:effectLst/>
        </c:spPr>
      </c:pivotFmt>
      <c:pivotFmt>
        <c:idx val="6282"/>
        <c:spPr>
          <a:solidFill>
            <a:schemeClr val="accent1"/>
          </a:solidFill>
          <a:ln w="19050">
            <a:solidFill>
              <a:schemeClr val="lt1"/>
            </a:solidFill>
          </a:ln>
          <a:effectLst/>
        </c:spPr>
      </c:pivotFmt>
      <c:pivotFmt>
        <c:idx val="6283"/>
        <c:spPr>
          <a:solidFill>
            <a:schemeClr val="accent1"/>
          </a:solidFill>
          <a:ln w="19050">
            <a:solidFill>
              <a:schemeClr val="lt1"/>
            </a:solidFill>
          </a:ln>
          <a:effectLst/>
        </c:spPr>
      </c:pivotFmt>
      <c:pivotFmt>
        <c:idx val="6284"/>
        <c:spPr>
          <a:solidFill>
            <a:schemeClr val="accent1"/>
          </a:solidFill>
          <a:ln w="19050">
            <a:solidFill>
              <a:schemeClr val="lt1"/>
            </a:solidFill>
          </a:ln>
          <a:effectLst/>
        </c:spPr>
      </c:pivotFmt>
      <c:pivotFmt>
        <c:idx val="6285"/>
        <c:spPr>
          <a:solidFill>
            <a:schemeClr val="accent1"/>
          </a:solidFill>
          <a:ln w="19050">
            <a:solidFill>
              <a:schemeClr val="lt1"/>
            </a:solidFill>
          </a:ln>
          <a:effectLst/>
        </c:spPr>
      </c:pivotFmt>
      <c:pivotFmt>
        <c:idx val="6286"/>
        <c:spPr>
          <a:solidFill>
            <a:schemeClr val="accent1"/>
          </a:solidFill>
          <a:ln w="19050">
            <a:solidFill>
              <a:schemeClr val="lt1"/>
            </a:solidFill>
          </a:ln>
          <a:effectLst/>
        </c:spPr>
      </c:pivotFmt>
      <c:pivotFmt>
        <c:idx val="6287"/>
        <c:spPr>
          <a:solidFill>
            <a:schemeClr val="accent1"/>
          </a:solidFill>
          <a:ln w="19050">
            <a:solidFill>
              <a:schemeClr val="lt1"/>
            </a:solidFill>
          </a:ln>
          <a:effectLst/>
        </c:spPr>
      </c:pivotFmt>
      <c:pivotFmt>
        <c:idx val="6288"/>
        <c:spPr>
          <a:solidFill>
            <a:schemeClr val="accent1"/>
          </a:solidFill>
          <a:ln w="19050">
            <a:solidFill>
              <a:schemeClr val="lt1"/>
            </a:solidFill>
          </a:ln>
          <a:effectLst/>
        </c:spPr>
      </c:pivotFmt>
      <c:pivotFmt>
        <c:idx val="6289"/>
        <c:spPr>
          <a:solidFill>
            <a:schemeClr val="accent1"/>
          </a:solidFill>
          <a:ln w="19050">
            <a:solidFill>
              <a:schemeClr val="lt1"/>
            </a:solidFill>
          </a:ln>
          <a:effectLst/>
        </c:spPr>
      </c:pivotFmt>
      <c:pivotFmt>
        <c:idx val="6290"/>
        <c:spPr>
          <a:solidFill>
            <a:schemeClr val="accent1"/>
          </a:solidFill>
          <a:ln w="19050">
            <a:solidFill>
              <a:schemeClr val="lt1"/>
            </a:solidFill>
          </a:ln>
          <a:effectLst/>
        </c:spPr>
      </c:pivotFmt>
      <c:pivotFmt>
        <c:idx val="6291"/>
        <c:spPr>
          <a:solidFill>
            <a:schemeClr val="accent1"/>
          </a:solidFill>
          <a:ln w="19050">
            <a:solidFill>
              <a:schemeClr val="lt1"/>
            </a:solidFill>
          </a:ln>
          <a:effectLst/>
        </c:spPr>
      </c:pivotFmt>
      <c:pivotFmt>
        <c:idx val="6292"/>
        <c:spPr>
          <a:solidFill>
            <a:schemeClr val="accent1"/>
          </a:solidFill>
          <a:ln w="19050">
            <a:solidFill>
              <a:schemeClr val="lt1"/>
            </a:solidFill>
          </a:ln>
          <a:effectLst/>
        </c:spPr>
      </c:pivotFmt>
      <c:pivotFmt>
        <c:idx val="6293"/>
        <c:spPr>
          <a:solidFill>
            <a:schemeClr val="accent1"/>
          </a:solidFill>
          <a:ln w="19050">
            <a:solidFill>
              <a:schemeClr val="lt1"/>
            </a:solidFill>
          </a:ln>
          <a:effectLst/>
        </c:spPr>
      </c:pivotFmt>
      <c:pivotFmt>
        <c:idx val="6294"/>
        <c:spPr>
          <a:solidFill>
            <a:schemeClr val="accent1"/>
          </a:solidFill>
          <a:ln w="19050">
            <a:solidFill>
              <a:schemeClr val="lt1"/>
            </a:solidFill>
          </a:ln>
          <a:effectLst/>
        </c:spPr>
      </c:pivotFmt>
      <c:pivotFmt>
        <c:idx val="6295"/>
        <c:spPr>
          <a:solidFill>
            <a:schemeClr val="accent1"/>
          </a:solidFill>
          <a:ln w="19050">
            <a:solidFill>
              <a:schemeClr val="lt1"/>
            </a:solidFill>
          </a:ln>
          <a:effectLst/>
        </c:spPr>
      </c:pivotFmt>
      <c:pivotFmt>
        <c:idx val="6296"/>
        <c:spPr>
          <a:solidFill>
            <a:schemeClr val="accent1"/>
          </a:solidFill>
          <a:ln w="19050">
            <a:solidFill>
              <a:schemeClr val="lt1"/>
            </a:solidFill>
          </a:ln>
          <a:effectLst/>
        </c:spPr>
      </c:pivotFmt>
      <c:pivotFmt>
        <c:idx val="6297"/>
        <c:spPr>
          <a:solidFill>
            <a:schemeClr val="accent1"/>
          </a:solidFill>
          <a:ln w="19050">
            <a:solidFill>
              <a:schemeClr val="lt1"/>
            </a:solidFill>
          </a:ln>
          <a:effectLst/>
        </c:spPr>
      </c:pivotFmt>
      <c:pivotFmt>
        <c:idx val="6298"/>
        <c:spPr>
          <a:solidFill>
            <a:schemeClr val="accent1"/>
          </a:solidFill>
          <a:ln w="19050">
            <a:solidFill>
              <a:schemeClr val="lt1"/>
            </a:solidFill>
          </a:ln>
          <a:effectLst/>
        </c:spPr>
      </c:pivotFmt>
      <c:pivotFmt>
        <c:idx val="6299"/>
        <c:spPr>
          <a:solidFill>
            <a:schemeClr val="accent1"/>
          </a:solidFill>
          <a:ln w="19050">
            <a:solidFill>
              <a:schemeClr val="lt1"/>
            </a:solidFill>
          </a:ln>
          <a:effectLst/>
        </c:spPr>
      </c:pivotFmt>
      <c:pivotFmt>
        <c:idx val="6300"/>
        <c:spPr>
          <a:solidFill>
            <a:schemeClr val="accent1"/>
          </a:solidFill>
          <a:ln w="19050">
            <a:solidFill>
              <a:schemeClr val="lt1"/>
            </a:solidFill>
          </a:ln>
          <a:effectLst/>
        </c:spPr>
      </c:pivotFmt>
      <c:pivotFmt>
        <c:idx val="6301"/>
        <c:spPr>
          <a:solidFill>
            <a:schemeClr val="accent1"/>
          </a:solidFill>
          <a:ln w="19050">
            <a:solidFill>
              <a:schemeClr val="lt1"/>
            </a:solidFill>
          </a:ln>
          <a:effectLst/>
        </c:spPr>
      </c:pivotFmt>
      <c:pivotFmt>
        <c:idx val="6302"/>
        <c:spPr>
          <a:solidFill>
            <a:schemeClr val="accent1"/>
          </a:solidFill>
          <a:ln w="19050">
            <a:solidFill>
              <a:schemeClr val="lt1"/>
            </a:solidFill>
          </a:ln>
          <a:effectLst/>
        </c:spPr>
      </c:pivotFmt>
      <c:pivotFmt>
        <c:idx val="6303"/>
        <c:spPr>
          <a:solidFill>
            <a:schemeClr val="accent1"/>
          </a:solidFill>
          <a:ln w="19050">
            <a:solidFill>
              <a:schemeClr val="lt1"/>
            </a:solidFill>
          </a:ln>
          <a:effectLst/>
        </c:spPr>
      </c:pivotFmt>
      <c:pivotFmt>
        <c:idx val="6304"/>
        <c:spPr>
          <a:solidFill>
            <a:schemeClr val="accent1"/>
          </a:solidFill>
          <a:ln w="19050">
            <a:solidFill>
              <a:schemeClr val="lt1"/>
            </a:solidFill>
          </a:ln>
          <a:effectLst/>
        </c:spPr>
      </c:pivotFmt>
      <c:pivotFmt>
        <c:idx val="6305"/>
        <c:spPr>
          <a:solidFill>
            <a:schemeClr val="accent1"/>
          </a:solidFill>
          <a:ln w="19050">
            <a:solidFill>
              <a:schemeClr val="lt1"/>
            </a:solidFill>
          </a:ln>
          <a:effectLst/>
        </c:spPr>
      </c:pivotFmt>
      <c:pivotFmt>
        <c:idx val="6306"/>
        <c:spPr>
          <a:solidFill>
            <a:schemeClr val="accent1"/>
          </a:solidFill>
          <a:ln w="19050">
            <a:solidFill>
              <a:schemeClr val="lt1"/>
            </a:solidFill>
          </a:ln>
          <a:effectLst/>
        </c:spPr>
      </c:pivotFmt>
      <c:pivotFmt>
        <c:idx val="6307"/>
        <c:spPr>
          <a:solidFill>
            <a:schemeClr val="accent1"/>
          </a:solidFill>
          <a:ln w="19050">
            <a:solidFill>
              <a:schemeClr val="lt1"/>
            </a:solidFill>
          </a:ln>
          <a:effectLst/>
        </c:spPr>
      </c:pivotFmt>
      <c:pivotFmt>
        <c:idx val="6308"/>
        <c:spPr>
          <a:solidFill>
            <a:schemeClr val="accent1"/>
          </a:solidFill>
          <a:ln w="19050">
            <a:solidFill>
              <a:schemeClr val="lt1"/>
            </a:solidFill>
          </a:ln>
          <a:effectLst/>
        </c:spPr>
      </c:pivotFmt>
      <c:pivotFmt>
        <c:idx val="6309"/>
        <c:spPr>
          <a:solidFill>
            <a:schemeClr val="accent1"/>
          </a:solidFill>
          <a:ln w="19050">
            <a:solidFill>
              <a:schemeClr val="lt1"/>
            </a:solidFill>
          </a:ln>
          <a:effectLst/>
        </c:spPr>
      </c:pivotFmt>
      <c:pivotFmt>
        <c:idx val="6310"/>
        <c:spPr>
          <a:solidFill>
            <a:schemeClr val="accent1"/>
          </a:solidFill>
          <a:ln w="19050">
            <a:solidFill>
              <a:schemeClr val="lt1"/>
            </a:solidFill>
          </a:ln>
          <a:effectLst/>
        </c:spPr>
      </c:pivotFmt>
      <c:pivotFmt>
        <c:idx val="6311"/>
        <c:spPr>
          <a:solidFill>
            <a:schemeClr val="accent1"/>
          </a:solidFill>
          <a:ln w="19050">
            <a:solidFill>
              <a:schemeClr val="lt1"/>
            </a:solidFill>
          </a:ln>
          <a:effectLst/>
        </c:spPr>
      </c:pivotFmt>
      <c:pivotFmt>
        <c:idx val="6312"/>
        <c:spPr>
          <a:solidFill>
            <a:schemeClr val="accent1"/>
          </a:solidFill>
          <a:ln w="19050">
            <a:solidFill>
              <a:schemeClr val="lt1"/>
            </a:solidFill>
          </a:ln>
          <a:effectLst/>
        </c:spPr>
      </c:pivotFmt>
      <c:pivotFmt>
        <c:idx val="6313"/>
        <c:spPr>
          <a:solidFill>
            <a:schemeClr val="accent1"/>
          </a:solidFill>
          <a:ln w="19050">
            <a:solidFill>
              <a:schemeClr val="lt1"/>
            </a:solidFill>
          </a:ln>
          <a:effectLst/>
        </c:spPr>
      </c:pivotFmt>
      <c:pivotFmt>
        <c:idx val="6314"/>
        <c:spPr>
          <a:solidFill>
            <a:schemeClr val="accent1"/>
          </a:solidFill>
          <a:ln w="19050">
            <a:solidFill>
              <a:schemeClr val="lt1"/>
            </a:solidFill>
          </a:ln>
          <a:effectLst/>
        </c:spPr>
      </c:pivotFmt>
      <c:pivotFmt>
        <c:idx val="6315"/>
        <c:spPr>
          <a:solidFill>
            <a:schemeClr val="accent1"/>
          </a:solidFill>
          <a:ln w="19050">
            <a:solidFill>
              <a:schemeClr val="lt1"/>
            </a:solidFill>
          </a:ln>
          <a:effectLst/>
        </c:spPr>
      </c:pivotFmt>
      <c:pivotFmt>
        <c:idx val="6316"/>
        <c:spPr>
          <a:solidFill>
            <a:schemeClr val="accent1"/>
          </a:solidFill>
          <a:ln w="19050">
            <a:solidFill>
              <a:schemeClr val="lt1"/>
            </a:solidFill>
          </a:ln>
          <a:effectLst/>
        </c:spPr>
      </c:pivotFmt>
      <c:pivotFmt>
        <c:idx val="6317"/>
        <c:spPr>
          <a:solidFill>
            <a:schemeClr val="accent1"/>
          </a:solidFill>
          <a:ln w="19050">
            <a:solidFill>
              <a:schemeClr val="lt1"/>
            </a:solidFill>
          </a:ln>
          <a:effectLst/>
        </c:spPr>
      </c:pivotFmt>
      <c:pivotFmt>
        <c:idx val="6318"/>
        <c:spPr>
          <a:solidFill>
            <a:schemeClr val="accent1"/>
          </a:solidFill>
          <a:ln w="19050">
            <a:solidFill>
              <a:schemeClr val="lt1"/>
            </a:solidFill>
          </a:ln>
          <a:effectLst/>
        </c:spPr>
      </c:pivotFmt>
      <c:pivotFmt>
        <c:idx val="6319"/>
        <c:spPr>
          <a:solidFill>
            <a:schemeClr val="accent1"/>
          </a:solidFill>
          <a:ln w="19050">
            <a:solidFill>
              <a:schemeClr val="lt1"/>
            </a:solidFill>
          </a:ln>
          <a:effectLst/>
        </c:spPr>
      </c:pivotFmt>
      <c:pivotFmt>
        <c:idx val="6320"/>
        <c:spPr>
          <a:solidFill>
            <a:schemeClr val="accent1"/>
          </a:solidFill>
          <a:ln w="19050">
            <a:solidFill>
              <a:schemeClr val="lt1"/>
            </a:solidFill>
          </a:ln>
          <a:effectLst/>
        </c:spPr>
      </c:pivotFmt>
      <c:pivotFmt>
        <c:idx val="6321"/>
        <c:spPr>
          <a:solidFill>
            <a:schemeClr val="accent1"/>
          </a:solidFill>
          <a:ln w="19050">
            <a:solidFill>
              <a:schemeClr val="lt1"/>
            </a:solidFill>
          </a:ln>
          <a:effectLst/>
        </c:spPr>
      </c:pivotFmt>
      <c:pivotFmt>
        <c:idx val="6322"/>
        <c:spPr>
          <a:solidFill>
            <a:schemeClr val="accent1"/>
          </a:solidFill>
          <a:ln w="19050">
            <a:solidFill>
              <a:schemeClr val="lt1"/>
            </a:solidFill>
          </a:ln>
          <a:effectLst/>
        </c:spPr>
      </c:pivotFmt>
      <c:pivotFmt>
        <c:idx val="6323"/>
        <c:spPr>
          <a:solidFill>
            <a:schemeClr val="accent1"/>
          </a:solidFill>
          <a:ln w="19050">
            <a:solidFill>
              <a:schemeClr val="lt1"/>
            </a:solidFill>
          </a:ln>
          <a:effectLst/>
        </c:spPr>
      </c:pivotFmt>
      <c:pivotFmt>
        <c:idx val="6324"/>
        <c:spPr>
          <a:solidFill>
            <a:schemeClr val="accent1"/>
          </a:solidFill>
          <a:ln w="19050">
            <a:solidFill>
              <a:schemeClr val="lt1"/>
            </a:solidFill>
          </a:ln>
          <a:effectLst/>
        </c:spPr>
      </c:pivotFmt>
      <c:pivotFmt>
        <c:idx val="6325"/>
        <c:spPr>
          <a:solidFill>
            <a:schemeClr val="accent1"/>
          </a:solidFill>
          <a:ln w="19050">
            <a:solidFill>
              <a:schemeClr val="lt1"/>
            </a:solidFill>
          </a:ln>
          <a:effectLst/>
        </c:spPr>
      </c:pivotFmt>
      <c:pivotFmt>
        <c:idx val="6326"/>
        <c:spPr>
          <a:solidFill>
            <a:schemeClr val="accent1"/>
          </a:solidFill>
          <a:ln w="19050">
            <a:solidFill>
              <a:schemeClr val="lt1"/>
            </a:solidFill>
          </a:ln>
          <a:effectLst/>
        </c:spPr>
      </c:pivotFmt>
      <c:pivotFmt>
        <c:idx val="6327"/>
        <c:spPr>
          <a:solidFill>
            <a:schemeClr val="accent1"/>
          </a:solidFill>
          <a:ln w="19050">
            <a:solidFill>
              <a:schemeClr val="lt1"/>
            </a:solidFill>
          </a:ln>
          <a:effectLst/>
        </c:spPr>
      </c:pivotFmt>
      <c:pivotFmt>
        <c:idx val="6328"/>
        <c:spPr>
          <a:solidFill>
            <a:schemeClr val="accent1"/>
          </a:solidFill>
          <a:ln w="19050">
            <a:solidFill>
              <a:schemeClr val="lt1"/>
            </a:solidFill>
          </a:ln>
          <a:effectLst/>
        </c:spPr>
      </c:pivotFmt>
      <c:pivotFmt>
        <c:idx val="6329"/>
        <c:spPr>
          <a:solidFill>
            <a:schemeClr val="accent1"/>
          </a:solidFill>
          <a:ln w="19050">
            <a:solidFill>
              <a:schemeClr val="lt1"/>
            </a:solidFill>
          </a:ln>
          <a:effectLst/>
        </c:spPr>
      </c:pivotFmt>
      <c:pivotFmt>
        <c:idx val="6330"/>
        <c:spPr>
          <a:solidFill>
            <a:schemeClr val="accent1"/>
          </a:solidFill>
          <a:ln w="19050">
            <a:solidFill>
              <a:schemeClr val="lt1"/>
            </a:solidFill>
          </a:ln>
          <a:effectLst/>
        </c:spPr>
      </c:pivotFmt>
      <c:pivotFmt>
        <c:idx val="6331"/>
        <c:spPr>
          <a:solidFill>
            <a:schemeClr val="accent1"/>
          </a:solidFill>
          <a:ln w="19050">
            <a:solidFill>
              <a:schemeClr val="lt1"/>
            </a:solidFill>
          </a:ln>
          <a:effectLst/>
        </c:spPr>
      </c:pivotFmt>
      <c:pivotFmt>
        <c:idx val="6332"/>
        <c:spPr>
          <a:solidFill>
            <a:schemeClr val="accent1"/>
          </a:solidFill>
          <a:ln w="19050">
            <a:solidFill>
              <a:schemeClr val="lt1"/>
            </a:solidFill>
          </a:ln>
          <a:effectLst/>
        </c:spPr>
      </c:pivotFmt>
      <c:pivotFmt>
        <c:idx val="6333"/>
        <c:spPr>
          <a:solidFill>
            <a:schemeClr val="accent1"/>
          </a:solidFill>
          <a:ln w="19050">
            <a:solidFill>
              <a:schemeClr val="lt1"/>
            </a:solidFill>
          </a:ln>
          <a:effectLst/>
        </c:spPr>
      </c:pivotFmt>
      <c:pivotFmt>
        <c:idx val="6334"/>
        <c:spPr>
          <a:solidFill>
            <a:schemeClr val="accent1"/>
          </a:solidFill>
          <a:ln w="19050">
            <a:solidFill>
              <a:schemeClr val="lt1"/>
            </a:solidFill>
          </a:ln>
          <a:effectLst/>
        </c:spPr>
      </c:pivotFmt>
      <c:pivotFmt>
        <c:idx val="6335"/>
        <c:spPr>
          <a:solidFill>
            <a:schemeClr val="accent1"/>
          </a:solidFill>
          <a:ln w="19050">
            <a:solidFill>
              <a:schemeClr val="lt1"/>
            </a:solidFill>
          </a:ln>
          <a:effectLst/>
        </c:spPr>
      </c:pivotFmt>
      <c:pivotFmt>
        <c:idx val="6336"/>
        <c:spPr>
          <a:solidFill>
            <a:schemeClr val="accent1"/>
          </a:solidFill>
          <a:ln w="19050">
            <a:solidFill>
              <a:schemeClr val="lt1"/>
            </a:solidFill>
          </a:ln>
          <a:effectLst/>
        </c:spPr>
      </c:pivotFmt>
      <c:pivotFmt>
        <c:idx val="6337"/>
        <c:spPr>
          <a:solidFill>
            <a:schemeClr val="accent1"/>
          </a:solidFill>
          <a:ln w="19050">
            <a:solidFill>
              <a:schemeClr val="lt1"/>
            </a:solidFill>
          </a:ln>
          <a:effectLst/>
        </c:spPr>
      </c:pivotFmt>
      <c:pivotFmt>
        <c:idx val="6338"/>
        <c:spPr>
          <a:solidFill>
            <a:schemeClr val="accent1"/>
          </a:solidFill>
          <a:ln w="19050">
            <a:solidFill>
              <a:schemeClr val="lt1"/>
            </a:solidFill>
          </a:ln>
          <a:effectLst/>
        </c:spPr>
      </c:pivotFmt>
      <c:pivotFmt>
        <c:idx val="6339"/>
        <c:spPr>
          <a:solidFill>
            <a:schemeClr val="accent1"/>
          </a:solidFill>
          <a:ln w="19050">
            <a:solidFill>
              <a:schemeClr val="lt1"/>
            </a:solidFill>
          </a:ln>
          <a:effectLst/>
        </c:spPr>
      </c:pivotFmt>
      <c:pivotFmt>
        <c:idx val="6340"/>
        <c:spPr>
          <a:solidFill>
            <a:schemeClr val="accent1"/>
          </a:solidFill>
          <a:ln w="19050">
            <a:solidFill>
              <a:schemeClr val="lt1"/>
            </a:solidFill>
          </a:ln>
          <a:effectLst/>
        </c:spPr>
      </c:pivotFmt>
      <c:pivotFmt>
        <c:idx val="6341"/>
        <c:spPr>
          <a:solidFill>
            <a:schemeClr val="accent1"/>
          </a:solidFill>
          <a:ln w="19050">
            <a:solidFill>
              <a:schemeClr val="lt1"/>
            </a:solidFill>
          </a:ln>
          <a:effectLst/>
        </c:spPr>
      </c:pivotFmt>
      <c:pivotFmt>
        <c:idx val="6342"/>
        <c:spPr>
          <a:solidFill>
            <a:schemeClr val="accent1"/>
          </a:solidFill>
          <a:ln w="19050">
            <a:solidFill>
              <a:schemeClr val="lt1"/>
            </a:solidFill>
          </a:ln>
          <a:effectLst/>
        </c:spPr>
      </c:pivotFmt>
      <c:pivotFmt>
        <c:idx val="6343"/>
        <c:spPr>
          <a:solidFill>
            <a:schemeClr val="accent1"/>
          </a:solidFill>
          <a:ln w="19050">
            <a:solidFill>
              <a:schemeClr val="lt1"/>
            </a:solidFill>
          </a:ln>
          <a:effectLst/>
        </c:spPr>
      </c:pivotFmt>
      <c:pivotFmt>
        <c:idx val="6344"/>
        <c:spPr>
          <a:solidFill>
            <a:schemeClr val="accent1"/>
          </a:solidFill>
          <a:ln w="19050">
            <a:solidFill>
              <a:schemeClr val="lt1"/>
            </a:solidFill>
          </a:ln>
          <a:effectLst/>
        </c:spPr>
      </c:pivotFmt>
      <c:pivotFmt>
        <c:idx val="6345"/>
        <c:spPr>
          <a:solidFill>
            <a:schemeClr val="accent1"/>
          </a:solidFill>
          <a:ln w="19050">
            <a:solidFill>
              <a:schemeClr val="lt1"/>
            </a:solidFill>
          </a:ln>
          <a:effectLst/>
        </c:spPr>
      </c:pivotFmt>
      <c:pivotFmt>
        <c:idx val="6346"/>
        <c:spPr>
          <a:solidFill>
            <a:schemeClr val="accent1"/>
          </a:solidFill>
          <a:ln w="19050">
            <a:solidFill>
              <a:schemeClr val="lt1"/>
            </a:solidFill>
          </a:ln>
          <a:effectLst/>
        </c:spPr>
      </c:pivotFmt>
      <c:pivotFmt>
        <c:idx val="6347"/>
        <c:spPr>
          <a:solidFill>
            <a:schemeClr val="accent1"/>
          </a:solidFill>
          <a:ln w="19050">
            <a:solidFill>
              <a:schemeClr val="lt1"/>
            </a:solidFill>
          </a:ln>
          <a:effectLst/>
        </c:spPr>
      </c:pivotFmt>
      <c:pivotFmt>
        <c:idx val="6348"/>
        <c:spPr>
          <a:solidFill>
            <a:schemeClr val="accent1"/>
          </a:solidFill>
          <a:ln w="19050">
            <a:solidFill>
              <a:schemeClr val="lt1"/>
            </a:solidFill>
          </a:ln>
          <a:effectLst/>
        </c:spPr>
      </c:pivotFmt>
      <c:pivotFmt>
        <c:idx val="6349"/>
        <c:spPr>
          <a:solidFill>
            <a:schemeClr val="accent1"/>
          </a:solidFill>
          <a:ln w="19050">
            <a:solidFill>
              <a:schemeClr val="lt1"/>
            </a:solidFill>
          </a:ln>
          <a:effectLst/>
        </c:spPr>
      </c:pivotFmt>
      <c:pivotFmt>
        <c:idx val="6350"/>
        <c:spPr>
          <a:solidFill>
            <a:schemeClr val="accent1"/>
          </a:solidFill>
          <a:ln w="19050">
            <a:solidFill>
              <a:schemeClr val="lt1"/>
            </a:solidFill>
          </a:ln>
          <a:effectLst/>
        </c:spPr>
      </c:pivotFmt>
      <c:pivotFmt>
        <c:idx val="6351"/>
        <c:spPr>
          <a:solidFill>
            <a:schemeClr val="accent1"/>
          </a:solidFill>
          <a:ln w="19050">
            <a:solidFill>
              <a:schemeClr val="lt1"/>
            </a:solidFill>
          </a:ln>
          <a:effectLst/>
        </c:spPr>
      </c:pivotFmt>
      <c:pivotFmt>
        <c:idx val="6352"/>
        <c:spPr>
          <a:solidFill>
            <a:schemeClr val="accent1"/>
          </a:solidFill>
          <a:ln w="19050">
            <a:solidFill>
              <a:schemeClr val="lt1"/>
            </a:solidFill>
          </a:ln>
          <a:effectLst/>
        </c:spPr>
      </c:pivotFmt>
      <c:pivotFmt>
        <c:idx val="6353"/>
        <c:spPr>
          <a:solidFill>
            <a:schemeClr val="accent1"/>
          </a:solidFill>
          <a:ln w="19050">
            <a:solidFill>
              <a:schemeClr val="lt1"/>
            </a:solidFill>
          </a:ln>
          <a:effectLst/>
        </c:spPr>
      </c:pivotFmt>
      <c:pivotFmt>
        <c:idx val="6354"/>
        <c:spPr>
          <a:solidFill>
            <a:schemeClr val="accent1"/>
          </a:solidFill>
          <a:ln w="19050">
            <a:solidFill>
              <a:schemeClr val="lt1"/>
            </a:solidFill>
          </a:ln>
          <a:effectLst/>
        </c:spPr>
      </c:pivotFmt>
      <c:pivotFmt>
        <c:idx val="6355"/>
        <c:spPr>
          <a:solidFill>
            <a:schemeClr val="accent1"/>
          </a:solidFill>
          <a:ln w="19050">
            <a:solidFill>
              <a:schemeClr val="lt1"/>
            </a:solidFill>
          </a:ln>
          <a:effectLst/>
        </c:spPr>
      </c:pivotFmt>
      <c:pivotFmt>
        <c:idx val="6356"/>
        <c:spPr>
          <a:solidFill>
            <a:schemeClr val="accent1"/>
          </a:solidFill>
          <a:ln w="19050">
            <a:solidFill>
              <a:schemeClr val="lt1"/>
            </a:solidFill>
          </a:ln>
          <a:effectLst/>
        </c:spPr>
      </c:pivotFmt>
      <c:pivotFmt>
        <c:idx val="6357"/>
        <c:spPr>
          <a:solidFill>
            <a:schemeClr val="accent1"/>
          </a:solidFill>
          <a:ln w="19050">
            <a:solidFill>
              <a:schemeClr val="lt1"/>
            </a:solidFill>
          </a:ln>
          <a:effectLst/>
        </c:spPr>
      </c:pivotFmt>
      <c:pivotFmt>
        <c:idx val="6358"/>
        <c:spPr>
          <a:solidFill>
            <a:schemeClr val="accent1"/>
          </a:solidFill>
          <a:ln w="19050">
            <a:solidFill>
              <a:schemeClr val="lt1"/>
            </a:solidFill>
          </a:ln>
          <a:effectLst/>
        </c:spPr>
      </c:pivotFmt>
      <c:pivotFmt>
        <c:idx val="6359"/>
        <c:spPr>
          <a:solidFill>
            <a:schemeClr val="accent1"/>
          </a:solidFill>
          <a:ln w="19050">
            <a:solidFill>
              <a:schemeClr val="lt1"/>
            </a:solidFill>
          </a:ln>
          <a:effectLst/>
        </c:spPr>
      </c:pivotFmt>
      <c:pivotFmt>
        <c:idx val="6360"/>
        <c:spPr>
          <a:solidFill>
            <a:schemeClr val="accent1"/>
          </a:solidFill>
          <a:ln w="19050">
            <a:solidFill>
              <a:schemeClr val="lt1"/>
            </a:solidFill>
          </a:ln>
          <a:effectLst/>
        </c:spPr>
      </c:pivotFmt>
      <c:pivotFmt>
        <c:idx val="6361"/>
        <c:spPr>
          <a:solidFill>
            <a:schemeClr val="accent1"/>
          </a:solidFill>
          <a:ln w="19050">
            <a:solidFill>
              <a:schemeClr val="lt1"/>
            </a:solidFill>
          </a:ln>
          <a:effectLst/>
        </c:spPr>
      </c:pivotFmt>
      <c:pivotFmt>
        <c:idx val="6362"/>
        <c:spPr>
          <a:solidFill>
            <a:schemeClr val="accent1"/>
          </a:solidFill>
          <a:ln w="19050">
            <a:solidFill>
              <a:schemeClr val="lt1"/>
            </a:solidFill>
          </a:ln>
          <a:effectLst/>
        </c:spPr>
      </c:pivotFmt>
      <c:pivotFmt>
        <c:idx val="6363"/>
        <c:spPr>
          <a:solidFill>
            <a:schemeClr val="accent1"/>
          </a:solidFill>
          <a:ln w="19050">
            <a:solidFill>
              <a:schemeClr val="lt1"/>
            </a:solidFill>
          </a:ln>
          <a:effectLst/>
        </c:spPr>
      </c:pivotFmt>
      <c:pivotFmt>
        <c:idx val="6364"/>
        <c:spPr>
          <a:solidFill>
            <a:schemeClr val="accent1"/>
          </a:solidFill>
          <a:ln w="19050">
            <a:solidFill>
              <a:schemeClr val="lt1"/>
            </a:solidFill>
          </a:ln>
          <a:effectLst/>
        </c:spPr>
      </c:pivotFmt>
      <c:pivotFmt>
        <c:idx val="6365"/>
        <c:spPr>
          <a:solidFill>
            <a:schemeClr val="accent1"/>
          </a:solidFill>
          <a:ln w="19050">
            <a:solidFill>
              <a:schemeClr val="lt1"/>
            </a:solidFill>
          </a:ln>
          <a:effectLst/>
        </c:spPr>
      </c:pivotFmt>
      <c:pivotFmt>
        <c:idx val="6366"/>
        <c:spPr>
          <a:solidFill>
            <a:schemeClr val="accent1"/>
          </a:solidFill>
          <a:ln w="19050">
            <a:solidFill>
              <a:schemeClr val="lt1"/>
            </a:solidFill>
          </a:ln>
          <a:effectLst/>
        </c:spPr>
      </c:pivotFmt>
      <c:pivotFmt>
        <c:idx val="6367"/>
        <c:spPr>
          <a:solidFill>
            <a:schemeClr val="accent1"/>
          </a:solidFill>
          <a:ln w="19050">
            <a:solidFill>
              <a:schemeClr val="lt1"/>
            </a:solidFill>
          </a:ln>
          <a:effectLst/>
        </c:spPr>
      </c:pivotFmt>
      <c:pivotFmt>
        <c:idx val="6368"/>
        <c:spPr>
          <a:solidFill>
            <a:schemeClr val="accent1"/>
          </a:solidFill>
          <a:ln w="19050">
            <a:solidFill>
              <a:schemeClr val="lt1"/>
            </a:solidFill>
          </a:ln>
          <a:effectLst/>
        </c:spPr>
      </c:pivotFmt>
      <c:pivotFmt>
        <c:idx val="6369"/>
        <c:spPr>
          <a:solidFill>
            <a:schemeClr val="accent1"/>
          </a:solidFill>
          <a:ln w="19050">
            <a:solidFill>
              <a:schemeClr val="lt1"/>
            </a:solidFill>
          </a:ln>
          <a:effectLst/>
        </c:spPr>
      </c:pivotFmt>
      <c:pivotFmt>
        <c:idx val="6370"/>
        <c:spPr>
          <a:solidFill>
            <a:schemeClr val="accent1"/>
          </a:solidFill>
          <a:ln w="19050">
            <a:solidFill>
              <a:schemeClr val="lt1"/>
            </a:solidFill>
          </a:ln>
          <a:effectLst/>
        </c:spPr>
      </c:pivotFmt>
      <c:pivotFmt>
        <c:idx val="6371"/>
        <c:spPr>
          <a:solidFill>
            <a:schemeClr val="accent1"/>
          </a:solidFill>
          <a:ln w="19050">
            <a:solidFill>
              <a:schemeClr val="lt1"/>
            </a:solidFill>
          </a:ln>
          <a:effectLst/>
        </c:spPr>
      </c:pivotFmt>
      <c:pivotFmt>
        <c:idx val="6372"/>
        <c:spPr>
          <a:solidFill>
            <a:schemeClr val="accent1"/>
          </a:solidFill>
          <a:ln w="19050">
            <a:solidFill>
              <a:schemeClr val="lt1"/>
            </a:solidFill>
          </a:ln>
          <a:effectLst/>
        </c:spPr>
      </c:pivotFmt>
      <c:pivotFmt>
        <c:idx val="6373"/>
        <c:spPr>
          <a:solidFill>
            <a:schemeClr val="accent1"/>
          </a:solidFill>
          <a:ln w="19050">
            <a:solidFill>
              <a:schemeClr val="lt1"/>
            </a:solidFill>
          </a:ln>
          <a:effectLst/>
        </c:spPr>
      </c:pivotFmt>
      <c:pivotFmt>
        <c:idx val="6374"/>
        <c:spPr>
          <a:solidFill>
            <a:schemeClr val="accent1"/>
          </a:solidFill>
          <a:ln w="19050">
            <a:solidFill>
              <a:schemeClr val="lt1"/>
            </a:solidFill>
          </a:ln>
          <a:effectLst/>
        </c:spPr>
      </c:pivotFmt>
      <c:pivotFmt>
        <c:idx val="6375"/>
        <c:spPr>
          <a:solidFill>
            <a:schemeClr val="accent1"/>
          </a:solidFill>
          <a:ln w="19050">
            <a:solidFill>
              <a:schemeClr val="lt1"/>
            </a:solidFill>
          </a:ln>
          <a:effectLst/>
        </c:spPr>
      </c:pivotFmt>
      <c:pivotFmt>
        <c:idx val="6376"/>
        <c:spPr>
          <a:solidFill>
            <a:schemeClr val="accent1"/>
          </a:solidFill>
          <a:ln w="19050">
            <a:solidFill>
              <a:schemeClr val="lt1"/>
            </a:solidFill>
          </a:ln>
          <a:effectLst/>
        </c:spPr>
      </c:pivotFmt>
      <c:pivotFmt>
        <c:idx val="6377"/>
        <c:spPr>
          <a:solidFill>
            <a:schemeClr val="accent1"/>
          </a:solidFill>
          <a:ln w="19050">
            <a:solidFill>
              <a:schemeClr val="lt1"/>
            </a:solidFill>
          </a:ln>
          <a:effectLst/>
        </c:spPr>
      </c:pivotFmt>
      <c:pivotFmt>
        <c:idx val="6378"/>
        <c:spPr>
          <a:solidFill>
            <a:schemeClr val="accent1"/>
          </a:solidFill>
          <a:ln w="19050">
            <a:solidFill>
              <a:schemeClr val="lt1"/>
            </a:solidFill>
          </a:ln>
          <a:effectLst/>
        </c:spPr>
      </c:pivotFmt>
      <c:pivotFmt>
        <c:idx val="6379"/>
        <c:spPr>
          <a:solidFill>
            <a:schemeClr val="accent1"/>
          </a:solidFill>
          <a:ln w="19050">
            <a:solidFill>
              <a:schemeClr val="lt1"/>
            </a:solidFill>
          </a:ln>
          <a:effectLst/>
        </c:spPr>
      </c:pivotFmt>
      <c:pivotFmt>
        <c:idx val="6380"/>
        <c:spPr>
          <a:solidFill>
            <a:schemeClr val="accent1"/>
          </a:solidFill>
          <a:ln w="19050">
            <a:solidFill>
              <a:schemeClr val="lt1"/>
            </a:solidFill>
          </a:ln>
          <a:effectLst/>
        </c:spPr>
      </c:pivotFmt>
      <c:pivotFmt>
        <c:idx val="6381"/>
        <c:spPr>
          <a:solidFill>
            <a:schemeClr val="accent1"/>
          </a:solidFill>
          <a:ln w="19050">
            <a:solidFill>
              <a:schemeClr val="lt1"/>
            </a:solidFill>
          </a:ln>
          <a:effectLst/>
        </c:spPr>
      </c:pivotFmt>
      <c:pivotFmt>
        <c:idx val="6382"/>
        <c:spPr>
          <a:solidFill>
            <a:schemeClr val="accent1"/>
          </a:solidFill>
          <a:ln w="19050">
            <a:solidFill>
              <a:schemeClr val="lt1"/>
            </a:solidFill>
          </a:ln>
          <a:effectLst/>
        </c:spPr>
      </c:pivotFmt>
      <c:pivotFmt>
        <c:idx val="6383"/>
        <c:spPr>
          <a:solidFill>
            <a:schemeClr val="accent1"/>
          </a:solidFill>
          <a:ln w="19050">
            <a:solidFill>
              <a:schemeClr val="lt1"/>
            </a:solidFill>
          </a:ln>
          <a:effectLst/>
        </c:spPr>
      </c:pivotFmt>
      <c:pivotFmt>
        <c:idx val="6384"/>
        <c:spPr>
          <a:solidFill>
            <a:schemeClr val="accent1"/>
          </a:solidFill>
          <a:ln w="19050">
            <a:solidFill>
              <a:schemeClr val="lt1"/>
            </a:solidFill>
          </a:ln>
          <a:effectLst/>
        </c:spPr>
      </c:pivotFmt>
      <c:pivotFmt>
        <c:idx val="6385"/>
        <c:spPr>
          <a:solidFill>
            <a:schemeClr val="accent1"/>
          </a:solidFill>
          <a:ln w="19050">
            <a:solidFill>
              <a:schemeClr val="lt1"/>
            </a:solidFill>
          </a:ln>
          <a:effectLst/>
        </c:spPr>
      </c:pivotFmt>
      <c:pivotFmt>
        <c:idx val="6386"/>
        <c:spPr>
          <a:solidFill>
            <a:schemeClr val="accent1"/>
          </a:solidFill>
          <a:ln w="19050">
            <a:solidFill>
              <a:schemeClr val="lt1"/>
            </a:solidFill>
          </a:ln>
          <a:effectLst/>
        </c:spPr>
      </c:pivotFmt>
      <c:pivotFmt>
        <c:idx val="6387"/>
        <c:spPr>
          <a:solidFill>
            <a:schemeClr val="accent1"/>
          </a:solidFill>
          <a:ln w="19050">
            <a:solidFill>
              <a:schemeClr val="lt1"/>
            </a:solidFill>
          </a:ln>
          <a:effectLst/>
        </c:spPr>
      </c:pivotFmt>
      <c:pivotFmt>
        <c:idx val="6388"/>
        <c:spPr>
          <a:solidFill>
            <a:schemeClr val="accent1"/>
          </a:solidFill>
          <a:ln w="19050">
            <a:solidFill>
              <a:schemeClr val="lt1"/>
            </a:solidFill>
          </a:ln>
          <a:effectLst/>
        </c:spPr>
      </c:pivotFmt>
      <c:pivotFmt>
        <c:idx val="6389"/>
        <c:spPr>
          <a:solidFill>
            <a:schemeClr val="accent1"/>
          </a:solidFill>
          <a:ln w="19050">
            <a:solidFill>
              <a:schemeClr val="lt1"/>
            </a:solidFill>
          </a:ln>
          <a:effectLst/>
        </c:spPr>
      </c:pivotFmt>
      <c:pivotFmt>
        <c:idx val="6390"/>
        <c:spPr>
          <a:solidFill>
            <a:schemeClr val="accent1"/>
          </a:solidFill>
          <a:ln w="19050">
            <a:solidFill>
              <a:schemeClr val="lt1"/>
            </a:solidFill>
          </a:ln>
          <a:effectLst/>
        </c:spPr>
      </c:pivotFmt>
      <c:pivotFmt>
        <c:idx val="6391"/>
        <c:spPr>
          <a:solidFill>
            <a:schemeClr val="accent1"/>
          </a:solidFill>
          <a:ln w="19050">
            <a:solidFill>
              <a:schemeClr val="lt1"/>
            </a:solidFill>
          </a:ln>
          <a:effectLst/>
        </c:spPr>
      </c:pivotFmt>
      <c:pivotFmt>
        <c:idx val="6392"/>
        <c:spPr>
          <a:solidFill>
            <a:schemeClr val="accent1"/>
          </a:solidFill>
          <a:ln w="19050">
            <a:solidFill>
              <a:schemeClr val="lt1"/>
            </a:solidFill>
          </a:ln>
          <a:effectLst/>
        </c:spPr>
      </c:pivotFmt>
      <c:pivotFmt>
        <c:idx val="6393"/>
        <c:spPr>
          <a:solidFill>
            <a:schemeClr val="accent1"/>
          </a:solidFill>
          <a:ln w="19050">
            <a:solidFill>
              <a:schemeClr val="lt1"/>
            </a:solidFill>
          </a:ln>
          <a:effectLst/>
        </c:spPr>
      </c:pivotFmt>
      <c:pivotFmt>
        <c:idx val="6394"/>
        <c:spPr>
          <a:solidFill>
            <a:schemeClr val="accent1"/>
          </a:solidFill>
          <a:ln w="19050">
            <a:solidFill>
              <a:schemeClr val="lt1"/>
            </a:solidFill>
          </a:ln>
          <a:effectLst/>
        </c:spPr>
      </c:pivotFmt>
      <c:pivotFmt>
        <c:idx val="6395"/>
        <c:spPr>
          <a:solidFill>
            <a:schemeClr val="accent1"/>
          </a:solidFill>
          <a:ln w="19050">
            <a:solidFill>
              <a:schemeClr val="lt1"/>
            </a:solidFill>
          </a:ln>
          <a:effectLst/>
        </c:spPr>
      </c:pivotFmt>
      <c:pivotFmt>
        <c:idx val="6396"/>
        <c:spPr>
          <a:solidFill>
            <a:schemeClr val="accent1"/>
          </a:solidFill>
          <a:ln w="19050">
            <a:solidFill>
              <a:schemeClr val="lt1"/>
            </a:solidFill>
          </a:ln>
          <a:effectLst/>
        </c:spPr>
      </c:pivotFmt>
      <c:pivotFmt>
        <c:idx val="6397"/>
        <c:spPr>
          <a:solidFill>
            <a:schemeClr val="accent1"/>
          </a:solidFill>
          <a:ln w="19050">
            <a:solidFill>
              <a:schemeClr val="lt1"/>
            </a:solidFill>
          </a:ln>
          <a:effectLst/>
        </c:spPr>
      </c:pivotFmt>
      <c:pivotFmt>
        <c:idx val="6398"/>
        <c:spPr>
          <a:solidFill>
            <a:schemeClr val="accent1"/>
          </a:solidFill>
          <a:ln w="19050">
            <a:solidFill>
              <a:schemeClr val="lt1"/>
            </a:solidFill>
          </a:ln>
          <a:effectLst/>
        </c:spPr>
      </c:pivotFmt>
      <c:pivotFmt>
        <c:idx val="6399"/>
        <c:spPr>
          <a:solidFill>
            <a:schemeClr val="accent1"/>
          </a:solidFill>
          <a:ln w="19050">
            <a:solidFill>
              <a:schemeClr val="lt1"/>
            </a:solidFill>
          </a:ln>
          <a:effectLst/>
        </c:spPr>
      </c:pivotFmt>
      <c:pivotFmt>
        <c:idx val="6400"/>
        <c:spPr>
          <a:solidFill>
            <a:schemeClr val="accent1"/>
          </a:solidFill>
          <a:ln w="19050">
            <a:solidFill>
              <a:schemeClr val="lt1"/>
            </a:solidFill>
          </a:ln>
          <a:effectLst/>
        </c:spPr>
      </c:pivotFmt>
      <c:pivotFmt>
        <c:idx val="6401"/>
        <c:spPr>
          <a:solidFill>
            <a:schemeClr val="accent1"/>
          </a:solidFill>
          <a:ln w="19050">
            <a:solidFill>
              <a:schemeClr val="lt1"/>
            </a:solidFill>
          </a:ln>
          <a:effectLst/>
        </c:spPr>
      </c:pivotFmt>
      <c:pivotFmt>
        <c:idx val="6402"/>
        <c:spPr>
          <a:solidFill>
            <a:schemeClr val="accent1"/>
          </a:solidFill>
          <a:ln w="19050">
            <a:solidFill>
              <a:schemeClr val="lt1"/>
            </a:solidFill>
          </a:ln>
          <a:effectLst/>
        </c:spPr>
      </c:pivotFmt>
      <c:pivotFmt>
        <c:idx val="6403"/>
        <c:spPr>
          <a:solidFill>
            <a:schemeClr val="accent1"/>
          </a:solidFill>
          <a:ln w="19050">
            <a:solidFill>
              <a:schemeClr val="lt1"/>
            </a:solidFill>
          </a:ln>
          <a:effectLst/>
        </c:spPr>
      </c:pivotFmt>
      <c:pivotFmt>
        <c:idx val="6404"/>
        <c:spPr>
          <a:solidFill>
            <a:schemeClr val="accent1"/>
          </a:solidFill>
          <a:ln w="19050">
            <a:solidFill>
              <a:schemeClr val="lt1"/>
            </a:solidFill>
          </a:ln>
          <a:effectLst/>
        </c:spPr>
      </c:pivotFmt>
      <c:pivotFmt>
        <c:idx val="6405"/>
        <c:spPr>
          <a:solidFill>
            <a:schemeClr val="accent1"/>
          </a:solidFill>
          <a:ln w="19050">
            <a:solidFill>
              <a:schemeClr val="lt1"/>
            </a:solidFill>
          </a:ln>
          <a:effectLst/>
        </c:spPr>
      </c:pivotFmt>
      <c:pivotFmt>
        <c:idx val="6406"/>
        <c:spPr>
          <a:solidFill>
            <a:schemeClr val="accent1"/>
          </a:solidFill>
          <a:ln w="19050">
            <a:solidFill>
              <a:schemeClr val="lt1"/>
            </a:solidFill>
          </a:ln>
          <a:effectLst/>
        </c:spPr>
      </c:pivotFmt>
      <c:pivotFmt>
        <c:idx val="6407"/>
        <c:spPr>
          <a:solidFill>
            <a:schemeClr val="accent1"/>
          </a:solidFill>
          <a:ln w="19050">
            <a:solidFill>
              <a:schemeClr val="lt1"/>
            </a:solidFill>
          </a:ln>
          <a:effectLst/>
        </c:spPr>
      </c:pivotFmt>
      <c:pivotFmt>
        <c:idx val="6408"/>
        <c:spPr>
          <a:solidFill>
            <a:schemeClr val="accent1"/>
          </a:solidFill>
          <a:ln w="19050">
            <a:solidFill>
              <a:schemeClr val="lt1"/>
            </a:solidFill>
          </a:ln>
          <a:effectLst/>
        </c:spPr>
      </c:pivotFmt>
      <c:pivotFmt>
        <c:idx val="6409"/>
        <c:spPr>
          <a:solidFill>
            <a:schemeClr val="accent1"/>
          </a:solidFill>
          <a:ln w="19050">
            <a:solidFill>
              <a:schemeClr val="lt1"/>
            </a:solidFill>
          </a:ln>
          <a:effectLst/>
        </c:spPr>
      </c:pivotFmt>
      <c:pivotFmt>
        <c:idx val="6410"/>
        <c:spPr>
          <a:solidFill>
            <a:schemeClr val="accent1"/>
          </a:solidFill>
          <a:ln w="19050">
            <a:solidFill>
              <a:schemeClr val="lt1"/>
            </a:solidFill>
          </a:ln>
          <a:effectLst/>
        </c:spPr>
      </c:pivotFmt>
      <c:pivotFmt>
        <c:idx val="6411"/>
        <c:spPr>
          <a:solidFill>
            <a:schemeClr val="accent1"/>
          </a:solidFill>
          <a:ln w="19050">
            <a:solidFill>
              <a:schemeClr val="lt1"/>
            </a:solidFill>
          </a:ln>
          <a:effectLst/>
        </c:spPr>
      </c:pivotFmt>
      <c:pivotFmt>
        <c:idx val="6412"/>
        <c:spPr>
          <a:solidFill>
            <a:schemeClr val="accent1"/>
          </a:solidFill>
          <a:ln w="19050">
            <a:solidFill>
              <a:schemeClr val="lt1"/>
            </a:solidFill>
          </a:ln>
          <a:effectLst/>
        </c:spPr>
      </c:pivotFmt>
      <c:pivotFmt>
        <c:idx val="6413"/>
        <c:spPr>
          <a:solidFill>
            <a:schemeClr val="accent1"/>
          </a:solidFill>
          <a:ln w="19050">
            <a:solidFill>
              <a:schemeClr val="lt1"/>
            </a:solidFill>
          </a:ln>
          <a:effectLst/>
        </c:spPr>
      </c:pivotFmt>
      <c:pivotFmt>
        <c:idx val="6414"/>
        <c:spPr>
          <a:solidFill>
            <a:schemeClr val="accent1"/>
          </a:solidFill>
          <a:ln w="19050">
            <a:solidFill>
              <a:schemeClr val="lt1"/>
            </a:solidFill>
          </a:ln>
          <a:effectLst/>
        </c:spPr>
      </c:pivotFmt>
      <c:pivotFmt>
        <c:idx val="6415"/>
        <c:spPr>
          <a:solidFill>
            <a:schemeClr val="accent1"/>
          </a:solidFill>
          <a:ln w="19050">
            <a:solidFill>
              <a:schemeClr val="lt1"/>
            </a:solidFill>
          </a:ln>
          <a:effectLst/>
        </c:spPr>
      </c:pivotFmt>
      <c:pivotFmt>
        <c:idx val="6416"/>
        <c:spPr>
          <a:solidFill>
            <a:schemeClr val="accent1"/>
          </a:solidFill>
          <a:ln w="19050">
            <a:solidFill>
              <a:schemeClr val="lt1"/>
            </a:solidFill>
          </a:ln>
          <a:effectLst/>
        </c:spPr>
      </c:pivotFmt>
      <c:pivotFmt>
        <c:idx val="6417"/>
        <c:spPr>
          <a:solidFill>
            <a:schemeClr val="accent1"/>
          </a:solidFill>
          <a:ln w="19050">
            <a:solidFill>
              <a:schemeClr val="lt1"/>
            </a:solidFill>
          </a:ln>
          <a:effectLst/>
        </c:spPr>
      </c:pivotFmt>
      <c:pivotFmt>
        <c:idx val="6418"/>
        <c:spPr>
          <a:solidFill>
            <a:schemeClr val="accent1"/>
          </a:solidFill>
          <a:ln w="19050">
            <a:solidFill>
              <a:schemeClr val="lt1"/>
            </a:solidFill>
          </a:ln>
          <a:effectLst/>
        </c:spPr>
      </c:pivotFmt>
      <c:pivotFmt>
        <c:idx val="6419"/>
        <c:spPr>
          <a:solidFill>
            <a:schemeClr val="accent1"/>
          </a:solidFill>
          <a:ln w="19050">
            <a:solidFill>
              <a:schemeClr val="lt1"/>
            </a:solidFill>
          </a:ln>
          <a:effectLst/>
        </c:spPr>
      </c:pivotFmt>
      <c:pivotFmt>
        <c:idx val="6420"/>
        <c:spPr>
          <a:solidFill>
            <a:schemeClr val="accent1"/>
          </a:solidFill>
          <a:ln w="19050">
            <a:solidFill>
              <a:schemeClr val="lt1"/>
            </a:solidFill>
          </a:ln>
          <a:effectLst/>
        </c:spPr>
      </c:pivotFmt>
      <c:pivotFmt>
        <c:idx val="6421"/>
        <c:spPr>
          <a:solidFill>
            <a:schemeClr val="accent1"/>
          </a:solidFill>
          <a:ln w="19050">
            <a:solidFill>
              <a:schemeClr val="lt1"/>
            </a:solidFill>
          </a:ln>
          <a:effectLst/>
        </c:spPr>
        <c:marker>
          <c:symbol val="none"/>
        </c:marker>
      </c:pivotFmt>
      <c:pivotFmt>
        <c:idx val="6422"/>
        <c:spPr>
          <a:solidFill>
            <a:schemeClr val="accent1"/>
          </a:solidFill>
          <a:ln w="19050">
            <a:solidFill>
              <a:schemeClr val="lt1"/>
            </a:solidFill>
          </a:ln>
          <a:effectLst/>
        </c:spPr>
      </c:pivotFmt>
      <c:pivotFmt>
        <c:idx val="6423"/>
        <c:spPr>
          <a:solidFill>
            <a:schemeClr val="accent1"/>
          </a:solidFill>
          <a:ln w="19050">
            <a:solidFill>
              <a:schemeClr val="lt1"/>
            </a:solidFill>
          </a:ln>
          <a:effectLst/>
        </c:spPr>
      </c:pivotFmt>
      <c:pivotFmt>
        <c:idx val="6424"/>
        <c:spPr>
          <a:solidFill>
            <a:schemeClr val="accent1"/>
          </a:solidFill>
          <a:ln w="19050">
            <a:solidFill>
              <a:schemeClr val="lt1"/>
            </a:solidFill>
          </a:ln>
          <a:effectLst/>
        </c:spPr>
      </c:pivotFmt>
      <c:pivotFmt>
        <c:idx val="6425"/>
        <c:spPr>
          <a:solidFill>
            <a:schemeClr val="accent1"/>
          </a:solidFill>
          <a:ln w="19050">
            <a:solidFill>
              <a:schemeClr val="lt1"/>
            </a:solidFill>
          </a:ln>
          <a:effectLst/>
        </c:spPr>
      </c:pivotFmt>
      <c:pivotFmt>
        <c:idx val="6426"/>
        <c:spPr>
          <a:solidFill>
            <a:schemeClr val="accent1"/>
          </a:solidFill>
          <a:ln w="19050">
            <a:solidFill>
              <a:schemeClr val="lt1"/>
            </a:solidFill>
          </a:ln>
          <a:effectLst/>
        </c:spPr>
      </c:pivotFmt>
      <c:pivotFmt>
        <c:idx val="6427"/>
        <c:spPr>
          <a:solidFill>
            <a:schemeClr val="accent1"/>
          </a:solidFill>
          <a:ln w="19050">
            <a:solidFill>
              <a:schemeClr val="lt1"/>
            </a:solidFill>
          </a:ln>
          <a:effectLst/>
        </c:spPr>
      </c:pivotFmt>
      <c:pivotFmt>
        <c:idx val="6428"/>
        <c:spPr>
          <a:solidFill>
            <a:schemeClr val="accent1"/>
          </a:solidFill>
          <a:ln w="19050">
            <a:solidFill>
              <a:schemeClr val="lt1"/>
            </a:solidFill>
          </a:ln>
          <a:effectLst/>
        </c:spPr>
      </c:pivotFmt>
      <c:pivotFmt>
        <c:idx val="6429"/>
        <c:spPr>
          <a:solidFill>
            <a:schemeClr val="accent1"/>
          </a:solidFill>
          <a:ln w="19050">
            <a:solidFill>
              <a:schemeClr val="lt1"/>
            </a:solidFill>
          </a:ln>
          <a:effectLst/>
        </c:spPr>
      </c:pivotFmt>
      <c:pivotFmt>
        <c:idx val="6430"/>
        <c:spPr>
          <a:solidFill>
            <a:schemeClr val="accent1"/>
          </a:solidFill>
          <a:ln w="19050">
            <a:solidFill>
              <a:schemeClr val="lt1"/>
            </a:solidFill>
          </a:ln>
          <a:effectLst/>
        </c:spPr>
      </c:pivotFmt>
      <c:pivotFmt>
        <c:idx val="6431"/>
        <c:spPr>
          <a:solidFill>
            <a:schemeClr val="accent1"/>
          </a:solidFill>
          <a:ln w="19050">
            <a:solidFill>
              <a:schemeClr val="lt1"/>
            </a:solidFill>
          </a:ln>
          <a:effectLst/>
        </c:spPr>
      </c:pivotFmt>
      <c:pivotFmt>
        <c:idx val="6432"/>
        <c:spPr>
          <a:solidFill>
            <a:schemeClr val="accent1"/>
          </a:solidFill>
          <a:ln w="19050">
            <a:solidFill>
              <a:schemeClr val="lt1"/>
            </a:solidFill>
          </a:ln>
          <a:effectLst/>
        </c:spPr>
      </c:pivotFmt>
      <c:pivotFmt>
        <c:idx val="6433"/>
        <c:spPr>
          <a:solidFill>
            <a:schemeClr val="accent1"/>
          </a:solidFill>
          <a:ln w="19050">
            <a:solidFill>
              <a:schemeClr val="lt1"/>
            </a:solidFill>
          </a:ln>
          <a:effectLst/>
        </c:spPr>
      </c:pivotFmt>
      <c:pivotFmt>
        <c:idx val="6434"/>
        <c:spPr>
          <a:solidFill>
            <a:schemeClr val="accent1"/>
          </a:solidFill>
          <a:ln w="19050">
            <a:solidFill>
              <a:schemeClr val="lt1"/>
            </a:solidFill>
          </a:ln>
          <a:effectLst/>
        </c:spPr>
      </c:pivotFmt>
      <c:pivotFmt>
        <c:idx val="6435"/>
        <c:spPr>
          <a:solidFill>
            <a:schemeClr val="accent1"/>
          </a:solidFill>
          <a:ln w="19050">
            <a:solidFill>
              <a:schemeClr val="lt1"/>
            </a:solidFill>
          </a:ln>
          <a:effectLst/>
        </c:spPr>
      </c:pivotFmt>
      <c:pivotFmt>
        <c:idx val="6436"/>
        <c:spPr>
          <a:solidFill>
            <a:schemeClr val="accent1"/>
          </a:solidFill>
          <a:ln w="19050">
            <a:solidFill>
              <a:schemeClr val="lt1"/>
            </a:solidFill>
          </a:ln>
          <a:effectLst/>
        </c:spPr>
      </c:pivotFmt>
      <c:pivotFmt>
        <c:idx val="6437"/>
        <c:spPr>
          <a:solidFill>
            <a:schemeClr val="accent1"/>
          </a:solidFill>
          <a:ln w="19050">
            <a:solidFill>
              <a:schemeClr val="lt1"/>
            </a:solidFill>
          </a:ln>
          <a:effectLst/>
        </c:spPr>
      </c:pivotFmt>
      <c:pivotFmt>
        <c:idx val="6438"/>
        <c:spPr>
          <a:solidFill>
            <a:schemeClr val="accent1"/>
          </a:solidFill>
          <a:ln w="19050">
            <a:solidFill>
              <a:schemeClr val="lt1"/>
            </a:solidFill>
          </a:ln>
          <a:effectLst/>
        </c:spPr>
      </c:pivotFmt>
      <c:pivotFmt>
        <c:idx val="6439"/>
        <c:spPr>
          <a:solidFill>
            <a:schemeClr val="accent1"/>
          </a:solidFill>
          <a:ln w="19050">
            <a:solidFill>
              <a:schemeClr val="lt1"/>
            </a:solidFill>
          </a:ln>
          <a:effectLst/>
        </c:spPr>
      </c:pivotFmt>
      <c:pivotFmt>
        <c:idx val="6440"/>
        <c:spPr>
          <a:solidFill>
            <a:schemeClr val="accent1"/>
          </a:solidFill>
          <a:ln w="19050">
            <a:solidFill>
              <a:schemeClr val="lt1"/>
            </a:solidFill>
          </a:ln>
          <a:effectLst/>
        </c:spPr>
      </c:pivotFmt>
      <c:pivotFmt>
        <c:idx val="6441"/>
        <c:spPr>
          <a:solidFill>
            <a:schemeClr val="accent1"/>
          </a:solidFill>
          <a:ln w="19050">
            <a:solidFill>
              <a:schemeClr val="lt1"/>
            </a:solidFill>
          </a:ln>
          <a:effectLst/>
        </c:spPr>
      </c:pivotFmt>
      <c:pivotFmt>
        <c:idx val="6442"/>
        <c:spPr>
          <a:solidFill>
            <a:schemeClr val="accent1"/>
          </a:solidFill>
          <a:ln w="19050">
            <a:solidFill>
              <a:schemeClr val="lt1"/>
            </a:solidFill>
          </a:ln>
          <a:effectLst/>
        </c:spPr>
      </c:pivotFmt>
      <c:pivotFmt>
        <c:idx val="6443"/>
        <c:spPr>
          <a:solidFill>
            <a:schemeClr val="accent1"/>
          </a:solidFill>
          <a:ln w="19050">
            <a:solidFill>
              <a:schemeClr val="lt1"/>
            </a:solidFill>
          </a:ln>
          <a:effectLst/>
        </c:spPr>
      </c:pivotFmt>
      <c:pivotFmt>
        <c:idx val="6444"/>
        <c:spPr>
          <a:solidFill>
            <a:schemeClr val="accent1"/>
          </a:solidFill>
          <a:ln w="19050">
            <a:solidFill>
              <a:schemeClr val="lt1"/>
            </a:solidFill>
          </a:ln>
          <a:effectLst/>
        </c:spPr>
      </c:pivotFmt>
      <c:pivotFmt>
        <c:idx val="6445"/>
        <c:spPr>
          <a:solidFill>
            <a:schemeClr val="accent1"/>
          </a:solidFill>
          <a:ln w="19050">
            <a:solidFill>
              <a:schemeClr val="lt1"/>
            </a:solidFill>
          </a:ln>
          <a:effectLst/>
        </c:spPr>
      </c:pivotFmt>
      <c:pivotFmt>
        <c:idx val="6446"/>
        <c:spPr>
          <a:solidFill>
            <a:schemeClr val="accent1"/>
          </a:solidFill>
          <a:ln w="19050">
            <a:solidFill>
              <a:schemeClr val="lt1"/>
            </a:solidFill>
          </a:ln>
          <a:effectLst/>
        </c:spPr>
      </c:pivotFmt>
      <c:pivotFmt>
        <c:idx val="6447"/>
        <c:spPr>
          <a:solidFill>
            <a:schemeClr val="accent1"/>
          </a:solidFill>
          <a:ln w="19050">
            <a:solidFill>
              <a:schemeClr val="lt1"/>
            </a:solidFill>
          </a:ln>
          <a:effectLst/>
        </c:spPr>
      </c:pivotFmt>
      <c:pivotFmt>
        <c:idx val="6448"/>
        <c:spPr>
          <a:solidFill>
            <a:schemeClr val="accent1"/>
          </a:solidFill>
          <a:ln w="19050">
            <a:solidFill>
              <a:schemeClr val="lt1"/>
            </a:solidFill>
          </a:ln>
          <a:effectLst/>
        </c:spPr>
      </c:pivotFmt>
      <c:pivotFmt>
        <c:idx val="6449"/>
        <c:spPr>
          <a:solidFill>
            <a:schemeClr val="accent1"/>
          </a:solidFill>
          <a:ln w="19050">
            <a:solidFill>
              <a:schemeClr val="lt1"/>
            </a:solidFill>
          </a:ln>
          <a:effectLst/>
        </c:spPr>
      </c:pivotFmt>
      <c:pivotFmt>
        <c:idx val="6450"/>
        <c:spPr>
          <a:solidFill>
            <a:schemeClr val="accent1"/>
          </a:solidFill>
          <a:ln w="19050">
            <a:solidFill>
              <a:schemeClr val="lt1"/>
            </a:solidFill>
          </a:ln>
          <a:effectLst/>
        </c:spPr>
      </c:pivotFmt>
      <c:pivotFmt>
        <c:idx val="6451"/>
        <c:spPr>
          <a:solidFill>
            <a:schemeClr val="accent1"/>
          </a:solidFill>
          <a:ln w="19050">
            <a:solidFill>
              <a:schemeClr val="lt1"/>
            </a:solidFill>
          </a:ln>
          <a:effectLst/>
        </c:spPr>
      </c:pivotFmt>
      <c:pivotFmt>
        <c:idx val="6452"/>
        <c:spPr>
          <a:solidFill>
            <a:schemeClr val="accent1"/>
          </a:solidFill>
          <a:ln w="19050">
            <a:solidFill>
              <a:schemeClr val="lt1"/>
            </a:solidFill>
          </a:ln>
          <a:effectLst/>
        </c:spPr>
      </c:pivotFmt>
      <c:pivotFmt>
        <c:idx val="6453"/>
        <c:spPr>
          <a:solidFill>
            <a:schemeClr val="accent1"/>
          </a:solidFill>
          <a:ln w="19050">
            <a:solidFill>
              <a:schemeClr val="lt1"/>
            </a:solidFill>
          </a:ln>
          <a:effectLst/>
        </c:spPr>
      </c:pivotFmt>
      <c:pivotFmt>
        <c:idx val="6454"/>
        <c:spPr>
          <a:solidFill>
            <a:schemeClr val="accent1"/>
          </a:solidFill>
          <a:ln w="19050">
            <a:solidFill>
              <a:schemeClr val="lt1"/>
            </a:solidFill>
          </a:ln>
          <a:effectLst/>
        </c:spPr>
      </c:pivotFmt>
      <c:pivotFmt>
        <c:idx val="6455"/>
        <c:spPr>
          <a:solidFill>
            <a:schemeClr val="accent1"/>
          </a:solidFill>
          <a:ln w="19050">
            <a:solidFill>
              <a:schemeClr val="lt1"/>
            </a:solidFill>
          </a:ln>
          <a:effectLst/>
        </c:spPr>
      </c:pivotFmt>
      <c:pivotFmt>
        <c:idx val="6456"/>
        <c:spPr>
          <a:solidFill>
            <a:schemeClr val="accent1"/>
          </a:solidFill>
          <a:ln w="19050">
            <a:solidFill>
              <a:schemeClr val="lt1"/>
            </a:solidFill>
          </a:ln>
          <a:effectLst/>
        </c:spPr>
      </c:pivotFmt>
      <c:pivotFmt>
        <c:idx val="6457"/>
        <c:spPr>
          <a:solidFill>
            <a:schemeClr val="accent1"/>
          </a:solidFill>
          <a:ln w="19050">
            <a:solidFill>
              <a:schemeClr val="lt1"/>
            </a:solidFill>
          </a:ln>
          <a:effectLst/>
        </c:spPr>
      </c:pivotFmt>
      <c:pivotFmt>
        <c:idx val="6458"/>
        <c:spPr>
          <a:solidFill>
            <a:schemeClr val="accent1"/>
          </a:solidFill>
          <a:ln w="19050">
            <a:solidFill>
              <a:schemeClr val="lt1"/>
            </a:solidFill>
          </a:ln>
          <a:effectLst/>
        </c:spPr>
      </c:pivotFmt>
      <c:pivotFmt>
        <c:idx val="6459"/>
        <c:spPr>
          <a:solidFill>
            <a:schemeClr val="accent1"/>
          </a:solidFill>
          <a:ln w="19050">
            <a:solidFill>
              <a:schemeClr val="lt1"/>
            </a:solidFill>
          </a:ln>
          <a:effectLst/>
        </c:spPr>
      </c:pivotFmt>
      <c:pivotFmt>
        <c:idx val="6460"/>
        <c:spPr>
          <a:solidFill>
            <a:schemeClr val="accent1"/>
          </a:solidFill>
          <a:ln w="19050">
            <a:solidFill>
              <a:schemeClr val="lt1"/>
            </a:solidFill>
          </a:ln>
          <a:effectLst/>
        </c:spPr>
      </c:pivotFmt>
      <c:pivotFmt>
        <c:idx val="6461"/>
        <c:spPr>
          <a:solidFill>
            <a:schemeClr val="accent1"/>
          </a:solidFill>
          <a:ln w="19050">
            <a:solidFill>
              <a:schemeClr val="lt1"/>
            </a:solidFill>
          </a:ln>
          <a:effectLst/>
        </c:spPr>
      </c:pivotFmt>
      <c:pivotFmt>
        <c:idx val="6462"/>
        <c:spPr>
          <a:solidFill>
            <a:schemeClr val="accent1"/>
          </a:solidFill>
          <a:ln w="19050">
            <a:solidFill>
              <a:schemeClr val="lt1"/>
            </a:solidFill>
          </a:ln>
          <a:effectLst/>
        </c:spPr>
      </c:pivotFmt>
      <c:pivotFmt>
        <c:idx val="6463"/>
        <c:spPr>
          <a:solidFill>
            <a:schemeClr val="accent1"/>
          </a:solidFill>
          <a:ln w="19050">
            <a:solidFill>
              <a:schemeClr val="lt1"/>
            </a:solidFill>
          </a:ln>
          <a:effectLst/>
        </c:spPr>
      </c:pivotFmt>
      <c:pivotFmt>
        <c:idx val="6464"/>
        <c:spPr>
          <a:solidFill>
            <a:schemeClr val="accent1"/>
          </a:solidFill>
          <a:ln w="19050">
            <a:solidFill>
              <a:schemeClr val="lt1"/>
            </a:solidFill>
          </a:ln>
          <a:effectLst/>
        </c:spPr>
      </c:pivotFmt>
      <c:pivotFmt>
        <c:idx val="6465"/>
        <c:spPr>
          <a:solidFill>
            <a:schemeClr val="accent1"/>
          </a:solidFill>
          <a:ln w="19050">
            <a:solidFill>
              <a:schemeClr val="lt1"/>
            </a:solidFill>
          </a:ln>
          <a:effectLst/>
        </c:spPr>
      </c:pivotFmt>
      <c:pivotFmt>
        <c:idx val="6466"/>
        <c:spPr>
          <a:solidFill>
            <a:schemeClr val="accent1"/>
          </a:solidFill>
          <a:ln w="19050">
            <a:solidFill>
              <a:schemeClr val="lt1"/>
            </a:solidFill>
          </a:ln>
          <a:effectLst/>
        </c:spPr>
      </c:pivotFmt>
      <c:pivotFmt>
        <c:idx val="6467"/>
        <c:spPr>
          <a:solidFill>
            <a:schemeClr val="accent1"/>
          </a:solidFill>
          <a:ln w="19050">
            <a:solidFill>
              <a:schemeClr val="lt1"/>
            </a:solidFill>
          </a:ln>
          <a:effectLst/>
        </c:spPr>
      </c:pivotFmt>
      <c:pivotFmt>
        <c:idx val="6468"/>
        <c:spPr>
          <a:solidFill>
            <a:schemeClr val="accent1"/>
          </a:solidFill>
          <a:ln w="19050">
            <a:solidFill>
              <a:schemeClr val="lt1"/>
            </a:solidFill>
          </a:ln>
          <a:effectLst/>
        </c:spPr>
      </c:pivotFmt>
      <c:pivotFmt>
        <c:idx val="6469"/>
        <c:spPr>
          <a:solidFill>
            <a:schemeClr val="accent1"/>
          </a:solidFill>
          <a:ln w="19050">
            <a:solidFill>
              <a:schemeClr val="lt1"/>
            </a:solidFill>
          </a:ln>
          <a:effectLst/>
        </c:spPr>
      </c:pivotFmt>
      <c:pivotFmt>
        <c:idx val="6470"/>
        <c:spPr>
          <a:solidFill>
            <a:schemeClr val="accent1"/>
          </a:solidFill>
          <a:ln w="19050">
            <a:solidFill>
              <a:schemeClr val="lt1"/>
            </a:solidFill>
          </a:ln>
          <a:effectLst/>
        </c:spPr>
      </c:pivotFmt>
      <c:pivotFmt>
        <c:idx val="6471"/>
        <c:spPr>
          <a:solidFill>
            <a:schemeClr val="accent1"/>
          </a:solidFill>
          <a:ln w="19050">
            <a:solidFill>
              <a:schemeClr val="lt1"/>
            </a:solidFill>
          </a:ln>
          <a:effectLst/>
        </c:spPr>
      </c:pivotFmt>
      <c:pivotFmt>
        <c:idx val="6472"/>
        <c:spPr>
          <a:solidFill>
            <a:schemeClr val="accent1"/>
          </a:solidFill>
          <a:ln w="19050">
            <a:solidFill>
              <a:schemeClr val="lt1"/>
            </a:solidFill>
          </a:ln>
          <a:effectLst/>
        </c:spPr>
      </c:pivotFmt>
      <c:pivotFmt>
        <c:idx val="6473"/>
        <c:spPr>
          <a:solidFill>
            <a:schemeClr val="accent1"/>
          </a:solidFill>
          <a:ln w="19050">
            <a:solidFill>
              <a:schemeClr val="lt1"/>
            </a:solidFill>
          </a:ln>
          <a:effectLst/>
        </c:spPr>
      </c:pivotFmt>
      <c:pivotFmt>
        <c:idx val="6474"/>
        <c:spPr>
          <a:solidFill>
            <a:schemeClr val="accent1"/>
          </a:solidFill>
          <a:ln w="19050">
            <a:solidFill>
              <a:schemeClr val="lt1"/>
            </a:solidFill>
          </a:ln>
          <a:effectLst/>
        </c:spPr>
      </c:pivotFmt>
      <c:pivotFmt>
        <c:idx val="6475"/>
        <c:spPr>
          <a:solidFill>
            <a:schemeClr val="accent1"/>
          </a:solidFill>
          <a:ln w="19050">
            <a:solidFill>
              <a:schemeClr val="lt1"/>
            </a:solidFill>
          </a:ln>
          <a:effectLst/>
        </c:spPr>
      </c:pivotFmt>
      <c:pivotFmt>
        <c:idx val="6476"/>
        <c:spPr>
          <a:solidFill>
            <a:schemeClr val="accent1"/>
          </a:solidFill>
          <a:ln w="19050">
            <a:solidFill>
              <a:schemeClr val="lt1"/>
            </a:solidFill>
          </a:ln>
          <a:effectLst/>
        </c:spPr>
      </c:pivotFmt>
      <c:pivotFmt>
        <c:idx val="6477"/>
        <c:spPr>
          <a:solidFill>
            <a:schemeClr val="accent1"/>
          </a:solidFill>
          <a:ln w="19050">
            <a:solidFill>
              <a:schemeClr val="lt1"/>
            </a:solidFill>
          </a:ln>
          <a:effectLst/>
        </c:spPr>
      </c:pivotFmt>
      <c:pivotFmt>
        <c:idx val="6478"/>
        <c:spPr>
          <a:solidFill>
            <a:schemeClr val="accent1"/>
          </a:solidFill>
          <a:ln w="19050">
            <a:solidFill>
              <a:schemeClr val="lt1"/>
            </a:solidFill>
          </a:ln>
          <a:effectLst/>
        </c:spPr>
      </c:pivotFmt>
      <c:pivotFmt>
        <c:idx val="6479"/>
        <c:spPr>
          <a:solidFill>
            <a:schemeClr val="accent1"/>
          </a:solidFill>
          <a:ln w="19050">
            <a:solidFill>
              <a:schemeClr val="lt1"/>
            </a:solidFill>
          </a:ln>
          <a:effectLst/>
        </c:spPr>
      </c:pivotFmt>
      <c:pivotFmt>
        <c:idx val="6480"/>
        <c:spPr>
          <a:solidFill>
            <a:schemeClr val="accent1"/>
          </a:solidFill>
          <a:ln w="19050">
            <a:solidFill>
              <a:schemeClr val="lt1"/>
            </a:solidFill>
          </a:ln>
          <a:effectLst/>
        </c:spPr>
      </c:pivotFmt>
      <c:pivotFmt>
        <c:idx val="6481"/>
        <c:spPr>
          <a:solidFill>
            <a:schemeClr val="accent1"/>
          </a:solidFill>
          <a:ln w="19050">
            <a:solidFill>
              <a:schemeClr val="lt1"/>
            </a:solidFill>
          </a:ln>
          <a:effectLst/>
        </c:spPr>
      </c:pivotFmt>
      <c:pivotFmt>
        <c:idx val="6482"/>
        <c:spPr>
          <a:solidFill>
            <a:schemeClr val="accent1"/>
          </a:solidFill>
          <a:ln w="19050">
            <a:solidFill>
              <a:schemeClr val="lt1"/>
            </a:solidFill>
          </a:ln>
          <a:effectLst/>
        </c:spPr>
      </c:pivotFmt>
      <c:pivotFmt>
        <c:idx val="6483"/>
        <c:spPr>
          <a:solidFill>
            <a:schemeClr val="accent1"/>
          </a:solidFill>
          <a:ln w="19050">
            <a:solidFill>
              <a:schemeClr val="lt1"/>
            </a:solidFill>
          </a:ln>
          <a:effectLst/>
        </c:spPr>
      </c:pivotFmt>
      <c:pivotFmt>
        <c:idx val="6484"/>
        <c:spPr>
          <a:solidFill>
            <a:schemeClr val="accent1"/>
          </a:solidFill>
          <a:ln w="19050">
            <a:solidFill>
              <a:schemeClr val="lt1"/>
            </a:solidFill>
          </a:ln>
          <a:effectLst/>
        </c:spPr>
      </c:pivotFmt>
      <c:pivotFmt>
        <c:idx val="6485"/>
        <c:spPr>
          <a:solidFill>
            <a:schemeClr val="accent1"/>
          </a:solidFill>
          <a:ln w="19050">
            <a:solidFill>
              <a:schemeClr val="lt1"/>
            </a:solidFill>
          </a:ln>
          <a:effectLst/>
        </c:spPr>
      </c:pivotFmt>
      <c:pivotFmt>
        <c:idx val="6486"/>
        <c:spPr>
          <a:solidFill>
            <a:schemeClr val="accent1"/>
          </a:solidFill>
          <a:ln w="19050">
            <a:solidFill>
              <a:schemeClr val="lt1"/>
            </a:solidFill>
          </a:ln>
          <a:effectLst/>
        </c:spPr>
      </c:pivotFmt>
      <c:pivotFmt>
        <c:idx val="6487"/>
        <c:spPr>
          <a:solidFill>
            <a:schemeClr val="accent1"/>
          </a:solidFill>
          <a:ln w="19050">
            <a:solidFill>
              <a:schemeClr val="lt1"/>
            </a:solidFill>
          </a:ln>
          <a:effectLst/>
        </c:spPr>
      </c:pivotFmt>
      <c:pivotFmt>
        <c:idx val="6488"/>
        <c:spPr>
          <a:solidFill>
            <a:schemeClr val="accent1"/>
          </a:solidFill>
          <a:ln w="19050">
            <a:solidFill>
              <a:schemeClr val="lt1"/>
            </a:solidFill>
          </a:ln>
          <a:effectLst/>
        </c:spPr>
      </c:pivotFmt>
      <c:pivotFmt>
        <c:idx val="6489"/>
        <c:spPr>
          <a:solidFill>
            <a:schemeClr val="accent1"/>
          </a:solidFill>
          <a:ln w="19050">
            <a:solidFill>
              <a:schemeClr val="lt1"/>
            </a:solidFill>
          </a:ln>
          <a:effectLst/>
        </c:spPr>
      </c:pivotFmt>
      <c:pivotFmt>
        <c:idx val="6490"/>
        <c:spPr>
          <a:solidFill>
            <a:schemeClr val="accent1"/>
          </a:solidFill>
          <a:ln w="19050">
            <a:solidFill>
              <a:schemeClr val="lt1"/>
            </a:solidFill>
          </a:ln>
          <a:effectLst/>
        </c:spPr>
      </c:pivotFmt>
      <c:pivotFmt>
        <c:idx val="6491"/>
        <c:spPr>
          <a:solidFill>
            <a:schemeClr val="accent1"/>
          </a:solidFill>
          <a:ln w="19050">
            <a:solidFill>
              <a:schemeClr val="lt1"/>
            </a:solidFill>
          </a:ln>
          <a:effectLst/>
        </c:spPr>
      </c:pivotFmt>
      <c:pivotFmt>
        <c:idx val="6492"/>
        <c:spPr>
          <a:solidFill>
            <a:schemeClr val="accent1"/>
          </a:solidFill>
          <a:ln w="19050">
            <a:solidFill>
              <a:schemeClr val="lt1"/>
            </a:solidFill>
          </a:ln>
          <a:effectLst/>
        </c:spPr>
      </c:pivotFmt>
      <c:pivotFmt>
        <c:idx val="6493"/>
        <c:spPr>
          <a:solidFill>
            <a:schemeClr val="accent1"/>
          </a:solidFill>
          <a:ln w="19050">
            <a:solidFill>
              <a:schemeClr val="lt1"/>
            </a:solidFill>
          </a:ln>
          <a:effectLst/>
        </c:spPr>
      </c:pivotFmt>
      <c:pivotFmt>
        <c:idx val="6494"/>
        <c:spPr>
          <a:solidFill>
            <a:schemeClr val="accent1"/>
          </a:solidFill>
          <a:ln w="19050">
            <a:solidFill>
              <a:schemeClr val="lt1"/>
            </a:solidFill>
          </a:ln>
          <a:effectLst/>
        </c:spPr>
      </c:pivotFmt>
      <c:pivotFmt>
        <c:idx val="6495"/>
        <c:spPr>
          <a:solidFill>
            <a:schemeClr val="accent1"/>
          </a:solidFill>
          <a:ln w="19050">
            <a:solidFill>
              <a:schemeClr val="lt1"/>
            </a:solidFill>
          </a:ln>
          <a:effectLst/>
        </c:spPr>
      </c:pivotFmt>
      <c:pivotFmt>
        <c:idx val="6496"/>
        <c:spPr>
          <a:solidFill>
            <a:schemeClr val="accent1"/>
          </a:solidFill>
          <a:ln w="19050">
            <a:solidFill>
              <a:schemeClr val="lt1"/>
            </a:solidFill>
          </a:ln>
          <a:effectLst/>
        </c:spPr>
      </c:pivotFmt>
      <c:pivotFmt>
        <c:idx val="6497"/>
        <c:spPr>
          <a:solidFill>
            <a:schemeClr val="accent1"/>
          </a:solidFill>
          <a:ln w="19050">
            <a:solidFill>
              <a:schemeClr val="lt1"/>
            </a:solidFill>
          </a:ln>
          <a:effectLst/>
        </c:spPr>
      </c:pivotFmt>
      <c:pivotFmt>
        <c:idx val="6498"/>
        <c:spPr>
          <a:solidFill>
            <a:schemeClr val="accent1"/>
          </a:solidFill>
          <a:ln w="19050">
            <a:solidFill>
              <a:schemeClr val="lt1"/>
            </a:solidFill>
          </a:ln>
          <a:effectLst/>
        </c:spPr>
      </c:pivotFmt>
      <c:pivotFmt>
        <c:idx val="6499"/>
        <c:spPr>
          <a:solidFill>
            <a:schemeClr val="accent1"/>
          </a:solidFill>
          <a:ln w="19050">
            <a:solidFill>
              <a:schemeClr val="lt1"/>
            </a:solidFill>
          </a:ln>
          <a:effectLst/>
        </c:spPr>
      </c:pivotFmt>
      <c:pivotFmt>
        <c:idx val="6500"/>
        <c:spPr>
          <a:solidFill>
            <a:schemeClr val="accent1"/>
          </a:solidFill>
          <a:ln w="19050">
            <a:solidFill>
              <a:schemeClr val="lt1"/>
            </a:solidFill>
          </a:ln>
          <a:effectLst/>
        </c:spPr>
      </c:pivotFmt>
      <c:pivotFmt>
        <c:idx val="6501"/>
        <c:spPr>
          <a:solidFill>
            <a:schemeClr val="accent1"/>
          </a:solidFill>
          <a:ln w="19050">
            <a:solidFill>
              <a:schemeClr val="lt1"/>
            </a:solidFill>
          </a:ln>
          <a:effectLst/>
        </c:spPr>
      </c:pivotFmt>
      <c:pivotFmt>
        <c:idx val="6502"/>
        <c:spPr>
          <a:solidFill>
            <a:schemeClr val="accent1"/>
          </a:solidFill>
          <a:ln w="19050">
            <a:solidFill>
              <a:schemeClr val="lt1"/>
            </a:solidFill>
          </a:ln>
          <a:effectLst/>
        </c:spPr>
      </c:pivotFmt>
      <c:pivotFmt>
        <c:idx val="6503"/>
        <c:spPr>
          <a:solidFill>
            <a:schemeClr val="accent1"/>
          </a:solidFill>
          <a:ln w="19050">
            <a:solidFill>
              <a:schemeClr val="lt1"/>
            </a:solidFill>
          </a:ln>
          <a:effectLst/>
        </c:spPr>
      </c:pivotFmt>
      <c:pivotFmt>
        <c:idx val="6504"/>
        <c:spPr>
          <a:solidFill>
            <a:schemeClr val="accent1"/>
          </a:solidFill>
          <a:ln w="19050">
            <a:solidFill>
              <a:schemeClr val="lt1"/>
            </a:solidFill>
          </a:ln>
          <a:effectLst/>
        </c:spPr>
      </c:pivotFmt>
      <c:pivotFmt>
        <c:idx val="6505"/>
        <c:spPr>
          <a:solidFill>
            <a:schemeClr val="accent1"/>
          </a:solidFill>
          <a:ln w="19050">
            <a:solidFill>
              <a:schemeClr val="lt1"/>
            </a:solidFill>
          </a:ln>
          <a:effectLst/>
        </c:spPr>
      </c:pivotFmt>
      <c:pivotFmt>
        <c:idx val="6506"/>
        <c:spPr>
          <a:solidFill>
            <a:schemeClr val="accent1"/>
          </a:solidFill>
          <a:ln w="19050">
            <a:solidFill>
              <a:schemeClr val="lt1"/>
            </a:solidFill>
          </a:ln>
          <a:effectLst/>
        </c:spPr>
      </c:pivotFmt>
      <c:pivotFmt>
        <c:idx val="6507"/>
        <c:spPr>
          <a:solidFill>
            <a:schemeClr val="accent1"/>
          </a:solidFill>
          <a:ln w="19050">
            <a:solidFill>
              <a:schemeClr val="lt1"/>
            </a:solidFill>
          </a:ln>
          <a:effectLst/>
        </c:spPr>
      </c:pivotFmt>
      <c:pivotFmt>
        <c:idx val="6508"/>
        <c:spPr>
          <a:solidFill>
            <a:schemeClr val="accent1"/>
          </a:solidFill>
          <a:ln w="19050">
            <a:solidFill>
              <a:schemeClr val="lt1"/>
            </a:solidFill>
          </a:ln>
          <a:effectLst/>
        </c:spPr>
      </c:pivotFmt>
      <c:pivotFmt>
        <c:idx val="6509"/>
        <c:spPr>
          <a:solidFill>
            <a:schemeClr val="accent1"/>
          </a:solidFill>
          <a:ln w="19050">
            <a:solidFill>
              <a:schemeClr val="lt1"/>
            </a:solidFill>
          </a:ln>
          <a:effectLst/>
        </c:spPr>
      </c:pivotFmt>
      <c:pivotFmt>
        <c:idx val="6510"/>
        <c:spPr>
          <a:solidFill>
            <a:schemeClr val="accent1"/>
          </a:solidFill>
          <a:ln w="19050">
            <a:solidFill>
              <a:schemeClr val="lt1"/>
            </a:solidFill>
          </a:ln>
          <a:effectLst/>
        </c:spPr>
      </c:pivotFmt>
      <c:pivotFmt>
        <c:idx val="6511"/>
        <c:spPr>
          <a:solidFill>
            <a:schemeClr val="accent1"/>
          </a:solidFill>
          <a:ln w="19050">
            <a:solidFill>
              <a:schemeClr val="lt1"/>
            </a:solidFill>
          </a:ln>
          <a:effectLst/>
        </c:spPr>
      </c:pivotFmt>
      <c:pivotFmt>
        <c:idx val="6512"/>
        <c:spPr>
          <a:solidFill>
            <a:schemeClr val="accent1"/>
          </a:solidFill>
          <a:ln w="19050">
            <a:solidFill>
              <a:schemeClr val="lt1"/>
            </a:solidFill>
          </a:ln>
          <a:effectLst/>
        </c:spPr>
      </c:pivotFmt>
      <c:pivotFmt>
        <c:idx val="6513"/>
        <c:spPr>
          <a:solidFill>
            <a:schemeClr val="accent1"/>
          </a:solidFill>
          <a:ln w="19050">
            <a:solidFill>
              <a:schemeClr val="lt1"/>
            </a:solidFill>
          </a:ln>
          <a:effectLst/>
        </c:spPr>
      </c:pivotFmt>
      <c:pivotFmt>
        <c:idx val="6514"/>
        <c:spPr>
          <a:solidFill>
            <a:schemeClr val="accent1"/>
          </a:solidFill>
          <a:ln w="19050">
            <a:solidFill>
              <a:schemeClr val="lt1"/>
            </a:solidFill>
          </a:ln>
          <a:effectLst/>
        </c:spPr>
      </c:pivotFmt>
      <c:pivotFmt>
        <c:idx val="6515"/>
        <c:spPr>
          <a:solidFill>
            <a:schemeClr val="accent1"/>
          </a:solidFill>
          <a:ln w="19050">
            <a:solidFill>
              <a:schemeClr val="lt1"/>
            </a:solidFill>
          </a:ln>
          <a:effectLst/>
        </c:spPr>
      </c:pivotFmt>
      <c:pivotFmt>
        <c:idx val="6516"/>
        <c:spPr>
          <a:solidFill>
            <a:schemeClr val="accent1"/>
          </a:solidFill>
          <a:ln w="19050">
            <a:solidFill>
              <a:schemeClr val="lt1"/>
            </a:solidFill>
          </a:ln>
          <a:effectLst/>
        </c:spPr>
      </c:pivotFmt>
      <c:pivotFmt>
        <c:idx val="6517"/>
        <c:spPr>
          <a:solidFill>
            <a:schemeClr val="accent1"/>
          </a:solidFill>
          <a:ln w="19050">
            <a:solidFill>
              <a:schemeClr val="lt1"/>
            </a:solidFill>
          </a:ln>
          <a:effectLst/>
        </c:spPr>
      </c:pivotFmt>
      <c:pivotFmt>
        <c:idx val="6518"/>
        <c:spPr>
          <a:solidFill>
            <a:schemeClr val="accent1"/>
          </a:solidFill>
          <a:ln w="19050">
            <a:solidFill>
              <a:schemeClr val="lt1"/>
            </a:solidFill>
          </a:ln>
          <a:effectLst/>
        </c:spPr>
      </c:pivotFmt>
      <c:pivotFmt>
        <c:idx val="6519"/>
        <c:spPr>
          <a:solidFill>
            <a:schemeClr val="accent1"/>
          </a:solidFill>
          <a:ln w="19050">
            <a:solidFill>
              <a:schemeClr val="lt1"/>
            </a:solidFill>
          </a:ln>
          <a:effectLst/>
        </c:spPr>
      </c:pivotFmt>
      <c:pivotFmt>
        <c:idx val="6520"/>
        <c:spPr>
          <a:solidFill>
            <a:schemeClr val="accent1"/>
          </a:solidFill>
          <a:ln w="19050">
            <a:solidFill>
              <a:schemeClr val="lt1"/>
            </a:solidFill>
          </a:ln>
          <a:effectLst/>
        </c:spPr>
      </c:pivotFmt>
      <c:pivotFmt>
        <c:idx val="6521"/>
        <c:spPr>
          <a:solidFill>
            <a:schemeClr val="accent1"/>
          </a:solidFill>
          <a:ln w="19050">
            <a:solidFill>
              <a:schemeClr val="lt1"/>
            </a:solidFill>
          </a:ln>
          <a:effectLst/>
        </c:spPr>
      </c:pivotFmt>
      <c:pivotFmt>
        <c:idx val="6522"/>
        <c:spPr>
          <a:solidFill>
            <a:schemeClr val="accent1"/>
          </a:solidFill>
          <a:ln w="19050">
            <a:solidFill>
              <a:schemeClr val="lt1"/>
            </a:solidFill>
          </a:ln>
          <a:effectLst/>
        </c:spPr>
      </c:pivotFmt>
      <c:pivotFmt>
        <c:idx val="6523"/>
        <c:spPr>
          <a:solidFill>
            <a:schemeClr val="accent1"/>
          </a:solidFill>
          <a:ln w="19050">
            <a:solidFill>
              <a:schemeClr val="lt1"/>
            </a:solidFill>
          </a:ln>
          <a:effectLst/>
        </c:spPr>
      </c:pivotFmt>
      <c:pivotFmt>
        <c:idx val="6524"/>
        <c:spPr>
          <a:solidFill>
            <a:schemeClr val="accent1"/>
          </a:solidFill>
          <a:ln w="19050">
            <a:solidFill>
              <a:schemeClr val="lt1"/>
            </a:solidFill>
          </a:ln>
          <a:effectLst/>
        </c:spPr>
      </c:pivotFmt>
      <c:pivotFmt>
        <c:idx val="6525"/>
        <c:spPr>
          <a:solidFill>
            <a:schemeClr val="accent1"/>
          </a:solidFill>
          <a:ln w="19050">
            <a:solidFill>
              <a:schemeClr val="lt1"/>
            </a:solidFill>
          </a:ln>
          <a:effectLst/>
        </c:spPr>
      </c:pivotFmt>
      <c:pivotFmt>
        <c:idx val="6526"/>
        <c:spPr>
          <a:solidFill>
            <a:schemeClr val="accent1"/>
          </a:solidFill>
          <a:ln w="19050">
            <a:solidFill>
              <a:schemeClr val="lt1"/>
            </a:solidFill>
          </a:ln>
          <a:effectLst/>
        </c:spPr>
      </c:pivotFmt>
      <c:pivotFmt>
        <c:idx val="6527"/>
        <c:spPr>
          <a:solidFill>
            <a:schemeClr val="accent1"/>
          </a:solidFill>
          <a:ln w="19050">
            <a:solidFill>
              <a:schemeClr val="lt1"/>
            </a:solidFill>
          </a:ln>
          <a:effectLst/>
        </c:spPr>
      </c:pivotFmt>
      <c:pivotFmt>
        <c:idx val="6528"/>
        <c:spPr>
          <a:solidFill>
            <a:schemeClr val="accent1"/>
          </a:solidFill>
          <a:ln w="19050">
            <a:solidFill>
              <a:schemeClr val="lt1"/>
            </a:solidFill>
          </a:ln>
          <a:effectLst/>
        </c:spPr>
      </c:pivotFmt>
      <c:pivotFmt>
        <c:idx val="6529"/>
        <c:spPr>
          <a:solidFill>
            <a:schemeClr val="accent1"/>
          </a:solidFill>
          <a:ln w="19050">
            <a:solidFill>
              <a:schemeClr val="lt1"/>
            </a:solidFill>
          </a:ln>
          <a:effectLst/>
        </c:spPr>
      </c:pivotFmt>
      <c:pivotFmt>
        <c:idx val="6530"/>
        <c:spPr>
          <a:solidFill>
            <a:schemeClr val="accent1"/>
          </a:solidFill>
          <a:ln w="19050">
            <a:solidFill>
              <a:schemeClr val="lt1"/>
            </a:solidFill>
          </a:ln>
          <a:effectLst/>
        </c:spPr>
      </c:pivotFmt>
      <c:pivotFmt>
        <c:idx val="6531"/>
        <c:spPr>
          <a:solidFill>
            <a:schemeClr val="accent1"/>
          </a:solidFill>
          <a:ln w="19050">
            <a:solidFill>
              <a:schemeClr val="lt1"/>
            </a:solidFill>
          </a:ln>
          <a:effectLst/>
        </c:spPr>
      </c:pivotFmt>
      <c:pivotFmt>
        <c:idx val="6532"/>
        <c:spPr>
          <a:solidFill>
            <a:schemeClr val="accent1"/>
          </a:solidFill>
          <a:ln w="19050">
            <a:solidFill>
              <a:schemeClr val="lt1"/>
            </a:solidFill>
          </a:ln>
          <a:effectLst/>
        </c:spPr>
      </c:pivotFmt>
      <c:pivotFmt>
        <c:idx val="6533"/>
        <c:spPr>
          <a:solidFill>
            <a:schemeClr val="accent1"/>
          </a:solidFill>
          <a:ln w="19050">
            <a:solidFill>
              <a:schemeClr val="lt1"/>
            </a:solidFill>
          </a:ln>
          <a:effectLst/>
        </c:spPr>
      </c:pivotFmt>
      <c:pivotFmt>
        <c:idx val="6534"/>
        <c:spPr>
          <a:solidFill>
            <a:schemeClr val="accent1"/>
          </a:solidFill>
          <a:ln w="19050">
            <a:solidFill>
              <a:schemeClr val="lt1"/>
            </a:solidFill>
          </a:ln>
          <a:effectLst/>
        </c:spPr>
      </c:pivotFmt>
      <c:pivotFmt>
        <c:idx val="6535"/>
        <c:spPr>
          <a:solidFill>
            <a:schemeClr val="accent1"/>
          </a:solidFill>
          <a:ln w="19050">
            <a:solidFill>
              <a:schemeClr val="lt1"/>
            </a:solidFill>
          </a:ln>
          <a:effectLst/>
        </c:spPr>
      </c:pivotFmt>
      <c:pivotFmt>
        <c:idx val="6536"/>
        <c:spPr>
          <a:solidFill>
            <a:schemeClr val="accent1"/>
          </a:solidFill>
          <a:ln w="19050">
            <a:solidFill>
              <a:schemeClr val="lt1"/>
            </a:solidFill>
          </a:ln>
          <a:effectLst/>
        </c:spPr>
      </c:pivotFmt>
      <c:pivotFmt>
        <c:idx val="6537"/>
        <c:spPr>
          <a:solidFill>
            <a:schemeClr val="accent1"/>
          </a:solidFill>
          <a:ln w="19050">
            <a:solidFill>
              <a:schemeClr val="lt1"/>
            </a:solidFill>
          </a:ln>
          <a:effectLst/>
        </c:spPr>
      </c:pivotFmt>
      <c:pivotFmt>
        <c:idx val="6538"/>
        <c:spPr>
          <a:solidFill>
            <a:schemeClr val="accent1"/>
          </a:solidFill>
          <a:ln w="19050">
            <a:solidFill>
              <a:schemeClr val="lt1"/>
            </a:solidFill>
          </a:ln>
          <a:effectLst/>
        </c:spPr>
      </c:pivotFmt>
      <c:pivotFmt>
        <c:idx val="6539"/>
        <c:spPr>
          <a:solidFill>
            <a:schemeClr val="accent1"/>
          </a:solidFill>
          <a:ln w="19050">
            <a:solidFill>
              <a:schemeClr val="lt1"/>
            </a:solidFill>
          </a:ln>
          <a:effectLst/>
        </c:spPr>
      </c:pivotFmt>
      <c:pivotFmt>
        <c:idx val="6540"/>
        <c:spPr>
          <a:solidFill>
            <a:schemeClr val="accent1"/>
          </a:solidFill>
          <a:ln w="19050">
            <a:solidFill>
              <a:schemeClr val="lt1"/>
            </a:solidFill>
          </a:ln>
          <a:effectLst/>
        </c:spPr>
      </c:pivotFmt>
      <c:pivotFmt>
        <c:idx val="6541"/>
        <c:spPr>
          <a:solidFill>
            <a:schemeClr val="accent1"/>
          </a:solidFill>
          <a:ln w="19050">
            <a:solidFill>
              <a:schemeClr val="lt1"/>
            </a:solidFill>
          </a:ln>
          <a:effectLst/>
        </c:spPr>
      </c:pivotFmt>
      <c:pivotFmt>
        <c:idx val="6542"/>
        <c:spPr>
          <a:solidFill>
            <a:schemeClr val="accent1"/>
          </a:solidFill>
          <a:ln w="19050">
            <a:solidFill>
              <a:schemeClr val="lt1"/>
            </a:solidFill>
          </a:ln>
          <a:effectLst/>
        </c:spPr>
      </c:pivotFmt>
      <c:pivotFmt>
        <c:idx val="6543"/>
        <c:spPr>
          <a:solidFill>
            <a:schemeClr val="accent1"/>
          </a:solidFill>
          <a:ln w="19050">
            <a:solidFill>
              <a:schemeClr val="lt1"/>
            </a:solidFill>
          </a:ln>
          <a:effectLst/>
        </c:spPr>
      </c:pivotFmt>
      <c:pivotFmt>
        <c:idx val="6544"/>
        <c:spPr>
          <a:solidFill>
            <a:schemeClr val="accent1"/>
          </a:solidFill>
          <a:ln w="19050">
            <a:solidFill>
              <a:schemeClr val="lt1"/>
            </a:solidFill>
          </a:ln>
          <a:effectLst/>
        </c:spPr>
      </c:pivotFmt>
      <c:pivotFmt>
        <c:idx val="6545"/>
        <c:spPr>
          <a:solidFill>
            <a:schemeClr val="accent1"/>
          </a:solidFill>
          <a:ln w="19050">
            <a:solidFill>
              <a:schemeClr val="lt1"/>
            </a:solidFill>
          </a:ln>
          <a:effectLst/>
        </c:spPr>
      </c:pivotFmt>
      <c:pivotFmt>
        <c:idx val="6546"/>
        <c:spPr>
          <a:solidFill>
            <a:schemeClr val="accent1"/>
          </a:solidFill>
          <a:ln w="19050">
            <a:solidFill>
              <a:schemeClr val="lt1"/>
            </a:solidFill>
          </a:ln>
          <a:effectLst/>
        </c:spPr>
      </c:pivotFmt>
      <c:pivotFmt>
        <c:idx val="6547"/>
        <c:spPr>
          <a:solidFill>
            <a:schemeClr val="accent1"/>
          </a:solidFill>
          <a:ln w="19050">
            <a:solidFill>
              <a:schemeClr val="lt1"/>
            </a:solidFill>
          </a:ln>
          <a:effectLst/>
        </c:spPr>
      </c:pivotFmt>
      <c:pivotFmt>
        <c:idx val="6548"/>
        <c:spPr>
          <a:solidFill>
            <a:schemeClr val="accent1"/>
          </a:solidFill>
          <a:ln w="19050">
            <a:solidFill>
              <a:schemeClr val="lt1"/>
            </a:solidFill>
          </a:ln>
          <a:effectLst/>
        </c:spPr>
      </c:pivotFmt>
      <c:pivotFmt>
        <c:idx val="6549"/>
        <c:spPr>
          <a:solidFill>
            <a:schemeClr val="accent1"/>
          </a:solidFill>
          <a:ln w="19050">
            <a:solidFill>
              <a:schemeClr val="lt1"/>
            </a:solidFill>
          </a:ln>
          <a:effectLst/>
        </c:spPr>
      </c:pivotFmt>
      <c:pivotFmt>
        <c:idx val="6550"/>
        <c:spPr>
          <a:solidFill>
            <a:schemeClr val="accent1"/>
          </a:solidFill>
          <a:ln w="19050">
            <a:solidFill>
              <a:schemeClr val="lt1"/>
            </a:solidFill>
          </a:ln>
          <a:effectLst/>
        </c:spPr>
      </c:pivotFmt>
      <c:pivotFmt>
        <c:idx val="6551"/>
        <c:spPr>
          <a:solidFill>
            <a:schemeClr val="accent1"/>
          </a:solidFill>
          <a:ln w="19050">
            <a:solidFill>
              <a:schemeClr val="lt1"/>
            </a:solidFill>
          </a:ln>
          <a:effectLst/>
        </c:spPr>
      </c:pivotFmt>
      <c:pivotFmt>
        <c:idx val="6552"/>
        <c:spPr>
          <a:solidFill>
            <a:schemeClr val="accent1"/>
          </a:solidFill>
          <a:ln w="19050">
            <a:solidFill>
              <a:schemeClr val="lt1"/>
            </a:solidFill>
          </a:ln>
          <a:effectLst/>
        </c:spPr>
      </c:pivotFmt>
      <c:pivotFmt>
        <c:idx val="6553"/>
        <c:spPr>
          <a:solidFill>
            <a:schemeClr val="accent1"/>
          </a:solidFill>
          <a:ln w="19050">
            <a:solidFill>
              <a:schemeClr val="lt1"/>
            </a:solidFill>
          </a:ln>
          <a:effectLst/>
        </c:spPr>
      </c:pivotFmt>
      <c:pivotFmt>
        <c:idx val="6554"/>
        <c:spPr>
          <a:solidFill>
            <a:schemeClr val="accent1"/>
          </a:solidFill>
          <a:ln w="19050">
            <a:solidFill>
              <a:schemeClr val="lt1"/>
            </a:solidFill>
          </a:ln>
          <a:effectLst/>
        </c:spPr>
      </c:pivotFmt>
      <c:pivotFmt>
        <c:idx val="6555"/>
        <c:spPr>
          <a:solidFill>
            <a:schemeClr val="accent1"/>
          </a:solidFill>
          <a:ln w="19050">
            <a:solidFill>
              <a:schemeClr val="lt1"/>
            </a:solidFill>
          </a:ln>
          <a:effectLst/>
        </c:spPr>
      </c:pivotFmt>
      <c:pivotFmt>
        <c:idx val="6556"/>
        <c:spPr>
          <a:solidFill>
            <a:schemeClr val="accent1"/>
          </a:solidFill>
          <a:ln w="19050">
            <a:solidFill>
              <a:schemeClr val="lt1"/>
            </a:solidFill>
          </a:ln>
          <a:effectLst/>
        </c:spPr>
      </c:pivotFmt>
      <c:pivotFmt>
        <c:idx val="6557"/>
        <c:spPr>
          <a:solidFill>
            <a:schemeClr val="accent1"/>
          </a:solidFill>
          <a:ln w="19050">
            <a:solidFill>
              <a:schemeClr val="lt1"/>
            </a:solidFill>
          </a:ln>
          <a:effectLst/>
        </c:spPr>
      </c:pivotFmt>
      <c:pivotFmt>
        <c:idx val="6558"/>
        <c:spPr>
          <a:solidFill>
            <a:schemeClr val="accent1"/>
          </a:solidFill>
          <a:ln w="19050">
            <a:solidFill>
              <a:schemeClr val="lt1"/>
            </a:solidFill>
          </a:ln>
          <a:effectLst/>
        </c:spPr>
      </c:pivotFmt>
      <c:pivotFmt>
        <c:idx val="6559"/>
        <c:spPr>
          <a:solidFill>
            <a:schemeClr val="accent1"/>
          </a:solidFill>
          <a:ln w="19050">
            <a:solidFill>
              <a:schemeClr val="lt1"/>
            </a:solidFill>
          </a:ln>
          <a:effectLst/>
        </c:spPr>
      </c:pivotFmt>
      <c:pivotFmt>
        <c:idx val="6560"/>
        <c:spPr>
          <a:solidFill>
            <a:schemeClr val="accent1"/>
          </a:solidFill>
          <a:ln w="19050">
            <a:solidFill>
              <a:schemeClr val="lt1"/>
            </a:solidFill>
          </a:ln>
          <a:effectLst/>
        </c:spPr>
      </c:pivotFmt>
      <c:pivotFmt>
        <c:idx val="6561"/>
        <c:spPr>
          <a:solidFill>
            <a:schemeClr val="accent1"/>
          </a:solidFill>
          <a:ln w="19050">
            <a:solidFill>
              <a:schemeClr val="lt1"/>
            </a:solidFill>
          </a:ln>
          <a:effectLst/>
        </c:spPr>
      </c:pivotFmt>
      <c:pivotFmt>
        <c:idx val="6562"/>
        <c:spPr>
          <a:solidFill>
            <a:schemeClr val="accent1"/>
          </a:solidFill>
          <a:ln w="19050">
            <a:solidFill>
              <a:schemeClr val="lt1"/>
            </a:solidFill>
          </a:ln>
          <a:effectLst/>
        </c:spPr>
      </c:pivotFmt>
      <c:pivotFmt>
        <c:idx val="6563"/>
        <c:spPr>
          <a:solidFill>
            <a:schemeClr val="accent1"/>
          </a:solidFill>
          <a:ln w="19050">
            <a:solidFill>
              <a:schemeClr val="lt1"/>
            </a:solidFill>
          </a:ln>
          <a:effectLst/>
        </c:spPr>
      </c:pivotFmt>
      <c:pivotFmt>
        <c:idx val="6564"/>
        <c:spPr>
          <a:solidFill>
            <a:schemeClr val="accent1"/>
          </a:solidFill>
          <a:ln w="19050">
            <a:solidFill>
              <a:schemeClr val="lt1"/>
            </a:solidFill>
          </a:ln>
          <a:effectLst/>
        </c:spPr>
      </c:pivotFmt>
      <c:pivotFmt>
        <c:idx val="6565"/>
        <c:spPr>
          <a:solidFill>
            <a:schemeClr val="accent1"/>
          </a:solidFill>
          <a:ln w="19050">
            <a:solidFill>
              <a:schemeClr val="lt1"/>
            </a:solidFill>
          </a:ln>
          <a:effectLst/>
        </c:spPr>
      </c:pivotFmt>
      <c:pivotFmt>
        <c:idx val="6566"/>
        <c:spPr>
          <a:solidFill>
            <a:schemeClr val="accent1"/>
          </a:solidFill>
          <a:ln w="19050">
            <a:solidFill>
              <a:schemeClr val="lt1"/>
            </a:solidFill>
          </a:ln>
          <a:effectLst/>
        </c:spPr>
      </c:pivotFmt>
      <c:pivotFmt>
        <c:idx val="6567"/>
        <c:spPr>
          <a:solidFill>
            <a:schemeClr val="accent1"/>
          </a:solidFill>
          <a:ln w="19050">
            <a:solidFill>
              <a:schemeClr val="lt1"/>
            </a:solidFill>
          </a:ln>
          <a:effectLst/>
        </c:spPr>
      </c:pivotFmt>
      <c:pivotFmt>
        <c:idx val="6568"/>
        <c:spPr>
          <a:solidFill>
            <a:schemeClr val="accent1"/>
          </a:solidFill>
          <a:ln w="19050">
            <a:solidFill>
              <a:schemeClr val="lt1"/>
            </a:solidFill>
          </a:ln>
          <a:effectLst/>
        </c:spPr>
      </c:pivotFmt>
      <c:pivotFmt>
        <c:idx val="6569"/>
        <c:spPr>
          <a:solidFill>
            <a:schemeClr val="accent1"/>
          </a:solidFill>
          <a:ln w="19050">
            <a:solidFill>
              <a:schemeClr val="lt1"/>
            </a:solidFill>
          </a:ln>
          <a:effectLst/>
        </c:spPr>
      </c:pivotFmt>
      <c:pivotFmt>
        <c:idx val="6570"/>
        <c:spPr>
          <a:solidFill>
            <a:schemeClr val="accent1"/>
          </a:solidFill>
          <a:ln w="19050">
            <a:solidFill>
              <a:schemeClr val="lt1"/>
            </a:solidFill>
          </a:ln>
          <a:effectLst/>
        </c:spPr>
      </c:pivotFmt>
      <c:pivotFmt>
        <c:idx val="6571"/>
        <c:spPr>
          <a:solidFill>
            <a:schemeClr val="accent1"/>
          </a:solidFill>
          <a:ln w="19050">
            <a:solidFill>
              <a:schemeClr val="lt1"/>
            </a:solidFill>
          </a:ln>
          <a:effectLst/>
        </c:spPr>
      </c:pivotFmt>
      <c:pivotFmt>
        <c:idx val="6572"/>
        <c:spPr>
          <a:solidFill>
            <a:schemeClr val="accent1"/>
          </a:solidFill>
          <a:ln w="19050">
            <a:solidFill>
              <a:schemeClr val="lt1"/>
            </a:solidFill>
          </a:ln>
          <a:effectLst/>
        </c:spPr>
      </c:pivotFmt>
      <c:pivotFmt>
        <c:idx val="6573"/>
        <c:spPr>
          <a:solidFill>
            <a:schemeClr val="accent1"/>
          </a:solidFill>
          <a:ln w="19050">
            <a:solidFill>
              <a:schemeClr val="lt1"/>
            </a:solidFill>
          </a:ln>
          <a:effectLst/>
        </c:spPr>
      </c:pivotFmt>
      <c:pivotFmt>
        <c:idx val="6574"/>
        <c:spPr>
          <a:solidFill>
            <a:schemeClr val="accent1"/>
          </a:solidFill>
          <a:ln w="19050">
            <a:solidFill>
              <a:schemeClr val="lt1"/>
            </a:solidFill>
          </a:ln>
          <a:effectLst/>
        </c:spPr>
      </c:pivotFmt>
      <c:pivotFmt>
        <c:idx val="6575"/>
        <c:spPr>
          <a:solidFill>
            <a:schemeClr val="accent1"/>
          </a:solidFill>
          <a:ln w="19050">
            <a:solidFill>
              <a:schemeClr val="lt1"/>
            </a:solidFill>
          </a:ln>
          <a:effectLst/>
        </c:spPr>
      </c:pivotFmt>
      <c:pivotFmt>
        <c:idx val="6576"/>
        <c:spPr>
          <a:solidFill>
            <a:schemeClr val="accent1"/>
          </a:solidFill>
          <a:ln w="19050">
            <a:solidFill>
              <a:schemeClr val="lt1"/>
            </a:solidFill>
          </a:ln>
          <a:effectLst/>
        </c:spPr>
      </c:pivotFmt>
      <c:pivotFmt>
        <c:idx val="6577"/>
        <c:spPr>
          <a:solidFill>
            <a:schemeClr val="accent1"/>
          </a:solidFill>
          <a:ln w="19050">
            <a:solidFill>
              <a:schemeClr val="lt1"/>
            </a:solidFill>
          </a:ln>
          <a:effectLst/>
        </c:spPr>
      </c:pivotFmt>
      <c:pivotFmt>
        <c:idx val="6578"/>
        <c:spPr>
          <a:solidFill>
            <a:schemeClr val="accent1"/>
          </a:solidFill>
          <a:ln w="19050">
            <a:solidFill>
              <a:schemeClr val="lt1"/>
            </a:solidFill>
          </a:ln>
          <a:effectLst/>
        </c:spPr>
      </c:pivotFmt>
      <c:pivotFmt>
        <c:idx val="6579"/>
        <c:spPr>
          <a:solidFill>
            <a:schemeClr val="accent1"/>
          </a:solidFill>
          <a:ln w="19050">
            <a:solidFill>
              <a:schemeClr val="lt1"/>
            </a:solidFill>
          </a:ln>
          <a:effectLst/>
        </c:spPr>
      </c:pivotFmt>
      <c:pivotFmt>
        <c:idx val="6580"/>
        <c:spPr>
          <a:solidFill>
            <a:schemeClr val="accent1"/>
          </a:solidFill>
          <a:ln w="19050">
            <a:solidFill>
              <a:schemeClr val="lt1"/>
            </a:solidFill>
          </a:ln>
          <a:effectLst/>
        </c:spPr>
      </c:pivotFmt>
      <c:pivotFmt>
        <c:idx val="6581"/>
        <c:spPr>
          <a:solidFill>
            <a:schemeClr val="accent1"/>
          </a:solidFill>
          <a:ln w="19050">
            <a:solidFill>
              <a:schemeClr val="lt1"/>
            </a:solidFill>
          </a:ln>
          <a:effectLst/>
        </c:spPr>
      </c:pivotFmt>
      <c:pivotFmt>
        <c:idx val="6582"/>
        <c:spPr>
          <a:solidFill>
            <a:schemeClr val="accent1"/>
          </a:solidFill>
          <a:ln w="19050">
            <a:solidFill>
              <a:schemeClr val="lt1"/>
            </a:solidFill>
          </a:ln>
          <a:effectLst/>
        </c:spPr>
      </c:pivotFmt>
      <c:pivotFmt>
        <c:idx val="6583"/>
        <c:spPr>
          <a:solidFill>
            <a:schemeClr val="accent1"/>
          </a:solidFill>
          <a:ln w="19050">
            <a:solidFill>
              <a:schemeClr val="lt1"/>
            </a:solidFill>
          </a:ln>
          <a:effectLst/>
        </c:spPr>
      </c:pivotFmt>
      <c:pivotFmt>
        <c:idx val="6584"/>
        <c:spPr>
          <a:solidFill>
            <a:schemeClr val="accent1"/>
          </a:solidFill>
          <a:ln w="19050">
            <a:solidFill>
              <a:schemeClr val="lt1"/>
            </a:solidFill>
          </a:ln>
          <a:effectLst/>
        </c:spPr>
      </c:pivotFmt>
      <c:pivotFmt>
        <c:idx val="6585"/>
        <c:spPr>
          <a:solidFill>
            <a:schemeClr val="accent1"/>
          </a:solidFill>
          <a:ln w="19050">
            <a:solidFill>
              <a:schemeClr val="lt1"/>
            </a:solidFill>
          </a:ln>
          <a:effectLst/>
        </c:spPr>
      </c:pivotFmt>
      <c:pivotFmt>
        <c:idx val="6586"/>
        <c:spPr>
          <a:solidFill>
            <a:schemeClr val="accent1"/>
          </a:solidFill>
          <a:ln w="19050">
            <a:solidFill>
              <a:schemeClr val="lt1"/>
            </a:solidFill>
          </a:ln>
          <a:effectLst/>
        </c:spPr>
      </c:pivotFmt>
      <c:pivotFmt>
        <c:idx val="6587"/>
        <c:spPr>
          <a:solidFill>
            <a:schemeClr val="accent1"/>
          </a:solidFill>
          <a:ln w="19050">
            <a:solidFill>
              <a:schemeClr val="lt1"/>
            </a:solidFill>
          </a:ln>
          <a:effectLst/>
        </c:spPr>
      </c:pivotFmt>
      <c:pivotFmt>
        <c:idx val="6588"/>
        <c:spPr>
          <a:solidFill>
            <a:schemeClr val="accent1"/>
          </a:solidFill>
          <a:ln w="19050">
            <a:solidFill>
              <a:schemeClr val="lt1"/>
            </a:solidFill>
          </a:ln>
          <a:effectLst/>
        </c:spPr>
      </c:pivotFmt>
      <c:pivotFmt>
        <c:idx val="6589"/>
        <c:spPr>
          <a:solidFill>
            <a:schemeClr val="accent1"/>
          </a:solidFill>
          <a:ln w="19050">
            <a:solidFill>
              <a:schemeClr val="lt1"/>
            </a:solidFill>
          </a:ln>
          <a:effectLst/>
        </c:spPr>
      </c:pivotFmt>
      <c:pivotFmt>
        <c:idx val="6590"/>
        <c:spPr>
          <a:solidFill>
            <a:schemeClr val="accent1"/>
          </a:solidFill>
          <a:ln w="19050">
            <a:solidFill>
              <a:schemeClr val="lt1"/>
            </a:solidFill>
          </a:ln>
          <a:effectLst/>
        </c:spPr>
      </c:pivotFmt>
      <c:pivotFmt>
        <c:idx val="6591"/>
        <c:spPr>
          <a:solidFill>
            <a:schemeClr val="accent1"/>
          </a:solidFill>
          <a:ln w="19050">
            <a:solidFill>
              <a:schemeClr val="lt1"/>
            </a:solidFill>
          </a:ln>
          <a:effectLst/>
        </c:spPr>
      </c:pivotFmt>
      <c:pivotFmt>
        <c:idx val="6592"/>
        <c:spPr>
          <a:solidFill>
            <a:schemeClr val="accent1"/>
          </a:solidFill>
          <a:ln w="19050">
            <a:solidFill>
              <a:schemeClr val="lt1"/>
            </a:solidFill>
          </a:ln>
          <a:effectLst/>
        </c:spPr>
      </c:pivotFmt>
      <c:pivotFmt>
        <c:idx val="6593"/>
        <c:spPr>
          <a:solidFill>
            <a:schemeClr val="accent1"/>
          </a:solidFill>
          <a:ln w="19050">
            <a:solidFill>
              <a:schemeClr val="lt1"/>
            </a:solidFill>
          </a:ln>
          <a:effectLst/>
        </c:spPr>
      </c:pivotFmt>
      <c:pivotFmt>
        <c:idx val="6594"/>
        <c:spPr>
          <a:solidFill>
            <a:schemeClr val="accent1"/>
          </a:solidFill>
          <a:ln w="19050">
            <a:solidFill>
              <a:schemeClr val="lt1"/>
            </a:solidFill>
          </a:ln>
          <a:effectLst/>
        </c:spPr>
      </c:pivotFmt>
      <c:pivotFmt>
        <c:idx val="6595"/>
        <c:spPr>
          <a:solidFill>
            <a:schemeClr val="accent1"/>
          </a:solidFill>
          <a:ln w="19050">
            <a:solidFill>
              <a:schemeClr val="lt1"/>
            </a:solidFill>
          </a:ln>
          <a:effectLst/>
        </c:spPr>
      </c:pivotFmt>
      <c:pivotFmt>
        <c:idx val="6596"/>
        <c:spPr>
          <a:solidFill>
            <a:schemeClr val="accent1"/>
          </a:solidFill>
          <a:ln w="19050">
            <a:solidFill>
              <a:schemeClr val="lt1"/>
            </a:solidFill>
          </a:ln>
          <a:effectLst/>
        </c:spPr>
      </c:pivotFmt>
      <c:pivotFmt>
        <c:idx val="6597"/>
        <c:spPr>
          <a:solidFill>
            <a:schemeClr val="accent1"/>
          </a:solidFill>
          <a:ln w="19050">
            <a:solidFill>
              <a:schemeClr val="lt1"/>
            </a:solidFill>
          </a:ln>
          <a:effectLst/>
        </c:spPr>
      </c:pivotFmt>
      <c:pivotFmt>
        <c:idx val="6598"/>
        <c:spPr>
          <a:solidFill>
            <a:schemeClr val="accent1"/>
          </a:solidFill>
          <a:ln w="19050">
            <a:solidFill>
              <a:schemeClr val="lt1"/>
            </a:solidFill>
          </a:ln>
          <a:effectLst/>
        </c:spPr>
      </c:pivotFmt>
      <c:pivotFmt>
        <c:idx val="6599"/>
        <c:spPr>
          <a:solidFill>
            <a:schemeClr val="accent1"/>
          </a:solidFill>
          <a:ln w="19050">
            <a:solidFill>
              <a:schemeClr val="lt1"/>
            </a:solidFill>
          </a:ln>
          <a:effectLst/>
        </c:spPr>
        <c:marker>
          <c:symbol val="none"/>
        </c:marker>
      </c:pivotFmt>
      <c:pivotFmt>
        <c:idx val="6600"/>
        <c:spPr>
          <a:solidFill>
            <a:schemeClr val="accent1"/>
          </a:solidFill>
          <a:ln w="19050">
            <a:solidFill>
              <a:schemeClr val="lt1"/>
            </a:solidFill>
          </a:ln>
          <a:effectLst/>
        </c:spPr>
      </c:pivotFmt>
      <c:pivotFmt>
        <c:idx val="6601"/>
        <c:spPr>
          <a:solidFill>
            <a:schemeClr val="accent1"/>
          </a:solidFill>
          <a:ln w="19050">
            <a:solidFill>
              <a:schemeClr val="lt1"/>
            </a:solidFill>
          </a:ln>
          <a:effectLst/>
        </c:spPr>
      </c:pivotFmt>
      <c:pivotFmt>
        <c:idx val="6602"/>
        <c:spPr>
          <a:solidFill>
            <a:schemeClr val="accent1"/>
          </a:solidFill>
          <a:ln w="19050">
            <a:solidFill>
              <a:schemeClr val="lt1"/>
            </a:solidFill>
          </a:ln>
          <a:effectLst/>
        </c:spPr>
      </c:pivotFmt>
      <c:pivotFmt>
        <c:idx val="6603"/>
        <c:spPr>
          <a:solidFill>
            <a:schemeClr val="accent1"/>
          </a:solidFill>
          <a:ln w="19050">
            <a:solidFill>
              <a:schemeClr val="lt1"/>
            </a:solidFill>
          </a:ln>
          <a:effectLst/>
        </c:spPr>
      </c:pivotFmt>
      <c:pivotFmt>
        <c:idx val="6604"/>
        <c:spPr>
          <a:solidFill>
            <a:schemeClr val="accent1"/>
          </a:solidFill>
          <a:ln w="19050">
            <a:solidFill>
              <a:schemeClr val="lt1"/>
            </a:solidFill>
          </a:ln>
          <a:effectLst/>
        </c:spPr>
      </c:pivotFmt>
      <c:pivotFmt>
        <c:idx val="6605"/>
        <c:spPr>
          <a:solidFill>
            <a:schemeClr val="accent1"/>
          </a:solidFill>
          <a:ln w="19050">
            <a:solidFill>
              <a:schemeClr val="lt1"/>
            </a:solidFill>
          </a:ln>
          <a:effectLst/>
        </c:spPr>
      </c:pivotFmt>
      <c:pivotFmt>
        <c:idx val="6606"/>
        <c:spPr>
          <a:solidFill>
            <a:schemeClr val="accent1"/>
          </a:solidFill>
          <a:ln w="19050">
            <a:solidFill>
              <a:schemeClr val="lt1"/>
            </a:solidFill>
          </a:ln>
          <a:effectLst/>
        </c:spPr>
      </c:pivotFmt>
      <c:pivotFmt>
        <c:idx val="6607"/>
        <c:spPr>
          <a:solidFill>
            <a:schemeClr val="accent1"/>
          </a:solidFill>
          <a:ln w="19050">
            <a:solidFill>
              <a:schemeClr val="lt1"/>
            </a:solidFill>
          </a:ln>
          <a:effectLst/>
        </c:spPr>
      </c:pivotFmt>
      <c:pivotFmt>
        <c:idx val="6608"/>
        <c:spPr>
          <a:solidFill>
            <a:schemeClr val="accent1"/>
          </a:solidFill>
          <a:ln w="19050">
            <a:solidFill>
              <a:schemeClr val="lt1"/>
            </a:solidFill>
          </a:ln>
          <a:effectLst/>
        </c:spPr>
      </c:pivotFmt>
      <c:pivotFmt>
        <c:idx val="6609"/>
        <c:spPr>
          <a:solidFill>
            <a:schemeClr val="accent1"/>
          </a:solidFill>
          <a:ln w="19050">
            <a:solidFill>
              <a:schemeClr val="lt1"/>
            </a:solidFill>
          </a:ln>
          <a:effectLst/>
        </c:spPr>
      </c:pivotFmt>
      <c:pivotFmt>
        <c:idx val="6610"/>
        <c:spPr>
          <a:solidFill>
            <a:schemeClr val="accent1"/>
          </a:solidFill>
          <a:ln w="19050">
            <a:solidFill>
              <a:schemeClr val="lt1"/>
            </a:solidFill>
          </a:ln>
          <a:effectLst/>
        </c:spPr>
      </c:pivotFmt>
      <c:pivotFmt>
        <c:idx val="6611"/>
        <c:spPr>
          <a:solidFill>
            <a:schemeClr val="accent1"/>
          </a:solidFill>
          <a:ln w="19050">
            <a:solidFill>
              <a:schemeClr val="lt1"/>
            </a:solidFill>
          </a:ln>
          <a:effectLst/>
        </c:spPr>
      </c:pivotFmt>
      <c:pivotFmt>
        <c:idx val="6612"/>
        <c:spPr>
          <a:solidFill>
            <a:schemeClr val="accent1"/>
          </a:solidFill>
          <a:ln w="19050">
            <a:solidFill>
              <a:schemeClr val="lt1"/>
            </a:solidFill>
          </a:ln>
          <a:effectLst/>
        </c:spPr>
      </c:pivotFmt>
      <c:pivotFmt>
        <c:idx val="6613"/>
        <c:spPr>
          <a:solidFill>
            <a:schemeClr val="accent1"/>
          </a:solidFill>
          <a:ln w="19050">
            <a:solidFill>
              <a:schemeClr val="lt1"/>
            </a:solidFill>
          </a:ln>
          <a:effectLst/>
        </c:spPr>
      </c:pivotFmt>
      <c:pivotFmt>
        <c:idx val="6614"/>
        <c:spPr>
          <a:solidFill>
            <a:schemeClr val="accent1"/>
          </a:solidFill>
          <a:ln w="19050">
            <a:solidFill>
              <a:schemeClr val="lt1"/>
            </a:solidFill>
          </a:ln>
          <a:effectLst/>
        </c:spPr>
      </c:pivotFmt>
      <c:pivotFmt>
        <c:idx val="6615"/>
        <c:spPr>
          <a:solidFill>
            <a:schemeClr val="accent1"/>
          </a:solidFill>
          <a:ln w="19050">
            <a:solidFill>
              <a:schemeClr val="lt1"/>
            </a:solidFill>
          </a:ln>
          <a:effectLst/>
        </c:spPr>
      </c:pivotFmt>
      <c:pivotFmt>
        <c:idx val="6616"/>
        <c:spPr>
          <a:solidFill>
            <a:schemeClr val="accent1"/>
          </a:solidFill>
          <a:ln w="19050">
            <a:solidFill>
              <a:schemeClr val="lt1"/>
            </a:solidFill>
          </a:ln>
          <a:effectLst/>
        </c:spPr>
      </c:pivotFmt>
      <c:pivotFmt>
        <c:idx val="6617"/>
        <c:spPr>
          <a:solidFill>
            <a:schemeClr val="accent1"/>
          </a:solidFill>
          <a:ln w="19050">
            <a:solidFill>
              <a:schemeClr val="lt1"/>
            </a:solidFill>
          </a:ln>
          <a:effectLst/>
        </c:spPr>
      </c:pivotFmt>
      <c:pivotFmt>
        <c:idx val="6618"/>
        <c:spPr>
          <a:solidFill>
            <a:schemeClr val="accent1"/>
          </a:solidFill>
          <a:ln w="19050">
            <a:solidFill>
              <a:schemeClr val="lt1"/>
            </a:solidFill>
          </a:ln>
          <a:effectLst/>
        </c:spPr>
      </c:pivotFmt>
      <c:pivotFmt>
        <c:idx val="6619"/>
        <c:spPr>
          <a:solidFill>
            <a:schemeClr val="accent1"/>
          </a:solidFill>
          <a:ln w="19050">
            <a:solidFill>
              <a:schemeClr val="lt1"/>
            </a:solidFill>
          </a:ln>
          <a:effectLst/>
        </c:spPr>
      </c:pivotFmt>
      <c:pivotFmt>
        <c:idx val="6620"/>
        <c:spPr>
          <a:solidFill>
            <a:schemeClr val="accent1"/>
          </a:solidFill>
          <a:ln w="19050">
            <a:solidFill>
              <a:schemeClr val="lt1"/>
            </a:solidFill>
          </a:ln>
          <a:effectLst/>
        </c:spPr>
      </c:pivotFmt>
      <c:pivotFmt>
        <c:idx val="6621"/>
        <c:spPr>
          <a:solidFill>
            <a:schemeClr val="accent1"/>
          </a:solidFill>
          <a:ln w="19050">
            <a:solidFill>
              <a:schemeClr val="lt1"/>
            </a:solidFill>
          </a:ln>
          <a:effectLst/>
        </c:spPr>
      </c:pivotFmt>
      <c:pivotFmt>
        <c:idx val="6622"/>
        <c:spPr>
          <a:solidFill>
            <a:schemeClr val="accent1"/>
          </a:solidFill>
          <a:ln w="19050">
            <a:solidFill>
              <a:schemeClr val="lt1"/>
            </a:solidFill>
          </a:ln>
          <a:effectLst/>
        </c:spPr>
      </c:pivotFmt>
      <c:pivotFmt>
        <c:idx val="6623"/>
        <c:spPr>
          <a:solidFill>
            <a:schemeClr val="accent1"/>
          </a:solidFill>
          <a:ln w="19050">
            <a:solidFill>
              <a:schemeClr val="lt1"/>
            </a:solidFill>
          </a:ln>
          <a:effectLst/>
        </c:spPr>
      </c:pivotFmt>
      <c:pivotFmt>
        <c:idx val="6624"/>
        <c:spPr>
          <a:solidFill>
            <a:schemeClr val="accent1"/>
          </a:solidFill>
          <a:ln w="19050">
            <a:solidFill>
              <a:schemeClr val="lt1"/>
            </a:solidFill>
          </a:ln>
          <a:effectLst/>
        </c:spPr>
      </c:pivotFmt>
      <c:pivotFmt>
        <c:idx val="6625"/>
        <c:spPr>
          <a:solidFill>
            <a:schemeClr val="accent1"/>
          </a:solidFill>
          <a:ln w="19050">
            <a:solidFill>
              <a:schemeClr val="lt1"/>
            </a:solidFill>
          </a:ln>
          <a:effectLst/>
        </c:spPr>
      </c:pivotFmt>
      <c:pivotFmt>
        <c:idx val="6626"/>
        <c:spPr>
          <a:solidFill>
            <a:schemeClr val="accent1"/>
          </a:solidFill>
          <a:ln w="19050">
            <a:solidFill>
              <a:schemeClr val="lt1"/>
            </a:solidFill>
          </a:ln>
          <a:effectLst/>
        </c:spPr>
      </c:pivotFmt>
      <c:pivotFmt>
        <c:idx val="6627"/>
        <c:spPr>
          <a:solidFill>
            <a:schemeClr val="accent1"/>
          </a:solidFill>
          <a:ln w="19050">
            <a:solidFill>
              <a:schemeClr val="lt1"/>
            </a:solidFill>
          </a:ln>
          <a:effectLst/>
        </c:spPr>
      </c:pivotFmt>
      <c:pivotFmt>
        <c:idx val="6628"/>
        <c:spPr>
          <a:solidFill>
            <a:schemeClr val="accent1"/>
          </a:solidFill>
          <a:ln w="19050">
            <a:solidFill>
              <a:schemeClr val="lt1"/>
            </a:solidFill>
          </a:ln>
          <a:effectLst/>
        </c:spPr>
      </c:pivotFmt>
      <c:pivotFmt>
        <c:idx val="6629"/>
        <c:spPr>
          <a:solidFill>
            <a:schemeClr val="accent1"/>
          </a:solidFill>
          <a:ln w="19050">
            <a:solidFill>
              <a:schemeClr val="lt1"/>
            </a:solidFill>
          </a:ln>
          <a:effectLst/>
        </c:spPr>
      </c:pivotFmt>
      <c:pivotFmt>
        <c:idx val="6630"/>
        <c:spPr>
          <a:solidFill>
            <a:schemeClr val="accent1"/>
          </a:solidFill>
          <a:ln w="19050">
            <a:solidFill>
              <a:schemeClr val="lt1"/>
            </a:solidFill>
          </a:ln>
          <a:effectLst/>
        </c:spPr>
      </c:pivotFmt>
      <c:pivotFmt>
        <c:idx val="6631"/>
        <c:spPr>
          <a:solidFill>
            <a:schemeClr val="accent1"/>
          </a:solidFill>
          <a:ln w="19050">
            <a:solidFill>
              <a:schemeClr val="lt1"/>
            </a:solidFill>
          </a:ln>
          <a:effectLst/>
        </c:spPr>
      </c:pivotFmt>
      <c:pivotFmt>
        <c:idx val="6632"/>
        <c:spPr>
          <a:solidFill>
            <a:schemeClr val="accent1"/>
          </a:solidFill>
          <a:ln w="19050">
            <a:solidFill>
              <a:schemeClr val="lt1"/>
            </a:solidFill>
          </a:ln>
          <a:effectLst/>
        </c:spPr>
      </c:pivotFmt>
      <c:pivotFmt>
        <c:idx val="6633"/>
        <c:spPr>
          <a:solidFill>
            <a:schemeClr val="accent1"/>
          </a:solidFill>
          <a:ln w="19050">
            <a:solidFill>
              <a:schemeClr val="lt1"/>
            </a:solidFill>
          </a:ln>
          <a:effectLst/>
        </c:spPr>
      </c:pivotFmt>
      <c:pivotFmt>
        <c:idx val="6634"/>
        <c:spPr>
          <a:solidFill>
            <a:schemeClr val="accent1"/>
          </a:solidFill>
          <a:ln w="19050">
            <a:solidFill>
              <a:schemeClr val="lt1"/>
            </a:solidFill>
          </a:ln>
          <a:effectLst/>
        </c:spPr>
      </c:pivotFmt>
      <c:pivotFmt>
        <c:idx val="6635"/>
        <c:spPr>
          <a:solidFill>
            <a:schemeClr val="accent1"/>
          </a:solidFill>
          <a:ln w="19050">
            <a:solidFill>
              <a:schemeClr val="lt1"/>
            </a:solidFill>
          </a:ln>
          <a:effectLst/>
        </c:spPr>
      </c:pivotFmt>
      <c:pivotFmt>
        <c:idx val="6636"/>
        <c:spPr>
          <a:solidFill>
            <a:schemeClr val="accent1"/>
          </a:solidFill>
          <a:ln w="19050">
            <a:solidFill>
              <a:schemeClr val="lt1"/>
            </a:solidFill>
          </a:ln>
          <a:effectLst/>
        </c:spPr>
      </c:pivotFmt>
      <c:pivotFmt>
        <c:idx val="6637"/>
        <c:spPr>
          <a:solidFill>
            <a:schemeClr val="accent1"/>
          </a:solidFill>
          <a:ln w="19050">
            <a:solidFill>
              <a:schemeClr val="lt1"/>
            </a:solidFill>
          </a:ln>
          <a:effectLst/>
        </c:spPr>
      </c:pivotFmt>
      <c:pivotFmt>
        <c:idx val="6638"/>
        <c:spPr>
          <a:solidFill>
            <a:schemeClr val="accent1"/>
          </a:solidFill>
          <a:ln w="19050">
            <a:solidFill>
              <a:schemeClr val="lt1"/>
            </a:solidFill>
          </a:ln>
          <a:effectLst/>
        </c:spPr>
      </c:pivotFmt>
      <c:pivotFmt>
        <c:idx val="6639"/>
        <c:spPr>
          <a:solidFill>
            <a:schemeClr val="accent1"/>
          </a:solidFill>
          <a:ln w="19050">
            <a:solidFill>
              <a:schemeClr val="lt1"/>
            </a:solidFill>
          </a:ln>
          <a:effectLst/>
        </c:spPr>
      </c:pivotFmt>
      <c:pivotFmt>
        <c:idx val="6640"/>
        <c:spPr>
          <a:solidFill>
            <a:schemeClr val="accent1"/>
          </a:solidFill>
          <a:ln w="19050">
            <a:solidFill>
              <a:schemeClr val="lt1"/>
            </a:solidFill>
          </a:ln>
          <a:effectLst/>
        </c:spPr>
      </c:pivotFmt>
      <c:pivotFmt>
        <c:idx val="6641"/>
        <c:spPr>
          <a:solidFill>
            <a:schemeClr val="accent1"/>
          </a:solidFill>
          <a:ln w="19050">
            <a:solidFill>
              <a:schemeClr val="lt1"/>
            </a:solidFill>
          </a:ln>
          <a:effectLst/>
        </c:spPr>
      </c:pivotFmt>
      <c:pivotFmt>
        <c:idx val="6642"/>
        <c:spPr>
          <a:solidFill>
            <a:schemeClr val="accent1"/>
          </a:solidFill>
          <a:ln w="19050">
            <a:solidFill>
              <a:schemeClr val="lt1"/>
            </a:solidFill>
          </a:ln>
          <a:effectLst/>
        </c:spPr>
      </c:pivotFmt>
      <c:pivotFmt>
        <c:idx val="6643"/>
        <c:spPr>
          <a:solidFill>
            <a:schemeClr val="accent1"/>
          </a:solidFill>
          <a:ln w="19050">
            <a:solidFill>
              <a:schemeClr val="lt1"/>
            </a:solidFill>
          </a:ln>
          <a:effectLst/>
        </c:spPr>
      </c:pivotFmt>
      <c:pivotFmt>
        <c:idx val="6644"/>
        <c:spPr>
          <a:solidFill>
            <a:schemeClr val="accent1"/>
          </a:solidFill>
          <a:ln w="19050">
            <a:solidFill>
              <a:schemeClr val="lt1"/>
            </a:solidFill>
          </a:ln>
          <a:effectLst/>
        </c:spPr>
      </c:pivotFmt>
      <c:pivotFmt>
        <c:idx val="6645"/>
        <c:spPr>
          <a:solidFill>
            <a:schemeClr val="accent1"/>
          </a:solidFill>
          <a:ln w="19050">
            <a:solidFill>
              <a:schemeClr val="lt1"/>
            </a:solidFill>
          </a:ln>
          <a:effectLst/>
        </c:spPr>
      </c:pivotFmt>
      <c:pivotFmt>
        <c:idx val="6646"/>
        <c:spPr>
          <a:solidFill>
            <a:schemeClr val="accent1"/>
          </a:solidFill>
          <a:ln w="19050">
            <a:solidFill>
              <a:schemeClr val="lt1"/>
            </a:solidFill>
          </a:ln>
          <a:effectLst/>
        </c:spPr>
      </c:pivotFmt>
      <c:pivotFmt>
        <c:idx val="6647"/>
        <c:spPr>
          <a:solidFill>
            <a:schemeClr val="accent1"/>
          </a:solidFill>
          <a:ln w="19050">
            <a:solidFill>
              <a:schemeClr val="lt1"/>
            </a:solidFill>
          </a:ln>
          <a:effectLst/>
        </c:spPr>
      </c:pivotFmt>
      <c:pivotFmt>
        <c:idx val="6648"/>
        <c:spPr>
          <a:solidFill>
            <a:schemeClr val="accent1"/>
          </a:solidFill>
          <a:ln w="19050">
            <a:solidFill>
              <a:schemeClr val="lt1"/>
            </a:solidFill>
          </a:ln>
          <a:effectLst/>
        </c:spPr>
      </c:pivotFmt>
      <c:pivotFmt>
        <c:idx val="6649"/>
        <c:spPr>
          <a:solidFill>
            <a:schemeClr val="accent1"/>
          </a:solidFill>
          <a:ln w="19050">
            <a:solidFill>
              <a:schemeClr val="lt1"/>
            </a:solidFill>
          </a:ln>
          <a:effectLst/>
        </c:spPr>
      </c:pivotFmt>
      <c:pivotFmt>
        <c:idx val="6650"/>
        <c:spPr>
          <a:solidFill>
            <a:schemeClr val="accent1"/>
          </a:solidFill>
          <a:ln w="19050">
            <a:solidFill>
              <a:schemeClr val="lt1"/>
            </a:solidFill>
          </a:ln>
          <a:effectLst/>
        </c:spPr>
      </c:pivotFmt>
      <c:pivotFmt>
        <c:idx val="6651"/>
        <c:spPr>
          <a:solidFill>
            <a:schemeClr val="accent1"/>
          </a:solidFill>
          <a:ln w="19050">
            <a:solidFill>
              <a:schemeClr val="lt1"/>
            </a:solidFill>
          </a:ln>
          <a:effectLst/>
        </c:spPr>
      </c:pivotFmt>
      <c:pivotFmt>
        <c:idx val="6652"/>
        <c:spPr>
          <a:solidFill>
            <a:schemeClr val="accent1"/>
          </a:solidFill>
          <a:ln w="19050">
            <a:solidFill>
              <a:schemeClr val="lt1"/>
            </a:solidFill>
          </a:ln>
          <a:effectLst/>
        </c:spPr>
      </c:pivotFmt>
      <c:pivotFmt>
        <c:idx val="6653"/>
        <c:spPr>
          <a:solidFill>
            <a:schemeClr val="accent1"/>
          </a:solidFill>
          <a:ln w="19050">
            <a:solidFill>
              <a:schemeClr val="lt1"/>
            </a:solidFill>
          </a:ln>
          <a:effectLst/>
        </c:spPr>
      </c:pivotFmt>
      <c:pivotFmt>
        <c:idx val="6654"/>
        <c:spPr>
          <a:solidFill>
            <a:schemeClr val="accent1"/>
          </a:solidFill>
          <a:ln w="19050">
            <a:solidFill>
              <a:schemeClr val="lt1"/>
            </a:solidFill>
          </a:ln>
          <a:effectLst/>
        </c:spPr>
      </c:pivotFmt>
      <c:pivotFmt>
        <c:idx val="6655"/>
        <c:spPr>
          <a:solidFill>
            <a:schemeClr val="accent1"/>
          </a:solidFill>
          <a:ln w="19050">
            <a:solidFill>
              <a:schemeClr val="lt1"/>
            </a:solidFill>
          </a:ln>
          <a:effectLst/>
        </c:spPr>
      </c:pivotFmt>
      <c:pivotFmt>
        <c:idx val="6656"/>
        <c:spPr>
          <a:solidFill>
            <a:schemeClr val="accent1"/>
          </a:solidFill>
          <a:ln w="19050">
            <a:solidFill>
              <a:schemeClr val="lt1"/>
            </a:solidFill>
          </a:ln>
          <a:effectLst/>
        </c:spPr>
      </c:pivotFmt>
      <c:pivotFmt>
        <c:idx val="6657"/>
        <c:spPr>
          <a:solidFill>
            <a:schemeClr val="accent1"/>
          </a:solidFill>
          <a:ln w="19050">
            <a:solidFill>
              <a:schemeClr val="lt1"/>
            </a:solidFill>
          </a:ln>
          <a:effectLst/>
        </c:spPr>
      </c:pivotFmt>
      <c:pivotFmt>
        <c:idx val="6658"/>
        <c:spPr>
          <a:solidFill>
            <a:schemeClr val="accent1"/>
          </a:solidFill>
          <a:ln w="19050">
            <a:solidFill>
              <a:schemeClr val="lt1"/>
            </a:solidFill>
          </a:ln>
          <a:effectLst/>
        </c:spPr>
      </c:pivotFmt>
      <c:pivotFmt>
        <c:idx val="6659"/>
        <c:spPr>
          <a:solidFill>
            <a:schemeClr val="accent1"/>
          </a:solidFill>
          <a:ln w="19050">
            <a:solidFill>
              <a:schemeClr val="lt1"/>
            </a:solidFill>
          </a:ln>
          <a:effectLst/>
        </c:spPr>
      </c:pivotFmt>
      <c:pivotFmt>
        <c:idx val="6660"/>
        <c:spPr>
          <a:solidFill>
            <a:schemeClr val="accent1"/>
          </a:solidFill>
          <a:ln w="19050">
            <a:solidFill>
              <a:schemeClr val="lt1"/>
            </a:solidFill>
          </a:ln>
          <a:effectLst/>
        </c:spPr>
      </c:pivotFmt>
      <c:pivotFmt>
        <c:idx val="6661"/>
        <c:spPr>
          <a:solidFill>
            <a:schemeClr val="accent1"/>
          </a:solidFill>
          <a:ln w="19050">
            <a:solidFill>
              <a:schemeClr val="lt1"/>
            </a:solidFill>
          </a:ln>
          <a:effectLst/>
        </c:spPr>
      </c:pivotFmt>
      <c:pivotFmt>
        <c:idx val="6662"/>
        <c:spPr>
          <a:solidFill>
            <a:schemeClr val="accent1"/>
          </a:solidFill>
          <a:ln w="19050">
            <a:solidFill>
              <a:schemeClr val="lt1"/>
            </a:solidFill>
          </a:ln>
          <a:effectLst/>
        </c:spPr>
      </c:pivotFmt>
      <c:pivotFmt>
        <c:idx val="6663"/>
        <c:spPr>
          <a:solidFill>
            <a:schemeClr val="accent1"/>
          </a:solidFill>
          <a:ln w="19050">
            <a:solidFill>
              <a:schemeClr val="lt1"/>
            </a:solidFill>
          </a:ln>
          <a:effectLst/>
        </c:spPr>
      </c:pivotFmt>
      <c:pivotFmt>
        <c:idx val="6664"/>
        <c:spPr>
          <a:solidFill>
            <a:schemeClr val="accent1"/>
          </a:solidFill>
          <a:ln w="19050">
            <a:solidFill>
              <a:schemeClr val="lt1"/>
            </a:solidFill>
          </a:ln>
          <a:effectLst/>
        </c:spPr>
      </c:pivotFmt>
      <c:pivotFmt>
        <c:idx val="6665"/>
        <c:spPr>
          <a:solidFill>
            <a:schemeClr val="accent1"/>
          </a:solidFill>
          <a:ln w="19050">
            <a:solidFill>
              <a:schemeClr val="lt1"/>
            </a:solidFill>
          </a:ln>
          <a:effectLst/>
        </c:spPr>
      </c:pivotFmt>
      <c:pivotFmt>
        <c:idx val="6666"/>
        <c:spPr>
          <a:solidFill>
            <a:schemeClr val="accent1"/>
          </a:solidFill>
          <a:ln w="19050">
            <a:solidFill>
              <a:schemeClr val="lt1"/>
            </a:solidFill>
          </a:ln>
          <a:effectLst/>
        </c:spPr>
      </c:pivotFmt>
      <c:pivotFmt>
        <c:idx val="6667"/>
        <c:spPr>
          <a:solidFill>
            <a:schemeClr val="accent1"/>
          </a:solidFill>
          <a:ln w="19050">
            <a:solidFill>
              <a:schemeClr val="lt1"/>
            </a:solidFill>
          </a:ln>
          <a:effectLst/>
        </c:spPr>
      </c:pivotFmt>
      <c:pivotFmt>
        <c:idx val="6668"/>
        <c:spPr>
          <a:solidFill>
            <a:schemeClr val="accent1"/>
          </a:solidFill>
          <a:ln w="19050">
            <a:solidFill>
              <a:schemeClr val="lt1"/>
            </a:solidFill>
          </a:ln>
          <a:effectLst/>
        </c:spPr>
      </c:pivotFmt>
      <c:pivotFmt>
        <c:idx val="6669"/>
        <c:spPr>
          <a:solidFill>
            <a:schemeClr val="accent1"/>
          </a:solidFill>
          <a:ln w="19050">
            <a:solidFill>
              <a:schemeClr val="lt1"/>
            </a:solidFill>
          </a:ln>
          <a:effectLst/>
        </c:spPr>
      </c:pivotFmt>
      <c:pivotFmt>
        <c:idx val="6670"/>
        <c:spPr>
          <a:solidFill>
            <a:schemeClr val="accent1"/>
          </a:solidFill>
          <a:ln w="19050">
            <a:solidFill>
              <a:schemeClr val="lt1"/>
            </a:solidFill>
          </a:ln>
          <a:effectLst/>
        </c:spPr>
      </c:pivotFmt>
      <c:pivotFmt>
        <c:idx val="6671"/>
        <c:spPr>
          <a:solidFill>
            <a:schemeClr val="accent1"/>
          </a:solidFill>
          <a:ln w="19050">
            <a:solidFill>
              <a:schemeClr val="lt1"/>
            </a:solidFill>
          </a:ln>
          <a:effectLst/>
        </c:spPr>
      </c:pivotFmt>
      <c:pivotFmt>
        <c:idx val="6672"/>
        <c:spPr>
          <a:solidFill>
            <a:schemeClr val="accent1"/>
          </a:solidFill>
          <a:ln w="19050">
            <a:solidFill>
              <a:schemeClr val="lt1"/>
            </a:solidFill>
          </a:ln>
          <a:effectLst/>
        </c:spPr>
      </c:pivotFmt>
      <c:pivotFmt>
        <c:idx val="6673"/>
        <c:spPr>
          <a:solidFill>
            <a:schemeClr val="accent1"/>
          </a:solidFill>
          <a:ln w="19050">
            <a:solidFill>
              <a:schemeClr val="lt1"/>
            </a:solidFill>
          </a:ln>
          <a:effectLst/>
        </c:spPr>
      </c:pivotFmt>
      <c:pivotFmt>
        <c:idx val="6674"/>
        <c:spPr>
          <a:solidFill>
            <a:schemeClr val="accent1"/>
          </a:solidFill>
          <a:ln w="19050">
            <a:solidFill>
              <a:schemeClr val="lt1"/>
            </a:solidFill>
          </a:ln>
          <a:effectLst/>
        </c:spPr>
      </c:pivotFmt>
      <c:pivotFmt>
        <c:idx val="6675"/>
        <c:spPr>
          <a:solidFill>
            <a:schemeClr val="accent1"/>
          </a:solidFill>
          <a:ln w="19050">
            <a:solidFill>
              <a:schemeClr val="lt1"/>
            </a:solidFill>
          </a:ln>
          <a:effectLst/>
        </c:spPr>
      </c:pivotFmt>
      <c:pivotFmt>
        <c:idx val="6676"/>
        <c:spPr>
          <a:solidFill>
            <a:schemeClr val="accent1"/>
          </a:solidFill>
          <a:ln w="19050">
            <a:solidFill>
              <a:schemeClr val="lt1"/>
            </a:solidFill>
          </a:ln>
          <a:effectLst/>
        </c:spPr>
      </c:pivotFmt>
      <c:pivotFmt>
        <c:idx val="6677"/>
        <c:spPr>
          <a:solidFill>
            <a:schemeClr val="accent1"/>
          </a:solidFill>
          <a:ln w="19050">
            <a:solidFill>
              <a:schemeClr val="lt1"/>
            </a:solidFill>
          </a:ln>
          <a:effectLst/>
        </c:spPr>
      </c:pivotFmt>
      <c:pivotFmt>
        <c:idx val="6678"/>
        <c:spPr>
          <a:solidFill>
            <a:schemeClr val="accent1"/>
          </a:solidFill>
          <a:ln w="19050">
            <a:solidFill>
              <a:schemeClr val="lt1"/>
            </a:solidFill>
          </a:ln>
          <a:effectLst/>
        </c:spPr>
      </c:pivotFmt>
      <c:pivotFmt>
        <c:idx val="6679"/>
        <c:spPr>
          <a:solidFill>
            <a:schemeClr val="accent1"/>
          </a:solidFill>
          <a:ln w="19050">
            <a:solidFill>
              <a:schemeClr val="lt1"/>
            </a:solidFill>
          </a:ln>
          <a:effectLst/>
        </c:spPr>
      </c:pivotFmt>
      <c:pivotFmt>
        <c:idx val="6680"/>
        <c:spPr>
          <a:solidFill>
            <a:schemeClr val="accent1"/>
          </a:solidFill>
          <a:ln w="19050">
            <a:solidFill>
              <a:schemeClr val="lt1"/>
            </a:solidFill>
          </a:ln>
          <a:effectLst/>
        </c:spPr>
      </c:pivotFmt>
      <c:pivotFmt>
        <c:idx val="6681"/>
        <c:spPr>
          <a:solidFill>
            <a:schemeClr val="accent1"/>
          </a:solidFill>
          <a:ln w="19050">
            <a:solidFill>
              <a:schemeClr val="lt1"/>
            </a:solidFill>
          </a:ln>
          <a:effectLst/>
        </c:spPr>
      </c:pivotFmt>
      <c:pivotFmt>
        <c:idx val="6682"/>
        <c:spPr>
          <a:solidFill>
            <a:schemeClr val="accent1"/>
          </a:solidFill>
          <a:ln w="19050">
            <a:solidFill>
              <a:schemeClr val="lt1"/>
            </a:solidFill>
          </a:ln>
          <a:effectLst/>
        </c:spPr>
      </c:pivotFmt>
      <c:pivotFmt>
        <c:idx val="6683"/>
        <c:spPr>
          <a:solidFill>
            <a:schemeClr val="accent1"/>
          </a:solidFill>
          <a:ln w="19050">
            <a:solidFill>
              <a:schemeClr val="lt1"/>
            </a:solidFill>
          </a:ln>
          <a:effectLst/>
        </c:spPr>
      </c:pivotFmt>
      <c:pivotFmt>
        <c:idx val="6684"/>
        <c:spPr>
          <a:solidFill>
            <a:schemeClr val="accent1"/>
          </a:solidFill>
          <a:ln w="19050">
            <a:solidFill>
              <a:schemeClr val="lt1"/>
            </a:solidFill>
          </a:ln>
          <a:effectLst/>
        </c:spPr>
      </c:pivotFmt>
      <c:pivotFmt>
        <c:idx val="6685"/>
        <c:spPr>
          <a:solidFill>
            <a:schemeClr val="accent1"/>
          </a:solidFill>
          <a:ln w="19050">
            <a:solidFill>
              <a:schemeClr val="lt1"/>
            </a:solidFill>
          </a:ln>
          <a:effectLst/>
        </c:spPr>
      </c:pivotFmt>
      <c:pivotFmt>
        <c:idx val="6686"/>
        <c:spPr>
          <a:solidFill>
            <a:schemeClr val="accent1"/>
          </a:solidFill>
          <a:ln w="19050">
            <a:solidFill>
              <a:schemeClr val="lt1"/>
            </a:solidFill>
          </a:ln>
          <a:effectLst/>
        </c:spPr>
      </c:pivotFmt>
      <c:pivotFmt>
        <c:idx val="6687"/>
        <c:spPr>
          <a:solidFill>
            <a:schemeClr val="accent1"/>
          </a:solidFill>
          <a:ln w="19050">
            <a:solidFill>
              <a:schemeClr val="lt1"/>
            </a:solidFill>
          </a:ln>
          <a:effectLst/>
        </c:spPr>
      </c:pivotFmt>
      <c:pivotFmt>
        <c:idx val="6688"/>
        <c:spPr>
          <a:solidFill>
            <a:schemeClr val="accent1"/>
          </a:solidFill>
          <a:ln w="19050">
            <a:solidFill>
              <a:schemeClr val="lt1"/>
            </a:solidFill>
          </a:ln>
          <a:effectLst/>
        </c:spPr>
      </c:pivotFmt>
      <c:pivotFmt>
        <c:idx val="6689"/>
        <c:spPr>
          <a:solidFill>
            <a:schemeClr val="accent1"/>
          </a:solidFill>
          <a:ln w="19050">
            <a:solidFill>
              <a:schemeClr val="lt1"/>
            </a:solidFill>
          </a:ln>
          <a:effectLst/>
        </c:spPr>
      </c:pivotFmt>
      <c:pivotFmt>
        <c:idx val="6690"/>
        <c:spPr>
          <a:solidFill>
            <a:schemeClr val="accent1"/>
          </a:solidFill>
          <a:ln w="19050">
            <a:solidFill>
              <a:schemeClr val="lt1"/>
            </a:solidFill>
          </a:ln>
          <a:effectLst/>
        </c:spPr>
      </c:pivotFmt>
      <c:pivotFmt>
        <c:idx val="6691"/>
        <c:spPr>
          <a:solidFill>
            <a:schemeClr val="accent1"/>
          </a:solidFill>
          <a:ln w="19050">
            <a:solidFill>
              <a:schemeClr val="lt1"/>
            </a:solidFill>
          </a:ln>
          <a:effectLst/>
        </c:spPr>
      </c:pivotFmt>
      <c:pivotFmt>
        <c:idx val="6692"/>
        <c:spPr>
          <a:solidFill>
            <a:schemeClr val="accent1"/>
          </a:solidFill>
          <a:ln w="19050">
            <a:solidFill>
              <a:schemeClr val="lt1"/>
            </a:solidFill>
          </a:ln>
          <a:effectLst/>
        </c:spPr>
      </c:pivotFmt>
      <c:pivotFmt>
        <c:idx val="6693"/>
        <c:spPr>
          <a:solidFill>
            <a:schemeClr val="accent1"/>
          </a:solidFill>
          <a:ln w="19050">
            <a:solidFill>
              <a:schemeClr val="lt1"/>
            </a:solidFill>
          </a:ln>
          <a:effectLst/>
        </c:spPr>
      </c:pivotFmt>
      <c:pivotFmt>
        <c:idx val="6694"/>
        <c:spPr>
          <a:solidFill>
            <a:schemeClr val="accent1"/>
          </a:solidFill>
          <a:ln w="19050">
            <a:solidFill>
              <a:schemeClr val="lt1"/>
            </a:solidFill>
          </a:ln>
          <a:effectLst/>
        </c:spPr>
      </c:pivotFmt>
      <c:pivotFmt>
        <c:idx val="6695"/>
        <c:spPr>
          <a:solidFill>
            <a:schemeClr val="accent1"/>
          </a:solidFill>
          <a:ln w="19050">
            <a:solidFill>
              <a:schemeClr val="lt1"/>
            </a:solidFill>
          </a:ln>
          <a:effectLst/>
        </c:spPr>
      </c:pivotFmt>
      <c:pivotFmt>
        <c:idx val="6696"/>
        <c:spPr>
          <a:solidFill>
            <a:schemeClr val="accent1"/>
          </a:solidFill>
          <a:ln w="19050">
            <a:solidFill>
              <a:schemeClr val="lt1"/>
            </a:solidFill>
          </a:ln>
          <a:effectLst/>
        </c:spPr>
      </c:pivotFmt>
      <c:pivotFmt>
        <c:idx val="6697"/>
        <c:spPr>
          <a:solidFill>
            <a:schemeClr val="accent1"/>
          </a:solidFill>
          <a:ln w="19050">
            <a:solidFill>
              <a:schemeClr val="lt1"/>
            </a:solidFill>
          </a:ln>
          <a:effectLst/>
        </c:spPr>
      </c:pivotFmt>
      <c:pivotFmt>
        <c:idx val="6698"/>
        <c:spPr>
          <a:solidFill>
            <a:schemeClr val="accent1"/>
          </a:solidFill>
          <a:ln w="19050">
            <a:solidFill>
              <a:schemeClr val="lt1"/>
            </a:solidFill>
          </a:ln>
          <a:effectLst/>
        </c:spPr>
      </c:pivotFmt>
      <c:pivotFmt>
        <c:idx val="6699"/>
        <c:spPr>
          <a:solidFill>
            <a:schemeClr val="accent1"/>
          </a:solidFill>
          <a:ln w="19050">
            <a:solidFill>
              <a:schemeClr val="lt1"/>
            </a:solidFill>
          </a:ln>
          <a:effectLst/>
        </c:spPr>
      </c:pivotFmt>
      <c:pivotFmt>
        <c:idx val="6700"/>
        <c:spPr>
          <a:solidFill>
            <a:schemeClr val="accent1"/>
          </a:solidFill>
          <a:ln w="19050">
            <a:solidFill>
              <a:schemeClr val="lt1"/>
            </a:solidFill>
          </a:ln>
          <a:effectLst/>
        </c:spPr>
      </c:pivotFmt>
      <c:pivotFmt>
        <c:idx val="6701"/>
        <c:spPr>
          <a:solidFill>
            <a:schemeClr val="accent1"/>
          </a:solidFill>
          <a:ln w="19050">
            <a:solidFill>
              <a:schemeClr val="lt1"/>
            </a:solidFill>
          </a:ln>
          <a:effectLst/>
        </c:spPr>
      </c:pivotFmt>
      <c:pivotFmt>
        <c:idx val="6702"/>
        <c:spPr>
          <a:solidFill>
            <a:schemeClr val="accent1"/>
          </a:solidFill>
          <a:ln w="19050">
            <a:solidFill>
              <a:schemeClr val="lt1"/>
            </a:solidFill>
          </a:ln>
          <a:effectLst/>
        </c:spPr>
      </c:pivotFmt>
      <c:pivotFmt>
        <c:idx val="6703"/>
        <c:spPr>
          <a:solidFill>
            <a:schemeClr val="accent1"/>
          </a:solidFill>
          <a:ln w="19050">
            <a:solidFill>
              <a:schemeClr val="lt1"/>
            </a:solidFill>
          </a:ln>
          <a:effectLst/>
        </c:spPr>
      </c:pivotFmt>
      <c:pivotFmt>
        <c:idx val="6704"/>
        <c:spPr>
          <a:solidFill>
            <a:schemeClr val="accent1"/>
          </a:solidFill>
          <a:ln w="19050">
            <a:solidFill>
              <a:schemeClr val="lt1"/>
            </a:solidFill>
          </a:ln>
          <a:effectLst/>
        </c:spPr>
      </c:pivotFmt>
      <c:pivotFmt>
        <c:idx val="6705"/>
        <c:spPr>
          <a:solidFill>
            <a:schemeClr val="accent1"/>
          </a:solidFill>
          <a:ln w="19050">
            <a:solidFill>
              <a:schemeClr val="lt1"/>
            </a:solidFill>
          </a:ln>
          <a:effectLst/>
        </c:spPr>
      </c:pivotFmt>
      <c:pivotFmt>
        <c:idx val="6706"/>
        <c:spPr>
          <a:solidFill>
            <a:schemeClr val="accent1"/>
          </a:solidFill>
          <a:ln w="19050">
            <a:solidFill>
              <a:schemeClr val="lt1"/>
            </a:solidFill>
          </a:ln>
          <a:effectLst/>
        </c:spPr>
      </c:pivotFmt>
      <c:pivotFmt>
        <c:idx val="6707"/>
        <c:spPr>
          <a:solidFill>
            <a:schemeClr val="accent1"/>
          </a:solidFill>
          <a:ln w="19050">
            <a:solidFill>
              <a:schemeClr val="lt1"/>
            </a:solidFill>
          </a:ln>
          <a:effectLst/>
        </c:spPr>
      </c:pivotFmt>
      <c:pivotFmt>
        <c:idx val="6708"/>
        <c:spPr>
          <a:solidFill>
            <a:schemeClr val="accent1"/>
          </a:solidFill>
          <a:ln w="19050">
            <a:solidFill>
              <a:schemeClr val="lt1"/>
            </a:solidFill>
          </a:ln>
          <a:effectLst/>
        </c:spPr>
      </c:pivotFmt>
      <c:pivotFmt>
        <c:idx val="6709"/>
        <c:spPr>
          <a:solidFill>
            <a:schemeClr val="accent1"/>
          </a:solidFill>
          <a:ln w="19050">
            <a:solidFill>
              <a:schemeClr val="lt1"/>
            </a:solidFill>
          </a:ln>
          <a:effectLst/>
        </c:spPr>
      </c:pivotFmt>
      <c:pivotFmt>
        <c:idx val="6710"/>
        <c:spPr>
          <a:solidFill>
            <a:schemeClr val="accent1"/>
          </a:solidFill>
          <a:ln w="19050">
            <a:solidFill>
              <a:schemeClr val="lt1"/>
            </a:solidFill>
          </a:ln>
          <a:effectLst/>
        </c:spPr>
      </c:pivotFmt>
      <c:pivotFmt>
        <c:idx val="6711"/>
        <c:spPr>
          <a:solidFill>
            <a:schemeClr val="accent1"/>
          </a:solidFill>
          <a:ln w="19050">
            <a:solidFill>
              <a:schemeClr val="lt1"/>
            </a:solidFill>
          </a:ln>
          <a:effectLst/>
        </c:spPr>
      </c:pivotFmt>
      <c:pivotFmt>
        <c:idx val="6712"/>
        <c:spPr>
          <a:solidFill>
            <a:schemeClr val="accent1"/>
          </a:solidFill>
          <a:ln w="19050">
            <a:solidFill>
              <a:schemeClr val="lt1"/>
            </a:solidFill>
          </a:ln>
          <a:effectLst/>
        </c:spPr>
      </c:pivotFmt>
      <c:pivotFmt>
        <c:idx val="6713"/>
        <c:spPr>
          <a:solidFill>
            <a:schemeClr val="accent1"/>
          </a:solidFill>
          <a:ln w="19050">
            <a:solidFill>
              <a:schemeClr val="lt1"/>
            </a:solidFill>
          </a:ln>
          <a:effectLst/>
        </c:spPr>
      </c:pivotFmt>
      <c:pivotFmt>
        <c:idx val="6714"/>
        <c:spPr>
          <a:solidFill>
            <a:schemeClr val="accent1"/>
          </a:solidFill>
          <a:ln w="19050">
            <a:solidFill>
              <a:schemeClr val="lt1"/>
            </a:solidFill>
          </a:ln>
          <a:effectLst/>
        </c:spPr>
      </c:pivotFmt>
      <c:pivotFmt>
        <c:idx val="6715"/>
        <c:spPr>
          <a:solidFill>
            <a:schemeClr val="accent1"/>
          </a:solidFill>
          <a:ln w="19050">
            <a:solidFill>
              <a:schemeClr val="lt1"/>
            </a:solidFill>
          </a:ln>
          <a:effectLst/>
        </c:spPr>
      </c:pivotFmt>
      <c:pivotFmt>
        <c:idx val="6716"/>
        <c:spPr>
          <a:solidFill>
            <a:schemeClr val="accent1"/>
          </a:solidFill>
          <a:ln w="19050">
            <a:solidFill>
              <a:schemeClr val="lt1"/>
            </a:solidFill>
          </a:ln>
          <a:effectLst/>
        </c:spPr>
      </c:pivotFmt>
      <c:pivotFmt>
        <c:idx val="6717"/>
        <c:spPr>
          <a:solidFill>
            <a:schemeClr val="accent1"/>
          </a:solidFill>
          <a:ln w="19050">
            <a:solidFill>
              <a:schemeClr val="lt1"/>
            </a:solidFill>
          </a:ln>
          <a:effectLst/>
        </c:spPr>
      </c:pivotFmt>
      <c:pivotFmt>
        <c:idx val="6718"/>
        <c:spPr>
          <a:solidFill>
            <a:schemeClr val="accent1"/>
          </a:solidFill>
          <a:ln w="19050">
            <a:solidFill>
              <a:schemeClr val="lt1"/>
            </a:solidFill>
          </a:ln>
          <a:effectLst/>
        </c:spPr>
      </c:pivotFmt>
      <c:pivotFmt>
        <c:idx val="6719"/>
        <c:spPr>
          <a:solidFill>
            <a:schemeClr val="accent1"/>
          </a:solidFill>
          <a:ln w="19050">
            <a:solidFill>
              <a:schemeClr val="lt1"/>
            </a:solidFill>
          </a:ln>
          <a:effectLst/>
        </c:spPr>
      </c:pivotFmt>
      <c:pivotFmt>
        <c:idx val="6720"/>
        <c:spPr>
          <a:solidFill>
            <a:schemeClr val="accent1"/>
          </a:solidFill>
          <a:ln w="19050">
            <a:solidFill>
              <a:schemeClr val="lt1"/>
            </a:solidFill>
          </a:ln>
          <a:effectLst/>
        </c:spPr>
      </c:pivotFmt>
      <c:pivotFmt>
        <c:idx val="6721"/>
        <c:spPr>
          <a:solidFill>
            <a:schemeClr val="accent1"/>
          </a:solidFill>
          <a:ln w="19050">
            <a:solidFill>
              <a:schemeClr val="lt1"/>
            </a:solidFill>
          </a:ln>
          <a:effectLst/>
        </c:spPr>
      </c:pivotFmt>
      <c:pivotFmt>
        <c:idx val="6722"/>
        <c:spPr>
          <a:solidFill>
            <a:schemeClr val="accent1"/>
          </a:solidFill>
          <a:ln w="19050">
            <a:solidFill>
              <a:schemeClr val="lt1"/>
            </a:solidFill>
          </a:ln>
          <a:effectLst/>
        </c:spPr>
      </c:pivotFmt>
      <c:pivotFmt>
        <c:idx val="6723"/>
        <c:spPr>
          <a:solidFill>
            <a:schemeClr val="accent1"/>
          </a:solidFill>
          <a:ln w="19050">
            <a:solidFill>
              <a:schemeClr val="lt1"/>
            </a:solidFill>
          </a:ln>
          <a:effectLst/>
        </c:spPr>
      </c:pivotFmt>
      <c:pivotFmt>
        <c:idx val="6724"/>
        <c:spPr>
          <a:solidFill>
            <a:schemeClr val="accent1"/>
          </a:solidFill>
          <a:ln w="19050">
            <a:solidFill>
              <a:schemeClr val="lt1"/>
            </a:solidFill>
          </a:ln>
          <a:effectLst/>
        </c:spPr>
      </c:pivotFmt>
      <c:pivotFmt>
        <c:idx val="6725"/>
        <c:spPr>
          <a:solidFill>
            <a:schemeClr val="accent1"/>
          </a:solidFill>
          <a:ln w="19050">
            <a:solidFill>
              <a:schemeClr val="lt1"/>
            </a:solidFill>
          </a:ln>
          <a:effectLst/>
        </c:spPr>
      </c:pivotFmt>
      <c:pivotFmt>
        <c:idx val="6726"/>
        <c:spPr>
          <a:solidFill>
            <a:schemeClr val="accent1"/>
          </a:solidFill>
          <a:ln w="19050">
            <a:solidFill>
              <a:schemeClr val="lt1"/>
            </a:solidFill>
          </a:ln>
          <a:effectLst/>
        </c:spPr>
      </c:pivotFmt>
      <c:pivotFmt>
        <c:idx val="6727"/>
        <c:spPr>
          <a:solidFill>
            <a:schemeClr val="accent1"/>
          </a:solidFill>
          <a:ln w="19050">
            <a:solidFill>
              <a:schemeClr val="lt1"/>
            </a:solidFill>
          </a:ln>
          <a:effectLst/>
        </c:spPr>
      </c:pivotFmt>
      <c:pivotFmt>
        <c:idx val="6728"/>
        <c:spPr>
          <a:solidFill>
            <a:schemeClr val="accent1"/>
          </a:solidFill>
          <a:ln w="19050">
            <a:solidFill>
              <a:schemeClr val="lt1"/>
            </a:solidFill>
          </a:ln>
          <a:effectLst/>
        </c:spPr>
      </c:pivotFmt>
      <c:pivotFmt>
        <c:idx val="6729"/>
        <c:spPr>
          <a:solidFill>
            <a:schemeClr val="accent1"/>
          </a:solidFill>
          <a:ln w="19050">
            <a:solidFill>
              <a:schemeClr val="lt1"/>
            </a:solidFill>
          </a:ln>
          <a:effectLst/>
        </c:spPr>
      </c:pivotFmt>
      <c:pivotFmt>
        <c:idx val="6730"/>
        <c:spPr>
          <a:solidFill>
            <a:schemeClr val="accent1"/>
          </a:solidFill>
          <a:ln w="19050">
            <a:solidFill>
              <a:schemeClr val="lt1"/>
            </a:solidFill>
          </a:ln>
          <a:effectLst/>
        </c:spPr>
      </c:pivotFmt>
      <c:pivotFmt>
        <c:idx val="6731"/>
        <c:spPr>
          <a:solidFill>
            <a:schemeClr val="accent1"/>
          </a:solidFill>
          <a:ln w="19050">
            <a:solidFill>
              <a:schemeClr val="lt1"/>
            </a:solidFill>
          </a:ln>
          <a:effectLst/>
        </c:spPr>
      </c:pivotFmt>
      <c:pivotFmt>
        <c:idx val="6732"/>
        <c:spPr>
          <a:solidFill>
            <a:schemeClr val="accent1"/>
          </a:solidFill>
          <a:ln w="19050">
            <a:solidFill>
              <a:schemeClr val="lt1"/>
            </a:solidFill>
          </a:ln>
          <a:effectLst/>
        </c:spPr>
      </c:pivotFmt>
      <c:pivotFmt>
        <c:idx val="6733"/>
        <c:spPr>
          <a:solidFill>
            <a:schemeClr val="accent1"/>
          </a:solidFill>
          <a:ln w="19050">
            <a:solidFill>
              <a:schemeClr val="lt1"/>
            </a:solidFill>
          </a:ln>
          <a:effectLst/>
        </c:spPr>
      </c:pivotFmt>
      <c:pivotFmt>
        <c:idx val="6734"/>
        <c:spPr>
          <a:solidFill>
            <a:schemeClr val="accent1"/>
          </a:solidFill>
          <a:ln w="19050">
            <a:solidFill>
              <a:schemeClr val="lt1"/>
            </a:solidFill>
          </a:ln>
          <a:effectLst/>
        </c:spPr>
      </c:pivotFmt>
      <c:pivotFmt>
        <c:idx val="6735"/>
        <c:spPr>
          <a:solidFill>
            <a:schemeClr val="accent1"/>
          </a:solidFill>
          <a:ln w="19050">
            <a:solidFill>
              <a:schemeClr val="lt1"/>
            </a:solidFill>
          </a:ln>
          <a:effectLst/>
        </c:spPr>
      </c:pivotFmt>
      <c:pivotFmt>
        <c:idx val="6736"/>
        <c:spPr>
          <a:solidFill>
            <a:schemeClr val="accent1"/>
          </a:solidFill>
          <a:ln w="19050">
            <a:solidFill>
              <a:schemeClr val="lt1"/>
            </a:solidFill>
          </a:ln>
          <a:effectLst/>
        </c:spPr>
      </c:pivotFmt>
      <c:pivotFmt>
        <c:idx val="6737"/>
        <c:spPr>
          <a:solidFill>
            <a:schemeClr val="accent1"/>
          </a:solidFill>
          <a:ln w="19050">
            <a:solidFill>
              <a:schemeClr val="lt1"/>
            </a:solidFill>
          </a:ln>
          <a:effectLst/>
        </c:spPr>
      </c:pivotFmt>
      <c:pivotFmt>
        <c:idx val="6738"/>
        <c:spPr>
          <a:solidFill>
            <a:schemeClr val="accent1"/>
          </a:solidFill>
          <a:ln w="19050">
            <a:solidFill>
              <a:schemeClr val="lt1"/>
            </a:solidFill>
          </a:ln>
          <a:effectLst/>
        </c:spPr>
      </c:pivotFmt>
      <c:pivotFmt>
        <c:idx val="6739"/>
        <c:spPr>
          <a:solidFill>
            <a:schemeClr val="accent1"/>
          </a:solidFill>
          <a:ln w="19050">
            <a:solidFill>
              <a:schemeClr val="lt1"/>
            </a:solidFill>
          </a:ln>
          <a:effectLst/>
        </c:spPr>
      </c:pivotFmt>
      <c:pivotFmt>
        <c:idx val="6740"/>
        <c:spPr>
          <a:solidFill>
            <a:schemeClr val="accent1"/>
          </a:solidFill>
          <a:ln w="19050">
            <a:solidFill>
              <a:schemeClr val="lt1"/>
            </a:solidFill>
          </a:ln>
          <a:effectLst/>
        </c:spPr>
      </c:pivotFmt>
      <c:pivotFmt>
        <c:idx val="6741"/>
        <c:spPr>
          <a:solidFill>
            <a:schemeClr val="accent1"/>
          </a:solidFill>
          <a:ln w="19050">
            <a:solidFill>
              <a:schemeClr val="lt1"/>
            </a:solidFill>
          </a:ln>
          <a:effectLst/>
        </c:spPr>
      </c:pivotFmt>
      <c:pivotFmt>
        <c:idx val="6742"/>
        <c:spPr>
          <a:solidFill>
            <a:schemeClr val="accent1"/>
          </a:solidFill>
          <a:ln w="19050">
            <a:solidFill>
              <a:schemeClr val="lt1"/>
            </a:solidFill>
          </a:ln>
          <a:effectLst/>
        </c:spPr>
      </c:pivotFmt>
      <c:pivotFmt>
        <c:idx val="6743"/>
        <c:spPr>
          <a:solidFill>
            <a:schemeClr val="accent1"/>
          </a:solidFill>
          <a:ln w="19050">
            <a:solidFill>
              <a:schemeClr val="lt1"/>
            </a:solidFill>
          </a:ln>
          <a:effectLst/>
        </c:spPr>
      </c:pivotFmt>
      <c:pivotFmt>
        <c:idx val="6744"/>
        <c:spPr>
          <a:solidFill>
            <a:schemeClr val="accent1"/>
          </a:solidFill>
          <a:ln w="19050">
            <a:solidFill>
              <a:schemeClr val="lt1"/>
            </a:solidFill>
          </a:ln>
          <a:effectLst/>
        </c:spPr>
      </c:pivotFmt>
      <c:pivotFmt>
        <c:idx val="6745"/>
        <c:spPr>
          <a:solidFill>
            <a:schemeClr val="accent1"/>
          </a:solidFill>
          <a:ln w="19050">
            <a:solidFill>
              <a:schemeClr val="lt1"/>
            </a:solidFill>
          </a:ln>
          <a:effectLst/>
        </c:spPr>
      </c:pivotFmt>
      <c:pivotFmt>
        <c:idx val="6746"/>
        <c:spPr>
          <a:solidFill>
            <a:schemeClr val="accent1"/>
          </a:solidFill>
          <a:ln w="19050">
            <a:solidFill>
              <a:schemeClr val="lt1"/>
            </a:solidFill>
          </a:ln>
          <a:effectLst/>
        </c:spPr>
      </c:pivotFmt>
      <c:pivotFmt>
        <c:idx val="6747"/>
        <c:spPr>
          <a:solidFill>
            <a:schemeClr val="accent1"/>
          </a:solidFill>
          <a:ln w="19050">
            <a:solidFill>
              <a:schemeClr val="lt1"/>
            </a:solidFill>
          </a:ln>
          <a:effectLst/>
        </c:spPr>
      </c:pivotFmt>
      <c:pivotFmt>
        <c:idx val="6748"/>
        <c:spPr>
          <a:solidFill>
            <a:schemeClr val="accent1"/>
          </a:solidFill>
          <a:ln w="19050">
            <a:solidFill>
              <a:schemeClr val="lt1"/>
            </a:solidFill>
          </a:ln>
          <a:effectLst/>
        </c:spPr>
      </c:pivotFmt>
      <c:pivotFmt>
        <c:idx val="6749"/>
        <c:spPr>
          <a:solidFill>
            <a:schemeClr val="accent1"/>
          </a:solidFill>
          <a:ln w="19050">
            <a:solidFill>
              <a:schemeClr val="lt1"/>
            </a:solidFill>
          </a:ln>
          <a:effectLst/>
        </c:spPr>
      </c:pivotFmt>
      <c:pivotFmt>
        <c:idx val="6750"/>
        <c:spPr>
          <a:solidFill>
            <a:schemeClr val="accent1"/>
          </a:solidFill>
          <a:ln w="19050">
            <a:solidFill>
              <a:schemeClr val="lt1"/>
            </a:solidFill>
          </a:ln>
          <a:effectLst/>
        </c:spPr>
      </c:pivotFmt>
      <c:pivotFmt>
        <c:idx val="6751"/>
        <c:spPr>
          <a:solidFill>
            <a:schemeClr val="accent1"/>
          </a:solidFill>
          <a:ln w="19050">
            <a:solidFill>
              <a:schemeClr val="lt1"/>
            </a:solidFill>
          </a:ln>
          <a:effectLst/>
        </c:spPr>
      </c:pivotFmt>
      <c:pivotFmt>
        <c:idx val="6752"/>
        <c:spPr>
          <a:solidFill>
            <a:schemeClr val="accent1"/>
          </a:solidFill>
          <a:ln w="19050">
            <a:solidFill>
              <a:schemeClr val="lt1"/>
            </a:solidFill>
          </a:ln>
          <a:effectLst/>
        </c:spPr>
      </c:pivotFmt>
      <c:pivotFmt>
        <c:idx val="6753"/>
        <c:spPr>
          <a:solidFill>
            <a:schemeClr val="accent1"/>
          </a:solidFill>
          <a:ln w="19050">
            <a:solidFill>
              <a:schemeClr val="lt1"/>
            </a:solidFill>
          </a:ln>
          <a:effectLst/>
        </c:spPr>
      </c:pivotFmt>
      <c:pivotFmt>
        <c:idx val="6754"/>
        <c:spPr>
          <a:solidFill>
            <a:schemeClr val="accent1"/>
          </a:solidFill>
          <a:ln w="19050">
            <a:solidFill>
              <a:schemeClr val="lt1"/>
            </a:solidFill>
          </a:ln>
          <a:effectLst/>
        </c:spPr>
      </c:pivotFmt>
      <c:pivotFmt>
        <c:idx val="6755"/>
        <c:spPr>
          <a:solidFill>
            <a:schemeClr val="accent1"/>
          </a:solidFill>
          <a:ln w="19050">
            <a:solidFill>
              <a:schemeClr val="lt1"/>
            </a:solidFill>
          </a:ln>
          <a:effectLst/>
        </c:spPr>
      </c:pivotFmt>
      <c:pivotFmt>
        <c:idx val="6756"/>
        <c:spPr>
          <a:solidFill>
            <a:schemeClr val="accent1"/>
          </a:solidFill>
          <a:ln w="19050">
            <a:solidFill>
              <a:schemeClr val="lt1"/>
            </a:solidFill>
          </a:ln>
          <a:effectLst/>
        </c:spPr>
      </c:pivotFmt>
      <c:pivotFmt>
        <c:idx val="6757"/>
        <c:spPr>
          <a:solidFill>
            <a:schemeClr val="accent1"/>
          </a:solidFill>
          <a:ln w="19050">
            <a:solidFill>
              <a:schemeClr val="lt1"/>
            </a:solidFill>
          </a:ln>
          <a:effectLst/>
        </c:spPr>
      </c:pivotFmt>
      <c:pivotFmt>
        <c:idx val="6758"/>
        <c:spPr>
          <a:solidFill>
            <a:schemeClr val="accent1"/>
          </a:solidFill>
          <a:ln w="19050">
            <a:solidFill>
              <a:schemeClr val="lt1"/>
            </a:solidFill>
          </a:ln>
          <a:effectLst/>
        </c:spPr>
      </c:pivotFmt>
      <c:pivotFmt>
        <c:idx val="6759"/>
        <c:spPr>
          <a:solidFill>
            <a:schemeClr val="accent1"/>
          </a:solidFill>
          <a:ln w="19050">
            <a:solidFill>
              <a:schemeClr val="lt1"/>
            </a:solidFill>
          </a:ln>
          <a:effectLst/>
        </c:spPr>
      </c:pivotFmt>
      <c:pivotFmt>
        <c:idx val="6760"/>
        <c:spPr>
          <a:solidFill>
            <a:schemeClr val="accent1"/>
          </a:solidFill>
          <a:ln w="19050">
            <a:solidFill>
              <a:schemeClr val="lt1"/>
            </a:solidFill>
          </a:ln>
          <a:effectLst/>
        </c:spPr>
      </c:pivotFmt>
      <c:pivotFmt>
        <c:idx val="6761"/>
        <c:spPr>
          <a:solidFill>
            <a:schemeClr val="accent1"/>
          </a:solidFill>
          <a:ln w="19050">
            <a:solidFill>
              <a:schemeClr val="lt1"/>
            </a:solidFill>
          </a:ln>
          <a:effectLst/>
        </c:spPr>
      </c:pivotFmt>
      <c:pivotFmt>
        <c:idx val="6762"/>
        <c:spPr>
          <a:solidFill>
            <a:schemeClr val="accent1"/>
          </a:solidFill>
          <a:ln w="19050">
            <a:solidFill>
              <a:schemeClr val="lt1"/>
            </a:solidFill>
          </a:ln>
          <a:effectLst/>
        </c:spPr>
      </c:pivotFmt>
      <c:pivotFmt>
        <c:idx val="6763"/>
        <c:spPr>
          <a:solidFill>
            <a:schemeClr val="accent1"/>
          </a:solidFill>
          <a:ln w="19050">
            <a:solidFill>
              <a:schemeClr val="lt1"/>
            </a:solidFill>
          </a:ln>
          <a:effectLst/>
        </c:spPr>
      </c:pivotFmt>
      <c:pivotFmt>
        <c:idx val="6764"/>
        <c:spPr>
          <a:solidFill>
            <a:schemeClr val="accent1"/>
          </a:solidFill>
          <a:ln w="19050">
            <a:solidFill>
              <a:schemeClr val="lt1"/>
            </a:solidFill>
          </a:ln>
          <a:effectLst/>
        </c:spPr>
      </c:pivotFmt>
      <c:pivotFmt>
        <c:idx val="6765"/>
        <c:spPr>
          <a:solidFill>
            <a:schemeClr val="accent1"/>
          </a:solidFill>
          <a:ln w="19050">
            <a:solidFill>
              <a:schemeClr val="lt1"/>
            </a:solidFill>
          </a:ln>
          <a:effectLst/>
        </c:spPr>
      </c:pivotFmt>
      <c:pivotFmt>
        <c:idx val="6766"/>
        <c:spPr>
          <a:solidFill>
            <a:schemeClr val="accent1"/>
          </a:solidFill>
          <a:ln w="19050">
            <a:solidFill>
              <a:schemeClr val="lt1"/>
            </a:solidFill>
          </a:ln>
          <a:effectLst/>
        </c:spPr>
      </c:pivotFmt>
      <c:pivotFmt>
        <c:idx val="6767"/>
        <c:spPr>
          <a:solidFill>
            <a:schemeClr val="accent1"/>
          </a:solidFill>
          <a:ln w="19050">
            <a:solidFill>
              <a:schemeClr val="lt1"/>
            </a:solidFill>
          </a:ln>
          <a:effectLst/>
        </c:spPr>
      </c:pivotFmt>
      <c:pivotFmt>
        <c:idx val="6768"/>
        <c:spPr>
          <a:solidFill>
            <a:schemeClr val="accent1"/>
          </a:solidFill>
          <a:ln w="19050">
            <a:solidFill>
              <a:schemeClr val="lt1"/>
            </a:solidFill>
          </a:ln>
          <a:effectLst/>
        </c:spPr>
      </c:pivotFmt>
      <c:pivotFmt>
        <c:idx val="6769"/>
        <c:spPr>
          <a:solidFill>
            <a:schemeClr val="accent1"/>
          </a:solidFill>
          <a:ln w="19050">
            <a:solidFill>
              <a:schemeClr val="lt1"/>
            </a:solidFill>
          </a:ln>
          <a:effectLst/>
        </c:spPr>
      </c:pivotFmt>
      <c:pivotFmt>
        <c:idx val="6770"/>
        <c:spPr>
          <a:solidFill>
            <a:schemeClr val="accent1"/>
          </a:solidFill>
          <a:ln w="19050">
            <a:solidFill>
              <a:schemeClr val="lt1"/>
            </a:solidFill>
          </a:ln>
          <a:effectLst/>
        </c:spPr>
      </c:pivotFmt>
      <c:pivotFmt>
        <c:idx val="6771"/>
        <c:spPr>
          <a:solidFill>
            <a:schemeClr val="accent1"/>
          </a:solidFill>
          <a:ln w="19050">
            <a:solidFill>
              <a:schemeClr val="lt1"/>
            </a:solidFill>
          </a:ln>
          <a:effectLst/>
        </c:spPr>
      </c:pivotFmt>
      <c:pivotFmt>
        <c:idx val="6772"/>
        <c:spPr>
          <a:solidFill>
            <a:schemeClr val="accent1"/>
          </a:solidFill>
          <a:ln w="19050">
            <a:solidFill>
              <a:schemeClr val="lt1"/>
            </a:solidFill>
          </a:ln>
          <a:effectLst/>
        </c:spPr>
      </c:pivotFmt>
      <c:pivotFmt>
        <c:idx val="6773"/>
        <c:spPr>
          <a:solidFill>
            <a:schemeClr val="accent1"/>
          </a:solidFill>
          <a:ln w="19050">
            <a:solidFill>
              <a:schemeClr val="lt1"/>
            </a:solidFill>
          </a:ln>
          <a:effectLst/>
        </c:spPr>
      </c:pivotFmt>
      <c:pivotFmt>
        <c:idx val="6774"/>
        <c:spPr>
          <a:solidFill>
            <a:schemeClr val="accent1"/>
          </a:solidFill>
          <a:ln w="19050">
            <a:solidFill>
              <a:schemeClr val="lt1"/>
            </a:solidFill>
          </a:ln>
          <a:effectLst/>
        </c:spPr>
      </c:pivotFmt>
      <c:pivotFmt>
        <c:idx val="6775"/>
        <c:spPr>
          <a:solidFill>
            <a:schemeClr val="accent1"/>
          </a:solidFill>
          <a:ln w="19050">
            <a:solidFill>
              <a:schemeClr val="lt1"/>
            </a:solidFill>
          </a:ln>
          <a:effectLst/>
        </c:spPr>
      </c:pivotFmt>
      <c:pivotFmt>
        <c:idx val="6776"/>
        <c:spPr>
          <a:solidFill>
            <a:schemeClr val="accent1"/>
          </a:solidFill>
          <a:ln w="19050">
            <a:solidFill>
              <a:schemeClr val="lt1"/>
            </a:solidFill>
          </a:ln>
          <a:effectLst/>
        </c:spPr>
      </c:pivotFmt>
      <c:pivotFmt>
        <c:idx val="6777"/>
        <c:spPr>
          <a:solidFill>
            <a:schemeClr val="accent1"/>
          </a:solidFill>
          <a:ln w="19050">
            <a:solidFill>
              <a:schemeClr val="lt1"/>
            </a:solidFill>
          </a:ln>
          <a:effectLst/>
        </c:spPr>
        <c:marker>
          <c:symbol val="none"/>
        </c:marker>
      </c:pivotFmt>
      <c:pivotFmt>
        <c:idx val="6778"/>
        <c:spPr>
          <a:solidFill>
            <a:schemeClr val="accent1"/>
          </a:solidFill>
          <a:ln w="19050">
            <a:solidFill>
              <a:schemeClr val="lt1"/>
            </a:solidFill>
          </a:ln>
          <a:effectLst/>
        </c:spPr>
      </c:pivotFmt>
      <c:pivotFmt>
        <c:idx val="6779"/>
        <c:spPr>
          <a:solidFill>
            <a:schemeClr val="accent1"/>
          </a:solidFill>
          <a:ln w="19050">
            <a:solidFill>
              <a:schemeClr val="lt1"/>
            </a:solidFill>
          </a:ln>
          <a:effectLst/>
        </c:spPr>
      </c:pivotFmt>
      <c:pivotFmt>
        <c:idx val="6780"/>
        <c:spPr>
          <a:solidFill>
            <a:schemeClr val="accent1"/>
          </a:solidFill>
          <a:ln w="19050">
            <a:solidFill>
              <a:schemeClr val="lt1"/>
            </a:solidFill>
          </a:ln>
          <a:effectLst/>
        </c:spPr>
      </c:pivotFmt>
      <c:pivotFmt>
        <c:idx val="6781"/>
        <c:spPr>
          <a:solidFill>
            <a:schemeClr val="accent1"/>
          </a:solidFill>
          <a:ln w="19050">
            <a:solidFill>
              <a:schemeClr val="lt1"/>
            </a:solidFill>
          </a:ln>
          <a:effectLst/>
        </c:spPr>
      </c:pivotFmt>
      <c:pivotFmt>
        <c:idx val="6782"/>
        <c:spPr>
          <a:solidFill>
            <a:schemeClr val="accent1"/>
          </a:solidFill>
          <a:ln w="19050">
            <a:solidFill>
              <a:schemeClr val="lt1"/>
            </a:solidFill>
          </a:ln>
          <a:effectLst/>
        </c:spPr>
      </c:pivotFmt>
      <c:pivotFmt>
        <c:idx val="6783"/>
        <c:spPr>
          <a:solidFill>
            <a:schemeClr val="accent1"/>
          </a:solidFill>
          <a:ln w="19050">
            <a:solidFill>
              <a:schemeClr val="lt1"/>
            </a:solidFill>
          </a:ln>
          <a:effectLst/>
        </c:spPr>
      </c:pivotFmt>
      <c:pivotFmt>
        <c:idx val="6784"/>
        <c:spPr>
          <a:solidFill>
            <a:schemeClr val="accent1"/>
          </a:solidFill>
          <a:ln w="19050">
            <a:solidFill>
              <a:schemeClr val="lt1"/>
            </a:solidFill>
          </a:ln>
          <a:effectLst/>
        </c:spPr>
      </c:pivotFmt>
      <c:pivotFmt>
        <c:idx val="6785"/>
        <c:spPr>
          <a:solidFill>
            <a:schemeClr val="accent1"/>
          </a:solidFill>
          <a:ln w="19050">
            <a:solidFill>
              <a:schemeClr val="lt1"/>
            </a:solidFill>
          </a:ln>
          <a:effectLst/>
        </c:spPr>
      </c:pivotFmt>
      <c:pivotFmt>
        <c:idx val="6786"/>
        <c:spPr>
          <a:solidFill>
            <a:schemeClr val="accent1"/>
          </a:solidFill>
          <a:ln w="19050">
            <a:solidFill>
              <a:schemeClr val="lt1"/>
            </a:solidFill>
          </a:ln>
          <a:effectLst/>
        </c:spPr>
      </c:pivotFmt>
      <c:pivotFmt>
        <c:idx val="6787"/>
        <c:spPr>
          <a:solidFill>
            <a:schemeClr val="accent1"/>
          </a:solidFill>
          <a:ln w="19050">
            <a:solidFill>
              <a:schemeClr val="lt1"/>
            </a:solidFill>
          </a:ln>
          <a:effectLst/>
        </c:spPr>
      </c:pivotFmt>
      <c:pivotFmt>
        <c:idx val="6788"/>
        <c:spPr>
          <a:solidFill>
            <a:schemeClr val="accent1"/>
          </a:solidFill>
          <a:ln w="19050">
            <a:solidFill>
              <a:schemeClr val="lt1"/>
            </a:solidFill>
          </a:ln>
          <a:effectLst/>
        </c:spPr>
      </c:pivotFmt>
      <c:pivotFmt>
        <c:idx val="6789"/>
        <c:spPr>
          <a:solidFill>
            <a:schemeClr val="accent1"/>
          </a:solidFill>
          <a:ln w="19050">
            <a:solidFill>
              <a:schemeClr val="lt1"/>
            </a:solidFill>
          </a:ln>
          <a:effectLst/>
        </c:spPr>
      </c:pivotFmt>
      <c:pivotFmt>
        <c:idx val="6790"/>
        <c:spPr>
          <a:solidFill>
            <a:schemeClr val="accent1"/>
          </a:solidFill>
          <a:ln w="19050">
            <a:solidFill>
              <a:schemeClr val="lt1"/>
            </a:solidFill>
          </a:ln>
          <a:effectLst/>
        </c:spPr>
      </c:pivotFmt>
      <c:pivotFmt>
        <c:idx val="6791"/>
        <c:spPr>
          <a:solidFill>
            <a:schemeClr val="accent1"/>
          </a:solidFill>
          <a:ln w="19050">
            <a:solidFill>
              <a:schemeClr val="lt1"/>
            </a:solidFill>
          </a:ln>
          <a:effectLst/>
        </c:spPr>
      </c:pivotFmt>
      <c:pivotFmt>
        <c:idx val="6792"/>
        <c:spPr>
          <a:solidFill>
            <a:schemeClr val="accent1"/>
          </a:solidFill>
          <a:ln w="19050">
            <a:solidFill>
              <a:schemeClr val="lt1"/>
            </a:solidFill>
          </a:ln>
          <a:effectLst/>
        </c:spPr>
      </c:pivotFmt>
      <c:pivotFmt>
        <c:idx val="6793"/>
        <c:spPr>
          <a:solidFill>
            <a:schemeClr val="accent1"/>
          </a:solidFill>
          <a:ln w="19050">
            <a:solidFill>
              <a:schemeClr val="lt1"/>
            </a:solidFill>
          </a:ln>
          <a:effectLst/>
        </c:spPr>
      </c:pivotFmt>
      <c:pivotFmt>
        <c:idx val="6794"/>
        <c:spPr>
          <a:solidFill>
            <a:schemeClr val="accent1"/>
          </a:solidFill>
          <a:ln w="19050">
            <a:solidFill>
              <a:schemeClr val="lt1"/>
            </a:solidFill>
          </a:ln>
          <a:effectLst/>
        </c:spPr>
      </c:pivotFmt>
      <c:pivotFmt>
        <c:idx val="6795"/>
        <c:spPr>
          <a:solidFill>
            <a:schemeClr val="accent1"/>
          </a:solidFill>
          <a:ln w="19050">
            <a:solidFill>
              <a:schemeClr val="lt1"/>
            </a:solidFill>
          </a:ln>
          <a:effectLst/>
        </c:spPr>
      </c:pivotFmt>
      <c:pivotFmt>
        <c:idx val="6796"/>
        <c:spPr>
          <a:solidFill>
            <a:schemeClr val="accent1"/>
          </a:solidFill>
          <a:ln w="19050">
            <a:solidFill>
              <a:schemeClr val="lt1"/>
            </a:solidFill>
          </a:ln>
          <a:effectLst/>
        </c:spPr>
      </c:pivotFmt>
      <c:pivotFmt>
        <c:idx val="6797"/>
        <c:spPr>
          <a:solidFill>
            <a:schemeClr val="accent1"/>
          </a:solidFill>
          <a:ln w="19050">
            <a:solidFill>
              <a:schemeClr val="lt1"/>
            </a:solidFill>
          </a:ln>
          <a:effectLst/>
        </c:spPr>
      </c:pivotFmt>
      <c:pivotFmt>
        <c:idx val="6798"/>
        <c:spPr>
          <a:solidFill>
            <a:schemeClr val="accent1"/>
          </a:solidFill>
          <a:ln w="19050">
            <a:solidFill>
              <a:schemeClr val="lt1"/>
            </a:solidFill>
          </a:ln>
          <a:effectLst/>
        </c:spPr>
      </c:pivotFmt>
      <c:pivotFmt>
        <c:idx val="6799"/>
        <c:spPr>
          <a:solidFill>
            <a:schemeClr val="accent1"/>
          </a:solidFill>
          <a:ln w="19050">
            <a:solidFill>
              <a:schemeClr val="lt1"/>
            </a:solidFill>
          </a:ln>
          <a:effectLst/>
        </c:spPr>
      </c:pivotFmt>
      <c:pivotFmt>
        <c:idx val="6800"/>
        <c:spPr>
          <a:solidFill>
            <a:schemeClr val="accent1"/>
          </a:solidFill>
          <a:ln w="19050">
            <a:solidFill>
              <a:schemeClr val="lt1"/>
            </a:solidFill>
          </a:ln>
          <a:effectLst/>
        </c:spPr>
      </c:pivotFmt>
      <c:pivotFmt>
        <c:idx val="6801"/>
        <c:spPr>
          <a:solidFill>
            <a:schemeClr val="accent1"/>
          </a:solidFill>
          <a:ln w="19050">
            <a:solidFill>
              <a:schemeClr val="lt1"/>
            </a:solidFill>
          </a:ln>
          <a:effectLst/>
        </c:spPr>
      </c:pivotFmt>
      <c:pivotFmt>
        <c:idx val="6802"/>
        <c:spPr>
          <a:solidFill>
            <a:schemeClr val="accent1"/>
          </a:solidFill>
          <a:ln w="19050">
            <a:solidFill>
              <a:schemeClr val="lt1"/>
            </a:solidFill>
          </a:ln>
          <a:effectLst/>
        </c:spPr>
      </c:pivotFmt>
      <c:pivotFmt>
        <c:idx val="6803"/>
        <c:spPr>
          <a:solidFill>
            <a:schemeClr val="accent1"/>
          </a:solidFill>
          <a:ln w="19050">
            <a:solidFill>
              <a:schemeClr val="lt1"/>
            </a:solidFill>
          </a:ln>
          <a:effectLst/>
        </c:spPr>
      </c:pivotFmt>
      <c:pivotFmt>
        <c:idx val="6804"/>
        <c:spPr>
          <a:solidFill>
            <a:schemeClr val="accent1"/>
          </a:solidFill>
          <a:ln w="19050">
            <a:solidFill>
              <a:schemeClr val="lt1"/>
            </a:solidFill>
          </a:ln>
          <a:effectLst/>
        </c:spPr>
      </c:pivotFmt>
      <c:pivotFmt>
        <c:idx val="6805"/>
        <c:spPr>
          <a:solidFill>
            <a:schemeClr val="accent1"/>
          </a:solidFill>
          <a:ln w="19050">
            <a:solidFill>
              <a:schemeClr val="lt1"/>
            </a:solidFill>
          </a:ln>
          <a:effectLst/>
        </c:spPr>
      </c:pivotFmt>
      <c:pivotFmt>
        <c:idx val="6806"/>
        <c:spPr>
          <a:solidFill>
            <a:schemeClr val="accent1"/>
          </a:solidFill>
          <a:ln w="19050">
            <a:solidFill>
              <a:schemeClr val="lt1"/>
            </a:solidFill>
          </a:ln>
          <a:effectLst/>
        </c:spPr>
      </c:pivotFmt>
      <c:pivotFmt>
        <c:idx val="6807"/>
        <c:spPr>
          <a:solidFill>
            <a:schemeClr val="accent1"/>
          </a:solidFill>
          <a:ln w="19050">
            <a:solidFill>
              <a:schemeClr val="lt1"/>
            </a:solidFill>
          </a:ln>
          <a:effectLst/>
        </c:spPr>
      </c:pivotFmt>
      <c:pivotFmt>
        <c:idx val="6808"/>
        <c:spPr>
          <a:solidFill>
            <a:schemeClr val="accent1"/>
          </a:solidFill>
          <a:ln w="19050">
            <a:solidFill>
              <a:schemeClr val="lt1"/>
            </a:solidFill>
          </a:ln>
          <a:effectLst/>
        </c:spPr>
      </c:pivotFmt>
      <c:pivotFmt>
        <c:idx val="6809"/>
        <c:spPr>
          <a:solidFill>
            <a:schemeClr val="accent1"/>
          </a:solidFill>
          <a:ln w="19050">
            <a:solidFill>
              <a:schemeClr val="lt1"/>
            </a:solidFill>
          </a:ln>
          <a:effectLst/>
        </c:spPr>
      </c:pivotFmt>
      <c:pivotFmt>
        <c:idx val="6810"/>
        <c:spPr>
          <a:solidFill>
            <a:schemeClr val="accent1"/>
          </a:solidFill>
          <a:ln w="19050">
            <a:solidFill>
              <a:schemeClr val="lt1"/>
            </a:solidFill>
          </a:ln>
          <a:effectLst/>
        </c:spPr>
      </c:pivotFmt>
      <c:pivotFmt>
        <c:idx val="6811"/>
        <c:spPr>
          <a:solidFill>
            <a:schemeClr val="accent1"/>
          </a:solidFill>
          <a:ln w="19050">
            <a:solidFill>
              <a:schemeClr val="lt1"/>
            </a:solidFill>
          </a:ln>
          <a:effectLst/>
        </c:spPr>
      </c:pivotFmt>
      <c:pivotFmt>
        <c:idx val="6812"/>
        <c:spPr>
          <a:solidFill>
            <a:schemeClr val="accent1"/>
          </a:solidFill>
          <a:ln w="19050">
            <a:solidFill>
              <a:schemeClr val="lt1"/>
            </a:solidFill>
          </a:ln>
          <a:effectLst/>
        </c:spPr>
      </c:pivotFmt>
      <c:pivotFmt>
        <c:idx val="6813"/>
        <c:spPr>
          <a:solidFill>
            <a:schemeClr val="accent1"/>
          </a:solidFill>
          <a:ln w="19050">
            <a:solidFill>
              <a:schemeClr val="lt1"/>
            </a:solidFill>
          </a:ln>
          <a:effectLst/>
        </c:spPr>
      </c:pivotFmt>
      <c:pivotFmt>
        <c:idx val="6814"/>
        <c:spPr>
          <a:solidFill>
            <a:schemeClr val="accent1"/>
          </a:solidFill>
          <a:ln w="19050">
            <a:solidFill>
              <a:schemeClr val="lt1"/>
            </a:solidFill>
          </a:ln>
          <a:effectLst/>
        </c:spPr>
      </c:pivotFmt>
      <c:pivotFmt>
        <c:idx val="6815"/>
        <c:spPr>
          <a:solidFill>
            <a:schemeClr val="accent1"/>
          </a:solidFill>
          <a:ln w="19050">
            <a:solidFill>
              <a:schemeClr val="lt1"/>
            </a:solidFill>
          </a:ln>
          <a:effectLst/>
        </c:spPr>
      </c:pivotFmt>
      <c:pivotFmt>
        <c:idx val="6816"/>
        <c:spPr>
          <a:solidFill>
            <a:schemeClr val="accent1"/>
          </a:solidFill>
          <a:ln w="19050">
            <a:solidFill>
              <a:schemeClr val="lt1"/>
            </a:solidFill>
          </a:ln>
          <a:effectLst/>
        </c:spPr>
      </c:pivotFmt>
      <c:pivotFmt>
        <c:idx val="6817"/>
        <c:spPr>
          <a:solidFill>
            <a:schemeClr val="accent1"/>
          </a:solidFill>
          <a:ln w="19050">
            <a:solidFill>
              <a:schemeClr val="lt1"/>
            </a:solidFill>
          </a:ln>
          <a:effectLst/>
        </c:spPr>
      </c:pivotFmt>
      <c:pivotFmt>
        <c:idx val="6818"/>
        <c:spPr>
          <a:solidFill>
            <a:schemeClr val="accent1"/>
          </a:solidFill>
          <a:ln w="19050">
            <a:solidFill>
              <a:schemeClr val="lt1"/>
            </a:solidFill>
          </a:ln>
          <a:effectLst/>
        </c:spPr>
      </c:pivotFmt>
      <c:pivotFmt>
        <c:idx val="6819"/>
        <c:spPr>
          <a:solidFill>
            <a:schemeClr val="accent1"/>
          </a:solidFill>
          <a:ln w="19050">
            <a:solidFill>
              <a:schemeClr val="lt1"/>
            </a:solidFill>
          </a:ln>
          <a:effectLst/>
        </c:spPr>
      </c:pivotFmt>
      <c:pivotFmt>
        <c:idx val="6820"/>
        <c:spPr>
          <a:solidFill>
            <a:schemeClr val="accent1"/>
          </a:solidFill>
          <a:ln w="19050">
            <a:solidFill>
              <a:schemeClr val="lt1"/>
            </a:solidFill>
          </a:ln>
          <a:effectLst/>
        </c:spPr>
      </c:pivotFmt>
      <c:pivotFmt>
        <c:idx val="6821"/>
        <c:spPr>
          <a:solidFill>
            <a:schemeClr val="accent1"/>
          </a:solidFill>
          <a:ln w="19050">
            <a:solidFill>
              <a:schemeClr val="lt1"/>
            </a:solidFill>
          </a:ln>
          <a:effectLst/>
        </c:spPr>
      </c:pivotFmt>
      <c:pivotFmt>
        <c:idx val="6822"/>
        <c:spPr>
          <a:solidFill>
            <a:schemeClr val="accent1"/>
          </a:solidFill>
          <a:ln w="19050">
            <a:solidFill>
              <a:schemeClr val="lt1"/>
            </a:solidFill>
          </a:ln>
          <a:effectLst/>
        </c:spPr>
      </c:pivotFmt>
      <c:pivotFmt>
        <c:idx val="6823"/>
        <c:spPr>
          <a:solidFill>
            <a:schemeClr val="accent1"/>
          </a:solidFill>
          <a:ln w="19050">
            <a:solidFill>
              <a:schemeClr val="lt1"/>
            </a:solidFill>
          </a:ln>
          <a:effectLst/>
        </c:spPr>
      </c:pivotFmt>
      <c:pivotFmt>
        <c:idx val="6824"/>
        <c:spPr>
          <a:solidFill>
            <a:schemeClr val="accent1"/>
          </a:solidFill>
          <a:ln w="19050">
            <a:solidFill>
              <a:schemeClr val="lt1"/>
            </a:solidFill>
          </a:ln>
          <a:effectLst/>
        </c:spPr>
      </c:pivotFmt>
      <c:pivotFmt>
        <c:idx val="6825"/>
        <c:spPr>
          <a:solidFill>
            <a:schemeClr val="accent1"/>
          </a:solidFill>
          <a:ln w="19050">
            <a:solidFill>
              <a:schemeClr val="lt1"/>
            </a:solidFill>
          </a:ln>
          <a:effectLst/>
        </c:spPr>
      </c:pivotFmt>
      <c:pivotFmt>
        <c:idx val="6826"/>
        <c:spPr>
          <a:solidFill>
            <a:schemeClr val="accent1"/>
          </a:solidFill>
          <a:ln w="19050">
            <a:solidFill>
              <a:schemeClr val="lt1"/>
            </a:solidFill>
          </a:ln>
          <a:effectLst/>
        </c:spPr>
      </c:pivotFmt>
      <c:pivotFmt>
        <c:idx val="6827"/>
        <c:spPr>
          <a:solidFill>
            <a:schemeClr val="accent1"/>
          </a:solidFill>
          <a:ln w="19050">
            <a:solidFill>
              <a:schemeClr val="lt1"/>
            </a:solidFill>
          </a:ln>
          <a:effectLst/>
        </c:spPr>
      </c:pivotFmt>
      <c:pivotFmt>
        <c:idx val="6828"/>
        <c:spPr>
          <a:solidFill>
            <a:schemeClr val="accent1"/>
          </a:solidFill>
          <a:ln w="19050">
            <a:solidFill>
              <a:schemeClr val="lt1"/>
            </a:solidFill>
          </a:ln>
          <a:effectLst/>
        </c:spPr>
      </c:pivotFmt>
      <c:pivotFmt>
        <c:idx val="6829"/>
        <c:spPr>
          <a:solidFill>
            <a:schemeClr val="accent1"/>
          </a:solidFill>
          <a:ln w="19050">
            <a:solidFill>
              <a:schemeClr val="lt1"/>
            </a:solidFill>
          </a:ln>
          <a:effectLst/>
        </c:spPr>
      </c:pivotFmt>
      <c:pivotFmt>
        <c:idx val="6830"/>
        <c:spPr>
          <a:solidFill>
            <a:schemeClr val="accent1"/>
          </a:solidFill>
          <a:ln w="19050">
            <a:solidFill>
              <a:schemeClr val="lt1"/>
            </a:solidFill>
          </a:ln>
          <a:effectLst/>
        </c:spPr>
      </c:pivotFmt>
      <c:pivotFmt>
        <c:idx val="6831"/>
        <c:spPr>
          <a:solidFill>
            <a:schemeClr val="accent1"/>
          </a:solidFill>
          <a:ln w="19050">
            <a:solidFill>
              <a:schemeClr val="lt1"/>
            </a:solidFill>
          </a:ln>
          <a:effectLst/>
        </c:spPr>
      </c:pivotFmt>
      <c:pivotFmt>
        <c:idx val="6832"/>
        <c:spPr>
          <a:solidFill>
            <a:schemeClr val="accent1"/>
          </a:solidFill>
          <a:ln w="19050">
            <a:solidFill>
              <a:schemeClr val="lt1"/>
            </a:solidFill>
          </a:ln>
          <a:effectLst/>
        </c:spPr>
      </c:pivotFmt>
      <c:pivotFmt>
        <c:idx val="6833"/>
        <c:spPr>
          <a:solidFill>
            <a:schemeClr val="accent1"/>
          </a:solidFill>
          <a:ln w="19050">
            <a:solidFill>
              <a:schemeClr val="lt1"/>
            </a:solidFill>
          </a:ln>
          <a:effectLst/>
        </c:spPr>
      </c:pivotFmt>
      <c:pivotFmt>
        <c:idx val="6834"/>
        <c:spPr>
          <a:solidFill>
            <a:schemeClr val="accent1"/>
          </a:solidFill>
          <a:ln w="19050">
            <a:solidFill>
              <a:schemeClr val="lt1"/>
            </a:solidFill>
          </a:ln>
          <a:effectLst/>
        </c:spPr>
      </c:pivotFmt>
      <c:pivotFmt>
        <c:idx val="6835"/>
        <c:spPr>
          <a:solidFill>
            <a:schemeClr val="accent1"/>
          </a:solidFill>
          <a:ln w="19050">
            <a:solidFill>
              <a:schemeClr val="lt1"/>
            </a:solidFill>
          </a:ln>
          <a:effectLst/>
        </c:spPr>
      </c:pivotFmt>
      <c:pivotFmt>
        <c:idx val="6836"/>
        <c:spPr>
          <a:solidFill>
            <a:schemeClr val="accent1"/>
          </a:solidFill>
          <a:ln w="19050">
            <a:solidFill>
              <a:schemeClr val="lt1"/>
            </a:solidFill>
          </a:ln>
          <a:effectLst/>
        </c:spPr>
      </c:pivotFmt>
      <c:pivotFmt>
        <c:idx val="6837"/>
        <c:spPr>
          <a:solidFill>
            <a:schemeClr val="accent1"/>
          </a:solidFill>
          <a:ln w="19050">
            <a:solidFill>
              <a:schemeClr val="lt1"/>
            </a:solidFill>
          </a:ln>
          <a:effectLst/>
        </c:spPr>
      </c:pivotFmt>
      <c:pivotFmt>
        <c:idx val="6838"/>
        <c:spPr>
          <a:solidFill>
            <a:schemeClr val="accent1"/>
          </a:solidFill>
          <a:ln w="19050">
            <a:solidFill>
              <a:schemeClr val="lt1"/>
            </a:solidFill>
          </a:ln>
          <a:effectLst/>
        </c:spPr>
      </c:pivotFmt>
      <c:pivotFmt>
        <c:idx val="6839"/>
        <c:spPr>
          <a:solidFill>
            <a:schemeClr val="accent1"/>
          </a:solidFill>
          <a:ln w="19050">
            <a:solidFill>
              <a:schemeClr val="lt1"/>
            </a:solidFill>
          </a:ln>
          <a:effectLst/>
        </c:spPr>
      </c:pivotFmt>
      <c:pivotFmt>
        <c:idx val="6840"/>
        <c:spPr>
          <a:solidFill>
            <a:schemeClr val="accent1"/>
          </a:solidFill>
          <a:ln w="19050">
            <a:solidFill>
              <a:schemeClr val="lt1"/>
            </a:solidFill>
          </a:ln>
          <a:effectLst/>
        </c:spPr>
      </c:pivotFmt>
      <c:pivotFmt>
        <c:idx val="6841"/>
        <c:spPr>
          <a:solidFill>
            <a:schemeClr val="accent1"/>
          </a:solidFill>
          <a:ln w="19050">
            <a:solidFill>
              <a:schemeClr val="lt1"/>
            </a:solidFill>
          </a:ln>
          <a:effectLst/>
        </c:spPr>
      </c:pivotFmt>
      <c:pivotFmt>
        <c:idx val="6842"/>
        <c:spPr>
          <a:solidFill>
            <a:schemeClr val="accent1"/>
          </a:solidFill>
          <a:ln w="19050">
            <a:solidFill>
              <a:schemeClr val="lt1"/>
            </a:solidFill>
          </a:ln>
          <a:effectLst/>
        </c:spPr>
      </c:pivotFmt>
      <c:pivotFmt>
        <c:idx val="6843"/>
        <c:spPr>
          <a:solidFill>
            <a:schemeClr val="accent1"/>
          </a:solidFill>
          <a:ln w="19050">
            <a:solidFill>
              <a:schemeClr val="lt1"/>
            </a:solidFill>
          </a:ln>
          <a:effectLst/>
        </c:spPr>
      </c:pivotFmt>
      <c:pivotFmt>
        <c:idx val="6844"/>
        <c:spPr>
          <a:solidFill>
            <a:schemeClr val="accent1"/>
          </a:solidFill>
          <a:ln w="19050">
            <a:solidFill>
              <a:schemeClr val="lt1"/>
            </a:solidFill>
          </a:ln>
          <a:effectLst/>
        </c:spPr>
      </c:pivotFmt>
      <c:pivotFmt>
        <c:idx val="6845"/>
        <c:spPr>
          <a:solidFill>
            <a:schemeClr val="accent1"/>
          </a:solidFill>
          <a:ln w="19050">
            <a:solidFill>
              <a:schemeClr val="lt1"/>
            </a:solidFill>
          </a:ln>
          <a:effectLst/>
        </c:spPr>
      </c:pivotFmt>
      <c:pivotFmt>
        <c:idx val="6846"/>
        <c:spPr>
          <a:solidFill>
            <a:schemeClr val="accent1"/>
          </a:solidFill>
          <a:ln w="19050">
            <a:solidFill>
              <a:schemeClr val="lt1"/>
            </a:solidFill>
          </a:ln>
          <a:effectLst/>
        </c:spPr>
      </c:pivotFmt>
      <c:pivotFmt>
        <c:idx val="6847"/>
        <c:spPr>
          <a:solidFill>
            <a:schemeClr val="accent1"/>
          </a:solidFill>
          <a:ln w="19050">
            <a:solidFill>
              <a:schemeClr val="lt1"/>
            </a:solidFill>
          </a:ln>
          <a:effectLst/>
        </c:spPr>
      </c:pivotFmt>
      <c:pivotFmt>
        <c:idx val="6848"/>
        <c:spPr>
          <a:solidFill>
            <a:schemeClr val="accent1"/>
          </a:solidFill>
          <a:ln w="19050">
            <a:solidFill>
              <a:schemeClr val="lt1"/>
            </a:solidFill>
          </a:ln>
          <a:effectLst/>
        </c:spPr>
      </c:pivotFmt>
      <c:pivotFmt>
        <c:idx val="6849"/>
        <c:spPr>
          <a:solidFill>
            <a:schemeClr val="accent1"/>
          </a:solidFill>
          <a:ln w="19050">
            <a:solidFill>
              <a:schemeClr val="lt1"/>
            </a:solidFill>
          </a:ln>
          <a:effectLst/>
        </c:spPr>
      </c:pivotFmt>
      <c:pivotFmt>
        <c:idx val="6850"/>
        <c:spPr>
          <a:solidFill>
            <a:schemeClr val="accent1"/>
          </a:solidFill>
          <a:ln w="19050">
            <a:solidFill>
              <a:schemeClr val="lt1"/>
            </a:solidFill>
          </a:ln>
          <a:effectLst/>
        </c:spPr>
      </c:pivotFmt>
      <c:pivotFmt>
        <c:idx val="6851"/>
        <c:spPr>
          <a:solidFill>
            <a:schemeClr val="accent1"/>
          </a:solidFill>
          <a:ln w="19050">
            <a:solidFill>
              <a:schemeClr val="lt1"/>
            </a:solidFill>
          </a:ln>
          <a:effectLst/>
        </c:spPr>
      </c:pivotFmt>
      <c:pivotFmt>
        <c:idx val="6852"/>
        <c:spPr>
          <a:solidFill>
            <a:schemeClr val="accent1"/>
          </a:solidFill>
          <a:ln w="19050">
            <a:solidFill>
              <a:schemeClr val="lt1"/>
            </a:solidFill>
          </a:ln>
          <a:effectLst/>
        </c:spPr>
      </c:pivotFmt>
      <c:pivotFmt>
        <c:idx val="6853"/>
        <c:spPr>
          <a:solidFill>
            <a:schemeClr val="accent1"/>
          </a:solidFill>
          <a:ln w="19050">
            <a:solidFill>
              <a:schemeClr val="lt1"/>
            </a:solidFill>
          </a:ln>
          <a:effectLst/>
        </c:spPr>
      </c:pivotFmt>
      <c:pivotFmt>
        <c:idx val="6854"/>
        <c:spPr>
          <a:solidFill>
            <a:schemeClr val="accent1"/>
          </a:solidFill>
          <a:ln w="19050">
            <a:solidFill>
              <a:schemeClr val="lt1"/>
            </a:solidFill>
          </a:ln>
          <a:effectLst/>
        </c:spPr>
      </c:pivotFmt>
      <c:pivotFmt>
        <c:idx val="6855"/>
        <c:spPr>
          <a:solidFill>
            <a:schemeClr val="accent1"/>
          </a:solidFill>
          <a:ln w="19050">
            <a:solidFill>
              <a:schemeClr val="lt1"/>
            </a:solidFill>
          </a:ln>
          <a:effectLst/>
        </c:spPr>
      </c:pivotFmt>
      <c:pivotFmt>
        <c:idx val="6856"/>
        <c:spPr>
          <a:solidFill>
            <a:schemeClr val="accent1"/>
          </a:solidFill>
          <a:ln w="19050">
            <a:solidFill>
              <a:schemeClr val="lt1"/>
            </a:solidFill>
          </a:ln>
          <a:effectLst/>
        </c:spPr>
      </c:pivotFmt>
      <c:pivotFmt>
        <c:idx val="6857"/>
        <c:spPr>
          <a:solidFill>
            <a:schemeClr val="accent1"/>
          </a:solidFill>
          <a:ln w="19050">
            <a:solidFill>
              <a:schemeClr val="lt1"/>
            </a:solidFill>
          </a:ln>
          <a:effectLst/>
        </c:spPr>
      </c:pivotFmt>
      <c:pivotFmt>
        <c:idx val="6858"/>
        <c:spPr>
          <a:solidFill>
            <a:schemeClr val="accent1"/>
          </a:solidFill>
          <a:ln w="19050">
            <a:solidFill>
              <a:schemeClr val="lt1"/>
            </a:solidFill>
          </a:ln>
          <a:effectLst/>
        </c:spPr>
      </c:pivotFmt>
      <c:pivotFmt>
        <c:idx val="6859"/>
        <c:spPr>
          <a:solidFill>
            <a:schemeClr val="accent1"/>
          </a:solidFill>
          <a:ln w="19050">
            <a:solidFill>
              <a:schemeClr val="lt1"/>
            </a:solidFill>
          </a:ln>
          <a:effectLst/>
        </c:spPr>
      </c:pivotFmt>
      <c:pivotFmt>
        <c:idx val="6860"/>
        <c:spPr>
          <a:solidFill>
            <a:schemeClr val="accent1"/>
          </a:solidFill>
          <a:ln w="19050">
            <a:solidFill>
              <a:schemeClr val="lt1"/>
            </a:solidFill>
          </a:ln>
          <a:effectLst/>
        </c:spPr>
      </c:pivotFmt>
      <c:pivotFmt>
        <c:idx val="6861"/>
        <c:spPr>
          <a:solidFill>
            <a:schemeClr val="accent1"/>
          </a:solidFill>
          <a:ln w="19050">
            <a:solidFill>
              <a:schemeClr val="lt1"/>
            </a:solidFill>
          </a:ln>
          <a:effectLst/>
        </c:spPr>
      </c:pivotFmt>
      <c:pivotFmt>
        <c:idx val="6862"/>
        <c:spPr>
          <a:solidFill>
            <a:schemeClr val="accent1"/>
          </a:solidFill>
          <a:ln w="19050">
            <a:solidFill>
              <a:schemeClr val="lt1"/>
            </a:solidFill>
          </a:ln>
          <a:effectLst/>
        </c:spPr>
      </c:pivotFmt>
      <c:pivotFmt>
        <c:idx val="6863"/>
        <c:spPr>
          <a:solidFill>
            <a:schemeClr val="accent1"/>
          </a:solidFill>
          <a:ln w="19050">
            <a:solidFill>
              <a:schemeClr val="lt1"/>
            </a:solidFill>
          </a:ln>
          <a:effectLst/>
        </c:spPr>
      </c:pivotFmt>
      <c:pivotFmt>
        <c:idx val="6864"/>
        <c:spPr>
          <a:solidFill>
            <a:schemeClr val="accent1"/>
          </a:solidFill>
          <a:ln w="19050">
            <a:solidFill>
              <a:schemeClr val="lt1"/>
            </a:solidFill>
          </a:ln>
          <a:effectLst/>
        </c:spPr>
      </c:pivotFmt>
      <c:pivotFmt>
        <c:idx val="6865"/>
        <c:spPr>
          <a:solidFill>
            <a:schemeClr val="accent1"/>
          </a:solidFill>
          <a:ln w="19050">
            <a:solidFill>
              <a:schemeClr val="lt1"/>
            </a:solidFill>
          </a:ln>
          <a:effectLst/>
        </c:spPr>
      </c:pivotFmt>
      <c:pivotFmt>
        <c:idx val="6866"/>
        <c:spPr>
          <a:solidFill>
            <a:schemeClr val="accent1"/>
          </a:solidFill>
          <a:ln w="19050">
            <a:solidFill>
              <a:schemeClr val="lt1"/>
            </a:solidFill>
          </a:ln>
          <a:effectLst/>
        </c:spPr>
      </c:pivotFmt>
      <c:pivotFmt>
        <c:idx val="6867"/>
        <c:spPr>
          <a:solidFill>
            <a:schemeClr val="accent1"/>
          </a:solidFill>
          <a:ln w="19050">
            <a:solidFill>
              <a:schemeClr val="lt1"/>
            </a:solidFill>
          </a:ln>
          <a:effectLst/>
        </c:spPr>
      </c:pivotFmt>
      <c:pivotFmt>
        <c:idx val="6868"/>
        <c:spPr>
          <a:solidFill>
            <a:schemeClr val="accent1"/>
          </a:solidFill>
          <a:ln w="19050">
            <a:solidFill>
              <a:schemeClr val="lt1"/>
            </a:solidFill>
          </a:ln>
          <a:effectLst/>
        </c:spPr>
      </c:pivotFmt>
      <c:pivotFmt>
        <c:idx val="6869"/>
        <c:spPr>
          <a:solidFill>
            <a:schemeClr val="accent1"/>
          </a:solidFill>
          <a:ln w="19050">
            <a:solidFill>
              <a:schemeClr val="lt1"/>
            </a:solidFill>
          </a:ln>
          <a:effectLst/>
        </c:spPr>
      </c:pivotFmt>
      <c:pivotFmt>
        <c:idx val="6870"/>
        <c:spPr>
          <a:solidFill>
            <a:schemeClr val="accent1"/>
          </a:solidFill>
          <a:ln w="19050">
            <a:solidFill>
              <a:schemeClr val="lt1"/>
            </a:solidFill>
          </a:ln>
          <a:effectLst/>
        </c:spPr>
      </c:pivotFmt>
      <c:pivotFmt>
        <c:idx val="6871"/>
        <c:spPr>
          <a:solidFill>
            <a:schemeClr val="accent1"/>
          </a:solidFill>
          <a:ln w="19050">
            <a:solidFill>
              <a:schemeClr val="lt1"/>
            </a:solidFill>
          </a:ln>
          <a:effectLst/>
        </c:spPr>
      </c:pivotFmt>
      <c:pivotFmt>
        <c:idx val="6872"/>
        <c:spPr>
          <a:solidFill>
            <a:schemeClr val="accent1"/>
          </a:solidFill>
          <a:ln w="19050">
            <a:solidFill>
              <a:schemeClr val="lt1"/>
            </a:solidFill>
          </a:ln>
          <a:effectLst/>
        </c:spPr>
      </c:pivotFmt>
      <c:pivotFmt>
        <c:idx val="6873"/>
        <c:spPr>
          <a:solidFill>
            <a:schemeClr val="accent1"/>
          </a:solidFill>
          <a:ln w="19050">
            <a:solidFill>
              <a:schemeClr val="lt1"/>
            </a:solidFill>
          </a:ln>
          <a:effectLst/>
        </c:spPr>
      </c:pivotFmt>
      <c:pivotFmt>
        <c:idx val="6874"/>
        <c:spPr>
          <a:solidFill>
            <a:schemeClr val="accent1"/>
          </a:solidFill>
          <a:ln w="19050">
            <a:solidFill>
              <a:schemeClr val="lt1"/>
            </a:solidFill>
          </a:ln>
          <a:effectLst/>
        </c:spPr>
      </c:pivotFmt>
      <c:pivotFmt>
        <c:idx val="6875"/>
        <c:spPr>
          <a:solidFill>
            <a:schemeClr val="accent1"/>
          </a:solidFill>
          <a:ln w="19050">
            <a:solidFill>
              <a:schemeClr val="lt1"/>
            </a:solidFill>
          </a:ln>
          <a:effectLst/>
        </c:spPr>
      </c:pivotFmt>
      <c:pivotFmt>
        <c:idx val="6876"/>
        <c:spPr>
          <a:solidFill>
            <a:schemeClr val="accent1"/>
          </a:solidFill>
          <a:ln w="19050">
            <a:solidFill>
              <a:schemeClr val="lt1"/>
            </a:solidFill>
          </a:ln>
          <a:effectLst/>
        </c:spPr>
      </c:pivotFmt>
      <c:pivotFmt>
        <c:idx val="6877"/>
        <c:spPr>
          <a:solidFill>
            <a:schemeClr val="accent1"/>
          </a:solidFill>
          <a:ln w="19050">
            <a:solidFill>
              <a:schemeClr val="lt1"/>
            </a:solidFill>
          </a:ln>
          <a:effectLst/>
        </c:spPr>
      </c:pivotFmt>
      <c:pivotFmt>
        <c:idx val="6878"/>
        <c:spPr>
          <a:solidFill>
            <a:schemeClr val="accent1"/>
          </a:solidFill>
          <a:ln w="19050">
            <a:solidFill>
              <a:schemeClr val="lt1"/>
            </a:solidFill>
          </a:ln>
          <a:effectLst/>
        </c:spPr>
      </c:pivotFmt>
      <c:pivotFmt>
        <c:idx val="6879"/>
        <c:spPr>
          <a:solidFill>
            <a:schemeClr val="accent1"/>
          </a:solidFill>
          <a:ln w="19050">
            <a:solidFill>
              <a:schemeClr val="lt1"/>
            </a:solidFill>
          </a:ln>
          <a:effectLst/>
        </c:spPr>
      </c:pivotFmt>
      <c:pivotFmt>
        <c:idx val="6880"/>
        <c:spPr>
          <a:solidFill>
            <a:schemeClr val="accent1"/>
          </a:solidFill>
          <a:ln w="19050">
            <a:solidFill>
              <a:schemeClr val="lt1"/>
            </a:solidFill>
          </a:ln>
          <a:effectLst/>
        </c:spPr>
      </c:pivotFmt>
      <c:pivotFmt>
        <c:idx val="6881"/>
        <c:spPr>
          <a:solidFill>
            <a:schemeClr val="accent1"/>
          </a:solidFill>
          <a:ln w="19050">
            <a:solidFill>
              <a:schemeClr val="lt1"/>
            </a:solidFill>
          </a:ln>
          <a:effectLst/>
        </c:spPr>
      </c:pivotFmt>
      <c:pivotFmt>
        <c:idx val="6882"/>
        <c:spPr>
          <a:solidFill>
            <a:schemeClr val="accent1"/>
          </a:solidFill>
          <a:ln w="19050">
            <a:solidFill>
              <a:schemeClr val="lt1"/>
            </a:solidFill>
          </a:ln>
          <a:effectLst/>
        </c:spPr>
      </c:pivotFmt>
      <c:pivotFmt>
        <c:idx val="6883"/>
        <c:spPr>
          <a:solidFill>
            <a:schemeClr val="accent1"/>
          </a:solidFill>
          <a:ln w="19050">
            <a:solidFill>
              <a:schemeClr val="lt1"/>
            </a:solidFill>
          </a:ln>
          <a:effectLst/>
        </c:spPr>
      </c:pivotFmt>
      <c:pivotFmt>
        <c:idx val="6884"/>
        <c:spPr>
          <a:solidFill>
            <a:schemeClr val="accent1"/>
          </a:solidFill>
          <a:ln w="19050">
            <a:solidFill>
              <a:schemeClr val="lt1"/>
            </a:solidFill>
          </a:ln>
          <a:effectLst/>
        </c:spPr>
      </c:pivotFmt>
      <c:pivotFmt>
        <c:idx val="6885"/>
        <c:spPr>
          <a:solidFill>
            <a:schemeClr val="accent1"/>
          </a:solidFill>
          <a:ln w="19050">
            <a:solidFill>
              <a:schemeClr val="lt1"/>
            </a:solidFill>
          </a:ln>
          <a:effectLst/>
        </c:spPr>
      </c:pivotFmt>
      <c:pivotFmt>
        <c:idx val="6886"/>
        <c:spPr>
          <a:solidFill>
            <a:schemeClr val="accent1"/>
          </a:solidFill>
          <a:ln w="19050">
            <a:solidFill>
              <a:schemeClr val="lt1"/>
            </a:solidFill>
          </a:ln>
          <a:effectLst/>
        </c:spPr>
      </c:pivotFmt>
      <c:pivotFmt>
        <c:idx val="6887"/>
        <c:spPr>
          <a:solidFill>
            <a:schemeClr val="accent1"/>
          </a:solidFill>
          <a:ln w="19050">
            <a:solidFill>
              <a:schemeClr val="lt1"/>
            </a:solidFill>
          </a:ln>
          <a:effectLst/>
        </c:spPr>
      </c:pivotFmt>
      <c:pivotFmt>
        <c:idx val="6888"/>
        <c:spPr>
          <a:solidFill>
            <a:schemeClr val="accent1"/>
          </a:solidFill>
          <a:ln w="19050">
            <a:solidFill>
              <a:schemeClr val="lt1"/>
            </a:solidFill>
          </a:ln>
          <a:effectLst/>
        </c:spPr>
      </c:pivotFmt>
      <c:pivotFmt>
        <c:idx val="6889"/>
        <c:spPr>
          <a:solidFill>
            <a:schemeClr val="accent1"/>
          </a:solidFill>
          <a:ln w="19050">
            <a:solidFill>
              <a:schemeClr val="lt1"/>
            </a:solidFill>
          </a:ln>
          <a:effectLst/>
        </c:spPr>
      </c:pivotFmt>
      <c:pivotFmt>
        <c:idx val="6890"/>
        <c:spPr>
          <a:solidFill>
            <a:schemeClr val="accent1"/>
          </a:solidFill>
          <a:ln w="19050">
            <a:solidFill>
              <a:schemeClr val="lt1"/>
            </a:solidFill>
          </a:ln>
          <a:effectLst/>
        </c:spPr>
      </c:pivotFmt>
      <c:pivotFmt>
        <c:idx val="6891"/>
        <c:spPr>
          <a:solidFill>
            <a:schemeClr val="accent1"/>
          </a:solidFill>
          <a:ln w="19050">
            <a:solidFill>
              <a:schemeClr val="lt1"/>
            </a:solidFill>
          </a:ln>
          <a:effectLst/>
        </c:spPr>
      </c:pivotFmt>
      <c:pivotFmt>
        <c:idx val="6892"/>
        <c:spPr>
          <a:solidFill>
            <a:schemeClr val="accent1"/>
          </a:solidFill>
          <a:ln w="19050">
            <a:solidFill>
              <a:schemeClr val="lt1"/>
            </a:solidFill>
          </a:ln>
          <a:effectLst/>
        </c:spPr>
      </c:pivotFmt>
      <c:pivotFmt>
        <c:idx val="6893"/>
        <c:spPr>
          <a:solidFill>
            <a:schemeClr val="accent1"/>
          </a:solidFill>
          <a:ln w="19050">
            <a:solidFill>
              <a:schemeClr val="lt1"/>
            </a:solidFill>
          </a:ln>
          <a:effectLst/>
        </c:spPr>
      </c:pivotFmt>
      <c:pivotFmt>
        <c:idx val="6894"/>
        <c:spPr>
          <a:solidFill>
            <a:schemeClr val="accent1"/>
          </a:solidFill>
          <a:ln w="19050">
            <a:solidFill>
              <a:schemeClr val="lt1"/>
            </a:solidFill>
          </a:ln>
          <a:effectLst/>
        </c:spPr>
      </c:pivotFmt>
      <c:pivotFmt>
        <c:idx val="6895"/>
        <c:spPr>
          <a:solidFill>
            <a:schemeClr val="accent1"/>
          </a:solidFill>
          <a:ln w="19050">
            <a:solidFill>
              <a:schemeClr val="lt1"/>
            </a:solidFill>
          </a:ln>
          <a:effectLst/>
        </c:spPr>
      </c:pivotFmt>
      <c:pivotFmt>
        <c:idx val="6896"/>
        <c:spPr>
          <a:solidFill>
            <a:schemeClr val="accent1"/>
          </a:solidFill>
          <a:ln w="19050">
            <a:solidFill>
              <a:schemeClr val="lt1"/>
            </a:solidFill>
          </a:ln>
          <a:effectLst/>
        </c:spPr>
      </c:pivotFmt>
      <c:pivotFmt>
        <c:idx val="6897"/>
        <c:spPr>
          <a:solidFill>
            <a:schemeClr val="accent1"/>
          </a:solidFill>
          <a:ln w="19050">
            <a:solidFill>
              <a:schemeClr val="lt1"/>
            </a:solidFill>
          </a:ln>
          <a:effectLst/>
        </c:spPr>
      </c:pivotFmt>
      <c:pivotFmt>
        <c:idx val="6898"/>
        <c:spPr>
          <a:solidFill>
            <a:schemeClr val="accent1"/>
          </a:solidFill>
          <a:ln w="19050">
            <a:solidFill>
              <a:schemeClr val="lt1"/>
            </a:solidFill>
          </a:ln>
          <a:effectLst/>
        </c:spPr>
      </c:pivotFmt>
      <c:pivotFmt>
        <c:idx val="6899"/>
        <c:spPr>
          <a:solidFill>
            <a:schemeClr val="accent1"/>
          </a:solidFill>
          <a:ln w="19050">
            <a:solidFill>
              <a:schemeClr val="lt1"/>
            </a:solidFill>
          </a:ln>
          <a:effectLst/>
        </c:spPr>
      </c:pivotFmt>
      <c:pivotFmt>
        <c:idx val="6900"/>
        <c:spPr>
          <a:solidFill>
            <a:schemeClr val="accent1"/>
          </a:solidFill>
          <a:ln w="19050">
            <a:solidFill>
              <a:schemeClr val="lt1"/>
            </a:solidFill>
          </a:ln>
          <a:effectLst/>
        </c:spPr>
      </c:pivotFmt>
      <c:pivotFmt>
        <c:idx val="6901"/>
        <c:spPr>
          <a:solidFill>
            <a:schemeClr val="accent1"/>
          </a:solidFill>
          <a:ln w="19050">
            <a:solidFill>
              <a:schemeClr val="lt1"/>
            </a:solidFill>
          </a:ln>
          <a:effectLst/>
        </c:spPr>
      </c:pivotFmt>
      <c:pivotFmt>
        <c:idx val="6902"/>
        <c:spPr>
          <a:solidFill>
            <a:schemeClr val="accent1"/>
          </a:solidFill>
          <a:ln w="19050">
            <a:solidFill>
              <a:schemeClr val="lt1"/>
            </a:solidFill>
          </a:ln>
          <a:effectLst/>
        </c:spPr>
      </c:pivotFmt>
      <c:pivotFmt>
        <c:idx val="6903"/>
        <c:spPr>
          <a:solidFill>
            <a:schemeClr val="accent1"/>
          </a:solidFill>
          <a:ln w="19050">
            <a:solidFill>
              <a:schemeClr val="lt1"/>
            </a:solidFill>
          </a:ln>
          <a:effectLst/>
        </c:spPr>
      </c:pivotFmt>
      <c:pivotFmt>
        <c:idx val="6904"/>
        <c:spPr>
          <a:solidFill>
            <a:schemeClr val="accent1"/>
          </a:solidFill>
          <a:ln w="19050">
            <a:solidFill>
              <a:schemeClr val="lt1"/>
            </a:solidFill>
          </a:ln>
          <a:effectLst/>
        </c:spPr>
      </c:pivotFmt>
      <c:pivotFmt>
        <c:idx val="6905"/>
        <c:spPr>
          <a:solidFill>
            <a:schemeClr val="accent1"/>
          </a:solidFill>
          <a:ln w="19050">
            <a:solidFill>
              <a:schemeClr val="lt1"/>
            </a:solidFill>
          </a:ln>
          <a:effectLst/>
        </c:spPr>
      </c:pivotFmt>
      <c:pivotFmt>
        <c:idx val="6906"/>
        <c:spPr>
          <a:solidFill>
            <a:schemeClr val="accent1"/>
          </a:solidFill>
          <a:ln w="19050">
            <a:solidFill>
              <a:schemeClr val="lt1"/>
            </a:solidFill>
          </a:ln>
          <a:effectLst/>
        </c:spPr>
      </c:pivotFmt>
      <c:pivotFmt>
        <c:idx val="6907"/>
        <c:spPr>
          <a:solidFill>
            <a:schemeClr val="accent1"/>
          </a:solidFill>
          <a:ln w="19050">
            <a:solidFill>
              <a:schemeClr val="lt1"/>
            </a:solidFill>
          </a:ln>
          <a:effectLst/>
        </c:spPr>
      </c:pivotFmt>
      <c:pivotFmt>
        <c:idx val="6908"/>
        <c:spPr>
          <a:solidFill>
            <a:schemeClr val="accent1"/>
          </a:solidFill>
          <a:ln w="19050">
            <a:solidFill>
              <a:schemeClr val="lt1"/>
            </a:solidFill>
          </a:ln>
          <a:effectLst/>
        </c:spPr>
      </c:pivotFmt>
      <c:pivotFmt>
        <c:idx val="6909"/>
        <c:spPr>
          <a:solidFill>
            <a:schemeClr val="accent1"/>
          </a:solidFill>
          <a:ln w="19050">
            <a:solidFill>
              <a:schemeClr val="lt1"/>
            </a:solidFill>
          </a:ln>
          <a:effectLst/>
        </c:spPr>
      </c:pivotFmt>
      <c:pivotFmt>
        <c:idx val="6910"/>
        <c:spPr>
          <a:solidFill>
            <a:schemeClr val="accent1"/>
          </a:solidFill>
          <a:ln w="19050">
            <a:solidFill>
              <a:schemeClr val="lt1"/>
            </a:solidFill>
          </a:ln>
          <a:effectLst/>
        </c:spPr>
      </c:pivotFmt>
      <c:pivotFmt>
        <c:idx val="6911"/>
        <c:spPr>
          <a:solidFill>
            <a:schemeClr val="accent1"/>
          </a:solidFill>
          <a:ln w="19050">
            <a:solidFill>
              <a:schemeClr val="lt1"/>
            </a:solidFill>
          </a:ln>
          <a:effectLst/>
        </c:spPr>
      </c:pivotFmt>
      <c:pivotFmt>
        <c:idx val="6912"/>
        <c:spPr>
          <a:solidFill>
            <a:schemeClr val="accent1"/>
          </a:solidFill>
          <a:ln w="19050">
            <a:solidFill>
              <a:schemeClr val="lt1"/>
            </a:solidFill>
          </a:ln>
          <a:effectLst/>
        </c:spPr>
      </c:pivotFmt>
      <c:pivotFmt>
        <c:idx val="6913"/>
        <c:spPr>
          <a:solidFill>
            <a:schemeClr val="accent1"/>
          </a:solidFill>
          <a:ln w="19050">
            <a:solidFill>
              <a:schemeClr val="lt1"/>
            </a:solidFill>
          </a:ln>
          <a:effectLst/>
        </c:spPr>
      </c:pivotFmt>
      <c:pivotFmt>
        <c:idx val="6914"/>
        <c:spPr>
          <a:solidFill>
            <a:schemeClr val="accent1"/>
          </a:solidFill>
          <a:ln w="19050">
            <a:solidFill>
              <a:schemeClr val="lt1"/>
            </a:solidFill>
          </a:ln>
          <a:effectLst/>
        </c:spPr>
      </c:pivotFmt>
      <c:pivotFmt>
        <c:idx val="6915"/>
        <c:spPr>
          <a:solidFill>
            <a:schemeClr val="accent1"/>
          </a:solidFill>
          <a:ln w="19050">
            <a:solidFill>
              <a:schemeClr val="lt1"/>
            </a:solidFill>
          </a:ln>
          <a:effectLst/>
        </c:spPr>
      </c:pivotFmt>
      <c:pivotFmt>
        <c:idx val="6916"/>
        <c:spPr>
          <a:solidFill>
            <a:schemeClr val="accent1"/>
          </a:solidFill>
          <a:ln w="19050">
            <a:solidFill>
              <a:schemeClr val="lt1"/>
            </a:solidFill>
          </a:ln>
          <a:effectLst/>
        </c:spPr>
      </c:pivotFmt>
      <c:pivotFmt>
        <c:idx val="6917"/>
        <c:spPr>
          <a:solidFill>
            <a:schemeClr val="accent1"/>
          </a:solidFill>
          <a:ln w="19050">
            <a:solidFill>
              <a:schemeClr val="lt1"/>
            </a:solidFill>
          </a:ln>
          <a:effectLst/>
        </c:spPr>
      </c:pivotFmt>
      <c:pivotFmt>
        <c:idx val="6918"/>
        <c:spPr>
          <a:solidFill>
            <a:schemeClr val="accent1"/>
          </a:solidFill>
          <a:ln w="19050">
            <a:solidFill>
              <a:schemeClr val="lt1"/>
            </a:solidFill>
          </a:ln>
          <a:effectLst/>
        </c:spPr>
      </c:pivotFmt>
      <c:pivotFmt>
        <c:idx val="6919"/>
        <c:spPr>
          <a:solidFill>
            <a:schemeClr val="accent1"/>
          </a:solidFill>
          <a:ln w="19050">
            <a:solidFill>
              <a:schemeClr val="lt1"/>
            </a:solidFill>
          </a:ln>
          <a:effectLst/>
        </c:spPr>
      </c:pivotFmt>
      <c:pivotFmt>
        <c:idx val="6920"/>
        <c:spPr>
          <a:solidFill>
            <a:schemeClr val="accent1"/>
          </a:solidFill>
          <a:ln w="19050">
            <a:solidFill>
              <a:schemeClr val="lt1"/>
            </a:solidFill>
          </a:ln>
          <a:effectLst/>
        </c:spPr>
      </c:pivotFmt>
      <c:pivotFmt>
        <c:idx val="6921"/>
        <c:spPr>
          <a:solidFill>
            <a:schemeClr val="accent1"/>
          </a:solidFill>
          <a:ln w="19050">
            <a:solidFill>
              <a:schemeClr val="lt1"/>
            </a:solidFill>
          </a:ln>
          <a:effectLst/>
        </c:spPr>
      </c:pivotFmt>
      <c:pivotFmt>
        <c:idx val="6922"/>
        <c:spPr>
          <a:solidFill>
            <a:schemeClr val="accent1"/>
          </a:solidFill>
          <a:ln w="19050">
            <a:solidFill>
              <a:schemeClr val="lt1"/>
            </a:solidFill>
          </a:ln>
          <a:effectLst/>
        </c:spPr>
      </c:pivotFmt>
      <c:pivotFmt>
        <c:idx val="6923"/>
        <c:spPr>
          <a:solidFill>
            <a:schemeClr val="accent1"/>
          </a:solidFill>
          <a:ln w="19050">
            <a:solidFill>
              <a:schemeClr val="lt1"/>
            </a:solidFill>
          </a:ln>
          <a:effectLst/>
        </c:spPr>
      </c:pivotFmt>
      <c:pivotFmt>
        <c:idx val="6924"/>
        <c:spPr>
          <a:solidFill>
            <a:schemeClr val="accent1"/>
          </a:solidFill>
          <a:ln w="19050">
            <a:solidFill>
              <a:schemeClr val="lt1"/>
            </a:solidFill>
          </a:ln>
          <a:effectLst/>
        </c:spPr>
      </c:pivotFmt>
      <c:pivotFmt>
        <c:idx val="6925"/>
        <c:spPr>
          <a:solidFill>
            <a:schemeClr val="accent1"/>
          </a:solidFill>
          <a:ln w="19050">
            <a:solidFill>
              <a:schemeClr val="lt1"/>
            </a:solidFill>
          </a:ln>
          <a:effectLst/>
        </c:spPr>
      </c:pivotFmt>
      <c:pivotFmt>
        <c:idx val="6926"/>
        <c:spPr>
          <a:solidFill>
            <a:schemeClr val="accent1"/>
          </a:solidFill>
          <a:ln w="19050">
            <a:solidFill>
              <a:schemeClr val="lt1"/>
            </a:solidFill>
          </a:ln>
          <a:effectLst/>
        </c:spPr>
      </c:pivotFmt>
      <c:pivotFmt>
        <c:idx val="6927"/>
        <c:spPr>
          <a:solidFill>
            <a:schemeClr val="accent1"/>
          </a:solidFill>
          <a:ln w="19050">
            <a:solidFill>
              <a:schemeClr val="lt1"/>
            </a:solidFill>
          </a:ln>
          <a:effectLst/>
        </c:spPr>
      </c:pivotFmt>
      <c:pivotFmt>
        <c:idx val="6928"/>
        <c:spPr>
          <a:solidFill>
            <a:schemeClr val="accent1"/>
          </a:solidFill>
          <a:ln w="19050">
            <a:solidFill>
              <a:schemeClr val="lt1"/>
            </a:solidFill>
          </a:ln>
          <a:effectLst/>
        </c:spPr>
      </c:pivotFmt>
      <c:pivotFmt>
        <c:idx val="6929"/>
        <c:spPr>
          <a:solidFill>
            <a:schemeClr val="accent1"/>
          </a:solidFill>
          <a:ln w="19050">
            <a:solidFill>
              <a:schemeClr val="lt1"/>
            </a:solidFill>
          </a:ln>
          <a:effectLst/>
        </c:spPr>
      </c:pivotFmt>
      <c:pivotFmt>
        <c:idx val="6930"/>
        <c:spPr>
          <a:solidFill>
            <a:schemeClr val="accent1"/>
          </a:solidFill>
          <a:ln w="19050">
            <a:solidFill>
              <a:schemeClr val="lt1"/>
            </a:solidFill>
          </a:ln>
          <a:effectLst/>
        </c:spPr>
      </c:pivotFmt>
      <c:pivotFmt>
        <c:idx val="6931"/>
        <c:spPr>
          <a:solidFill>
            <a:schemeClr val="accent1"/>
          </a:solidFill>
          <a:ln w="19050">
            <a:solidFill>
              <a:schemeClr val="lt1"/>
            </a:solidFill>
          </a:ln>
          <a:effectLst/>
        </c:spPr>
      </c:pivotFmt>
      <c:pivotFmt>
        <c:idx val="6932"/>
        <c:spPr>
          <a:solidFill>
            <a:schemeClr val="accent1"/>
          </a:solidFill>
          <a:ln w="19050">
            <a:solidFill>
              <a:schemeClr val="lt1"/>
            </a:solidFill>
          </a:ln>
          <a:effectLst/>
        </c:spPr>
      </c:pivotFmt>
      <c:pivotFmt>
        <c:idx val="6933"/>
        <c:spPr>
          <a:solidFill>
            <a:schemeClr val="accent1"/>
          </a:solidFill>
          <a:ln w="19050">
            <a:solidFill>
              <a:schemeClr val="lt1"/>
            </a:solidFill>
          </a:ln>
          <a:effectLst/>
        </c:spPr>
      </c:pivotFmt>
      <c:pivotFmt>
        <c:idx val="6934"/>
        <c:spPr>
          <a:solidFill>
            <a:schemeClr val="accent1"/>
          </a:solidFill>
          <a:ln w="19050">
            <a:solidFill>
              <a:schemeClr val="lt1"/>
            </a:solidFill>
          </a:ln>
          <a:effectLst/>
        </c:spPr>
      </c:pivotFmt>
      <c:pivotFmt>
        <c:idx val="6935"/>
        <c:spPr>
          <a:solidFill>
            <a:schemeClr val="accent1"/>
          </a:solidFill>
          <a:ln w="19050">
            <a:solidFill>
              <a:schemeClr val="lt1"/>
            </a:solidFill>
          </a:ln>
          <a:effectLst/>
        </c:spPr>
      </c:pivotFmt>
      <c:pivotFmt>
        <c:idx val="6936"/>
        <c:spPr>
          <a:solidFill>
            <a:schemeClr val="accent1"/>
          </a:solidFill>
          <a:ln w="19050">
            <a:solidFill>
              <a:schemeClr val="lt1"/>
            </a:solidFill>
          </a:ln>
          <a:effectLst/>
        </c:spPr>
      </c:pivotFmt>
      <c:pivotFmt>
        <c:idx val="6937"/>
        <c:spPr>
          <a:solidFill>
            <a:schemeClr val="accent1"/>
          </a:solidFill>
          <a:ln w="19050">
            <a:solidFill>
              <a:schemeClr val="lt1"/>
            </a:solidFill>
          </a:ln>
          <a:effectLst/>
        </c:spPr>
      </c:pivotFmt>
      <c:pivotFmt>
        <c:idx val="6938"/>
        <c:spPr>
          <a:solidFill>
            <a:schemeClr val="accent1"/>
          </a:solidFill>
          <a:ln w="19050">
            <a:solidFill>
              <a:schemeClr val="lt1"/>
            </a:solidFill>
          </a:ln>
          <a:effectLst/>
        </c:spPr>
      </c:pivotFmt>
      <c:pivotFmt>
        <c:idx val="6939"/>
        <c:spPr>
          <a:solidFill>
            <a:schemeClr val="accent1"/>
          </a:solidFill>
          <a:ln w="19050">
            <a:solidFill>
              <a:schemeClr val="lt1"/>
            </a:solidFill>
          </a:ln>
          <a:effectLst/>
        </c:spPr>
      </c:pivotFmt>
      <c:pivotFmt>
        <c:idx val="6940"/>
        <c:spPr>
          <a:solidFill>
            <a:schemeClr val="accent1"/>
          </a:solidFill>
          <a:ln w="19050">
            <a:solidFill>
              <a:schemeClr val="lt1"/>
            </a:solidFill>
          </a:ln>
          <a:effectLst/>
        </c:spPr>
      </c:pivotFmt>
      <c:pivotFmt>
        <c:idx val="6941"/>
        <c:spPr>
          <a:solidFill>
            <a:schemeClr val="accent1"/>
          </a:solidFill>
          <a:ln w="19050">
            <a:solidFill>
              <a:schemeClr val="lt1"/>
            </a:solidFill>
          </a:ln>
          <a:effectLst/>
        </c:spPr>
      </c:pivotFmt>
      <c:pivotFmt>
        <c:idx val="6942"/>
        <c:spPr>
          <a:solidFill>
            <a:schemeClr val="accent1"/>
          </a:solidFill>
          <a:ln w="19050">
            <a:solidFill>
              <a:schemeClr val="lt1"/>
            </a:solidFill>
          </a:ln>
          <a:effectLst/>
        </c:spPr>
      </c:pivotFmt>
      <c:pivotFmt>
        <c:idx val="6943"/>
        <c:spPr>
          <a:solidFill>
            <a:schemeClr val="accent1"/>
          </a:solidFill>
          <a:ln w="19050">
            <a:solidFill>
              <a:schemeClr val="lt1"/>
            </a:solidFill>
          </a:ln>
          <a:effectLst/>
        </c:spPr>
      </c:pivotFmt>
      <c:pivotFmt>
        <c:idx val="6944"/>
        <c:spPr>
          <a:solidFill>
            <a:schemeClr val="accent1"/>
          </a:solidFill>
          <a:ln w="19050">
            <a:solidFill>
              <a:schemeClr val="lt1"/>
            </a:solidFill>
          </a:ln>
          <a:effectLst/>
        </c:spPr>
      </c:pivotFmt>
      <c:pivotFmt>
        <c:idx val="6945"/>
        <c:spPr>
          <a:solidFill>
            <a:schemeClr val="accent1"/>
          </a:solidFill>
          <a:ln w="19050">
            <a:solidFill>
              <a:schemeClr val="lt1"/>
            </a:solidFill>
          </a:ln>
          <a:effectLst/>
        </c:spPr>
      </c:pivotFmt>
      <c:pivotFmt>
        <c:idx val="6946"/>
        <c:spPr>
          <a:solidFill>
            <a:schemeClr val="accent1"/>
          </a:solidFill>
          <a:ln w="19050">
            <a:solidFill>
              <a:schemeClr val="lt1"/>
            </a:solidFill>
          </a:ln>
          <a:effectLst/>
        </c:spPr>
      </c:pivotFmt>
      <c:pivotFmt>
        <c:idx val="6947"/>
        <c:spPr>
          <a:solidFill>
            <a:schemeClr val="accent1"/>
          </a:solidFill>
          <a:ln w="19050">
            <a:solidFill>
              <a:schemeClr val="lt1"/>
            </a:solidFill>
          </a:ln>
          <a:effectLst/>
        </c:spPr>
      </c:pivotFmt>
      <c:pivotFmt>
        <c:idx val="6948"/>
        <c:spPr>
          <a:solidFill>
            <a:schemeClr val="accent1"/>
          </a:solidFill>
          <a:ln w="19050">
            <a:solidFill>
              <a:schemeClr val="lt1"/>
            </a:solidFill>
          </a:ln>
          <a:effectLst/>
        </c:spPr>
      </c:pivotFmt>
      <c:pivotFmt>
        <c:idx val="6949"/>
        <c:spPr>
          <a:solidFill>
            <a:schemeClr val="accent1"/>
          </a:solidFill>
          <a:ln w="19050">
            <a:solidFill>
              <a:schemeClr val="lt1"/>
            </a:solidFill>
          </a:ln>
          <a:effectLst/>
        </c:spPr>
      </c:pivotFmt>
      <c:pivotFmt>
        <c:idx val="6950"/>
        <c:spPr>
          <a:solidFill>
            <a:schemeClr val="accent1"/>
          </a:solidFill>
          <a:ln w="19050">
            <a:solidFill>
              <a:schemeClr val="lt1"/>
            </a:solidFill>
          </a:ln>
          <a:effectLst/>
        </c:spPr>
      </c:pivotFmt>
      <c:pivotFmt>
        <c:idx val="6951"/>
        <c:spPr>
          <a:solidFill>
            <a:schemeClr val="accent1"/>
          </a:solidFill>
          <a:ln w="19050">
            <a:solidFill>
              <a:schemeClr val="lt1"/>
            </a:solidFill>
          </a:ln>
          <a:effectLst/>
        </c:spPr>
      </c:pivotFmt>
      <c:pivotFmt>
        <c:idx val="6952"/>
        <c:spPr>
          <a:solidFill>
            <a:schemeClr val="accent1"/>
          </a:solidFill>
          <a:ln w="19050">
            <a:solidFill>
              <a:schemeClr val="lt1"/>
            </a:solidFill>
          </a:ln>
          <a:effectLst/>
        </c:spPr>
      </c:pivotFmt>
      <c:pivotFmt>
        <c:idx val="6953"/>
        <c:spPr>
          <a:solidFill>
            <a:schemeClr val="accent1"/>
          </a:solidFill>
          <a:ln w="19050">
            <a:solidFill>
              <a:schemeClr val="lt1"/>
            </a:solidFill>
          </a:ln>
          <a:effectLst/>
        </c:spPr>
      </c:pivotFmt>
      <c:pivotFmt>
        <c:idx val="6954"/>
        <c:spPr>
          <a:solidFill>
            <a:schemeClr val="accent1"/>
          </a:solidFill>
          <a:ln w="19050">
            <a:solidFill>
              <a:schemeClr val="lt1"/>
            </a:solidFill>
          </a:ln>
          <a:effectLst/>
        </c:spPr>
      </c:pivotFmt>
      <c:pivotFmt>
        <c:idx val="6955"/>
        <c:spPr>
          <a:solidFill>
            <a:schemeClr val="accent1"/>
          </a:solidFill>
          <a:ln w="19050">
            <a:solidFill>
              <a:schemeClr val="lt1"/>
            </a:solidFill>
          </a:ln>
          <a:effectLst/>
        </c:spPr>
        <c:marker>
          <c:symbol val="none"/>
        </c:marker>
      </c:pivotFmt>
      <c:pivotFmt>
        <c:idx val="6956"/>
        <c:spPr>
          <a:solidFill>
            <a:schemeClr val="accent1"/>
          </a:solidFill>
          <a:ln w="19050">
            <a:solidFill>
              <a:schemeClr val="lt1"/>
            </a:solidFill>
          </a:ln>
          <a:effectLst/>
        </c:spPr>
      </c:pivotFmt>
      <c:pivotFmt>
        <c:idx val="6957"/>
        <c:spPr>
          <a:solidFill>
            <a:schemeClr val="accent1"/>
          </a:solidFill>
          <a:ln w="19050">
            <a:solidFill>
              <a:schemeClr val="lt1"/>
            </a:solidFill>
          </a:ln>
          <a:effectLst/>
        </c:spPr>
      </c:pivotFmt>
      <c:pivotFmt>
        <c:idx val="6958"/>
        <c:spPr>
          <a:solidFill>
            <a:schemeClr val="accent1"/>
          </a:solidFill>
          <a:ln w="19050">
            <a:solidFill>
              <a:schemeClr val="lt1"/>
            </a:solidFill>
          </a:ln>
          <a:effectLst/>
        </c:spPr>
      </c:pivotFmt>
      <c:pivotFmt>
        <c:idx val="6959"/>
        <c:spPr>
          <a:solidFill>
            <a:schemeClr val="accent1"/>
          </a:solidFill>
          <a:ln w="19050">
            <a:solidFill>
              <a:schemeClr val="lt1"/>
            </a:solidFill>
          </a:ln>
          <a:effectLst/>
        </c:spPr>
      </c:pivotFmt>
      <c:pivotFmt>
        <c:idx val="6960"/>
        <c:spPr>
          <a:solidFill>
            <a:schemeClr val="accent1"/>
          </a:solidFill>
          <a:ln w="19050">
            <a:solidFill>
              <a:schemeClr val="lt1"/>
            </a:solidFill>
          </a:ln>
          <a:effectLst/>
        </c:spPr>
      </c:pivotFmt>
      <c:pivotFmt>
        <c:idx val="6961"/>
        <c:spPr>
          <a:solidFill>
            <a:schemeClr val="accent1"/>
          </a:solidFill>
          <a:ln w="19050">
            <a:solidFill>
              <a:schemeClr val="lt1"/>
            </a:solidFill>
          </a:ln>
          <a:effectLst/>
        </c:spPr>
      </c:pivotFmt>
      <c:pivotFmt>
        <c:idx val="6962"/>
        <c:spPr>
          <a:solidFill>
            <a:schemeClr val="accent1"/>
          </a:solidFill>
          <a:ln w="19050">
            <a:solidFill>
              <a:schemeClr val="lt1"/>
            </a:solidFill>
          </a:ln>
          <a:effectLst/>
        </c:spPr>
      </c:pivotFmt>
      <c:pivotFmt>
        <c:idx val="6963"/>
        <c:spPr>
          <a:solidFill>
            <a:schemeClr val="accent1"/>
          </a:solidFill>
          <a:ln w="19050">
            <a:solidFill>
              <a:schemeClr val="lt1"/>
            </a:solidFill>
          </a:ln>
          <a:effectLst/>
        </c:spPr>
      </c:pivotFmt>
      <c:pivotFmt>
        <c:idx val="6964"/>
        <c:spPr>
          <a:solidFill>
            <a:schemeClr val="accent1"/>
          </a:solidFill>
          <a:ln w="19050">
            <a:solidFill>
              <a:schemeClr val="lt1"/>
            </a:solidFill>
          </a:ln>
          <a:effectLst/>
        </c:spPr>
      </c:pivotFmt>
      <c:pivotFmt>
        <c:idx val="6965"/>
        <c:spPr>
          <a:solidFill>
            <a:schemeClr val="accent1"/>
          </a:solidFill>
          <a:ln w="19050">
            <a:solidFill>
              <a:schemeClr val="lt1"/>
            </a:solidFill>
          </a:ln>
          <a:effectLst/>
        </c:spPr>
      </c:pivotFmt>
      <c:pivotFmt>
        <c:idx val="6966"/>
        <c:spPr>
          <a:solidFill>
            <a:schemeClr val="accent1"/>
          </a:solidFill>
          <a:ln w="19050">
            <a:solidFill>
              <a:schemeClr val="lt1"/>
            </a:solidFill>
          </a:ln>
          <a:effectLst/>
        </c:spPr>
      </c:pivotFmt>
      <c:pivotFmt>
        <c:idx val="6967"/>
        <c:spPr>
          <a:solidFill>
            <a:schemeClr val="accent1"/>
          </a:solidFill>
          <a:ln w="19050">
            <a:solidFill>
              <a:schemeClr val="lt1"/>
            </a:solidFill>
          </a:ln>
          <a:effectLst/>
        </c:spPr>
      </c:pivotFmt>
      <c:pivotFmt>
        <c:idx val="6968"/>
        <c:spPr>
          <a:solidFill>
            <a:schemeClr val="accent1"/>
          </a:solidFill>
          <a:ln w="19050">
            <a:solidFill>
              <a:schemeClr val="lt1"/>
            </a:solidFill>
          </a:ln>
          <a:effectLst/>
        </c:spPr>
      </c:pivotFmt>
      <c:pivotFmt>
        <c:idx val="6969"/>
        <c:spPr>
          <a:solidFill>
            <a:schemeClr val="accent1"/>
          </a:solidFill>
          <a:ln w="19050">
            <a:solidFill>
              <a:schemeClr val="lt1"/>
            </a:solidFill>
          </a:ln>
          <a:effectLst/>
        </c:spPr>
      </c:pivotFmt>
      <c:pivotFmt>
        <c:idx val="6970"/>
        <c:spPr>
          <a:solidFill>
            <a:schemeClr val="accent1"/>
          </a:solidFill>
          <a:ln w="19050">
            <a:solidFill>
              <a:schemeClr val="lt1"/>
            </a:solidFill>
          </a:ln>
          <a:effectLst/>
        </c:spPr>
      </c:pivotFmt>
      <c:pivotFmt>
        <c:idx val="6971"/>
        <c:spPr>
          <a:solidFill>
            <a:schemeClr val="accent1"/>
          </a:solidFill>
          <a:ln w="19050">
            <a:solidFill>
              <a:schemeClr val="lt1"/>
            </a:solidFill>
          </a:ln>
          <a:effectLst/>
        </c:spPr>
      </c:pivotFmt>
      <c:pivotFmt>
        <c:idx val="6972"/>
        <c:spPr>
          <a:solidFill>
            <a:schemeClr val="accent1"/>
          </a:solidFill>
          <a:ln w="19050">
            <a:solidFill>
              <a:schemeClr val="lt1"/>
            </a:solidFill>
          </a:ln>
          <a:effectLst/>
        </c:spPr>
      </c:pivotFmt>
      <c:pivotFmt>
        <c:idx val="6973"/>
        <c:spPr>
          <a:solidFill>
            <a:schemeClr val="accent1"/>
          </a:solidFill>
          <a:ln w="19050">
            <a:solidFill>
              <a:schemeClr val="lt1"/>
            </a:solidFill>
          </a:ln>
          <a:effectLst/>
        </c:spPr>
      </c:pivotFmt>
      <c:pivotFmt>
        <c:idx val="6974"/>
        <c:spPr>
          <a:solidFill>
            <a:schemeClr val="accent1"/>
          </a:solidFill>
          <a:ln w="19050">
            <a:solidFill>
              <a:schemeClr val="lt1"/>
            </a:solidFill>
          </a:ln>
          <a:effectLst/>
        </c:spPr>
      </c:pivotFmt>
      <c:pivotFmt>
        <c:idx val="6975"/>
        <c:spPr>
          <a:solidFill>
            <a:schemeClr val="accent1"/>
          </a:solidFill>
          <a:ln w="19050">
            <a:solidFill>
              <a:schemeClr val="lt1"/>
            </a:solidFill>
          </a:ln>
          <a:effectLst/>
        </c:spPr>
      </c:pivotFmt>
      <c:pivotFmt>
        <c:idx val="6976"/>
        <c:spPr>
          <a:solidFill>
            <a:schemeClr val="accent1"/>
          </a:solidFill>
          <a:ln w="19050">
            <a:solidFill>
              <a:schemeClr val="lt1"/>
            </a:solidFill>
          </a:ln>
          <a:effectLst/>
        </c:spPr>
      </c:pivotFmt>
      <c:pivotFmt>
        <c:idx val="6977"/>
        <c:spPr>
          <a:solidFill>
            <a:schemeClr val="accent1"/>
          </a:solidFill>
          <a:ln w="19050">
            <a:solidFill>
              <a:schemeClr val="lt1"/>
            </a:solidFill>
          </a:ln>
          <a:effectLst/>
        </c:spPr>
      </c:pivotFmt>
      <c:pivotFmt>
        <c:idx val="6978"/>
        <c:spPr>
          <a:solidFill>
            <a:schemeClr val="accent1"/>
          </a:solidFill>
          <a:ln w="19050">
            <a:solidFill>
              <a:schemeClr val="lt1"/>
            </a:solidFill>
          </a:ln>
          <a:effectLst/>
        </c:spPr>
      </c:pivotFmt>
      <c:pivotFmt>
        <c:idx val="6979"/>
        <c:spPr>
          <a:solidFill>
            <a:schemeClr val="accent1"/>
          </a:solidFill>
          <a:ln w="19050">
            <a:solidFill>
              <a:schemeClr val="lt1"/>
            </a:solidFill>
          </a:ln>
          <a:effectLst/>
        </c:spPr>
      </c:pivotFmt>
      <c:pivotFmt>
        <c:idx val="6980"/>
        <c:spPr>
          <a:solidFill>
            <a:schemeClr val="accent1"/>
          </a:solidFill>
          <a:ln w="19050">
            <a:solidFill>
              <a:schemeClr val="lt1"/>
            </a:solidFill>
          </a:ln>
          <a:effectLst/>
        </c:spPr>
      </c:pivotFmt>
      <c:pivotFmt>
        <c:idx val="6981"/>
        <c:spPr>
          <a:solidFill>
            <a:schemeClr val="accent1"/>
          </a:solidFill>
          <a:ln w="19050">
            <a:solidFill>
              <a:schemeClr val="lt1"/>
            </a:solidFill>
          </a:ln>
          <a:effectLst/>
        </c:spPr>
      </c:pivotFmt>
      <c:pivotFmt>
        <c:idx val="6982"/>
        <c:spPr>
          <a:solidFill>
            <a:schemeClr val="accent1"/>
          </a:solidFill>
          <a:ln w="19050">
            <a:solidFill>
              <a:schemeClr val="lt1"/>
            </a:solidFill>
          </a:ln>
          <a:effectLst/>
        </c:spPr>
      </c:pivotFmt>
      <c:pivotFmt>
        <c:idx val="6983"/>
        <c:spPr>
          <a:solidFill>
            <a:schemeClr val="accent1"/>
          </a:solidFill>
          <a:ln w="19050">
            <a:solidFill>
              <a:schemeClr val="lt1"/>
            </a:solidFill>
          </a:ln>
          <a:effectLst/>
        </c:spPr>
      </c:pivotFmt>
      <c:pivotFmt>
        <c:idx val="6984"/>
        <c:spPr>
          <a:solidFill>
            <a:schemeClr val="accent1"/>
          </a:solidFill>
          <a:ln w="19050">
            <a:solidFill>
              <a:schemeClr val="lt1"/>
            </a:solidFill>
          </a:ln>
          <a:effectLst/>
        </c:spPr>
      </c:pivotFmt>
      <c:pivotFmt>
        <c:idx val="6985"/>
        <c:spPr>
          <a:solidFill>
            <a:schemeClr val="accent1"/>
          </a:solidFill>
          <a:ln w="19050">
            <a:solidFill>
              <a:schemeClr val="lt1"/>
            </a:solidFill>
          </a:ln>
          <a:effectLst/>
        </c:spPr>
      </c:pivotFmt>
      <c:pivotFmt>
        <c:idx val="6986"/>
        <c:spPr>
          <a:solidFill>
            <a:schemeClr val="accent1"/>
          </a:solidFill>
          <a:ln w="19050">
            <a:solidFill>
              <a:schemeClr val="lt1"/>
            </a:solidFill>
          </a:ln>
          <a:effectLst/>
        </c:spPr>
      </c:pivotFmt>
      <c:pivotFmt>
        <c:idx val="6987"/>
        <c:spPr>
          <a:solidFill>
            <a:schemeClr val="accent1"/>
          </a:solidFill>
          <a:ln w="19050">
            <a:solidFill>
              <a:schemeClr val="lt1"/>
            </a:solidFill>
          </a:ln>
          <a:effectLst/>
        </c:spPr>
      </c:pivotFmt>
      <c:pivotFmt>
        <c:idx val="6988"/>
        <c:spPr>
          <a:solidFill>
            <a:schemeClr val="accent1"/>
          </a:solidFill>
          <a:ln w="19050">
            <a:solidFill>
              <a:schemeClr val="lt1"/>
            </a:solidFill>
          </a:ln>
          <a:effectLst/>
        </c:spPr>
      </c:pivotFmt>
      <c:pivotFmt>
        <c:idx val="6989"/>
        <c:spPr>
          <a:solidFill>
            <a:schemeClr val="accent1"/>
          </a:solidFill>
          <a:ln w="19050">
            <a:solidFill>
              <a:schemeClr val="lt1"/>
            </a:solidFill>
          </a:ln>
          <a:effectLst/>
        </c:spPr>
      </c:pivotFmt>
      <c:pivotFmt>
        <c:idx val="6990"/>
        <c:spPr>
          <a:solidFill>
            <a:schemeClr val="accent1"/>
          </a:solidFill>
          <a:ln w="19050">
            <a:solidFill>
              <a:schemeClr val="lt1"/>
            </a:solidFill>
          </a:ln>
          <a:effectLst/>
        </c:spPr>
      </c:pivotFmt>
      <c:pivotFmt>
        <c:idx val="6991"/>
        <c:spPr>
          <a:solidFill>
            <a:schemeClr val="accent1"/>
          </a:solidFill>
          <a:ln w="19050">
            <a:solidFill>
              <a:schemeClr val="lt1"/>
            </a:solidFill>
          </a:ln>
          <a:effectLst/>
        </c:spPr>
      </c:pivotFmt>
      <c:pivotFmt>
        <c:idx val="6992"/>
        <c:spPr>
          <a:solidFill>
            <a:schemeClr val="accent1"/>
          </a:solidFill>
          <a:ln w="19050">
            <a:solidFill>
              <a:schemeClr val="lt1"/>
            </a:solidFill>
          </a:ln>
          <a:effectLst/>
        </c:spPr>
      </c:pivotFmt>
      <c:pivotFmt>
        <c:idx val="6993"/>
        <c:spPr>
          <a:solidFill>
            <a:schemeClr val="accent1"/>
          </a:solidFill>
          <a:ln w="19050">
            <a:solidFill>
              <a:schemeClr val="lt1"/>
            </a:solidFill>
          </a:ln>
          <a:effectLst/>
        </c:spPr>
      </c:pivotFmt>
      <c:pivotFmt>
        <c:idx val="6994"/>
        <c:spPr>
          <a:solidFill>
            <a:schemeClr val="accent1"/>
          </a:solidFill>
          <a:ln w="19050">
            <a:solidFill>
              <a:schemeClr val="lt1"/>
            </a:solidFill>
          </a:ln>
          <a:effectLst/>
        </c:spPr>
      </c:pivotFmt>
      <c:pivotFmt>
        <c:idx val="6995"/>
        <c:spPr>
          <a:solidFill>
            <a:schemeClr val="accent1"/>
          </a:solidFill>
          <a:ln w="19050">
            <a:solidFill>
              <a:schemeClr val="lt1"/>
            </a:solidFill>
          </a:ln>
          <a:effectLst/>
        </c:spPr>
      </c:pivotFmt>
      <c:pivotFmt>
        <c:idx val="6996"/>
        <c:spPr>
          <a:solidFill>
            <a:schemeClr val="accent1"/>
          </a:solidFill>
          <a:ln w="19050">
            <a:solidFill>
              <a:schemeClr val="lt1"/>
            </a:solidFill>
          </a:ln>
          <a:effectLst/>
        </c:spPr>
      </c:pivotFmt>
      <c:pivotFmt>
        <c:idx val="6997"/>
        <c:spPr>
          <a:solidFill>
            <a:schemeClr val="accent1"/>
          </a:solidFill>
          <a:ln w="19050">
            <a:solidFill>
              <a:schemeClr val="lt1"/>
            </a:solidFill>
          </a:ln>
          <a:effectLst/>
        </c:spPr>
      </c:pivotFmt>
      <c:pivotFmt>
        <c:idx val="6998"/>
        <c:spPr>
          <a:solidFill>
            <a:schemeClr val="accent1"/>
          </a:solidFill>
          <a:ln w="19050">
            <a:solidFill>
              <a:schemeClr val="lt1"/>
            </a:solidFill>
          </a:ln>
          <a:effectLst/>
        </c:spPr>
      </c:pivotFmt>
      <c:pivotFmt>
        <c:idx val="6999"/>
        <c:spPr>
          <a:solidFill>
            <a:schemeClr val="accent1"/>
          </a:solidFill>
          <a:ln w="19050">
            <a:solidFill>
              <a:schemeClr val="lt1"/>
            </a:solidFill>
          </a:ln>
          <a:effectLst/>
        </c:spPr>
      </c:pivotFmt>
      <c:pivotFmt>
        <c:idx val="7000"/>
        <c:spPr>
          <a:solidFill>
            <a:schemeClr val="accent1"/>
          </a:solidFill>
          <a:ln w="19050">
            <a:solidFill>
              <a:schemeClr val="lt1"/>
            </a:solidFill>
          </a:ln>
          <a:effectLst/>
        </c:spPr>
      </c:pivotFmt>
      <c:pivotFmt>
        <c:idx val="7001"/>
        <c:spPr>
          <a:solidFill>
            <a:schemeClr val="accent1"/>
          </a:solidFill>
          <a:ln w="19050">
            <a:solidFill>
              <a:schemeClr val="lt1"/>
            </a:solidFill>
          </a:ln>
          <a:effectLst/>
        </c:spPr>
      </c:pivotFmt>
      <c:pivotFmt>
        <c:idx val="7002"/>
        <c:spPr>
          <a:solidFill>
            <a:schemeClr val="accent1"/>
          </a:solidFill>
          <a:ln w="19050">
            <a:solidFill>
              <a:schemeClr val="lt1"/>
            </a:solidFill>
          </a:ln>
          <a:effectLst/>
        </c:spPr>
      </c:pivotFmt>
      <c:pivotFmt>
        <c:idx val="7003"/>
        <c:spPr>
          <a:solidFill>
            <a:schemeClr val="accent1"/>
          </a:solidFill>
          <a:ln w="19050">
            <a:solidFill>
              <a:schemeClr val="lt1"/>
            </a:solidFill>
          </a:ln>
          <a:effectLst/>
        </c:spPr>
      </c:pivotFmt>
      <c:pivotFmt>
        <c:idx val="7004"/>
        <c:spPr>
          <a:solidFill>
            <a:schemeClr val="accent1"/>
          </a:solidFill>
          <a:ln w="19050">
            <a:solidFill>
              <a:schemeClr val="lt1"/>
            </a:solidFill>
          </a:ln>
          <a:effectLst/>
        </c:spPr>
      </c:pivotFmt>
      <c:pivotFmt>
        <c:idx val="7005"/>
        <c:spPr>
          <a:solidFill>
            <a:schemeClr val="accent1"/>
          </a:solidFill>
          <a:ln w="19050">
            <a:solidFill>
              <a:schemeClr val="lt1"/>
            </a:solidFill>
          </a:ln>
          <a:effectLst/>
        </c:spPr>
      </c:pivotFmt>
      <c:pivotFmt>
        <c:idx val="7006"/>
        <c:spPr>
          <a:solidFill>
            <a:schemeClr val="accent1"/>
          </a:solidFill>
          <a:ln w="19050">
            <a:solidFill>
              <a:schemeClr val="lt1"/>
            </a:solidFill>
          </a:ln>
          <a:effectLst/>
        </c:spPr>
      </c:pivotFmt>
      <c:pivotFmt>
        <c:idx val="7007"/>
        <c:spPr>
          <a:solidFill>
            <a:schemeClr val="accent1"/>
          </a:solidFill>
          <a:ln w="19050">
            <a:solidFill>
              <a:schemeClr val="lt1"/>
            </a:solidFill>
          </a:ln>
          <a:effectLst/>
        </c:spPr>
      </c:pivotFmt>
      <c:pivotFmt>
        <c:idx val="7008"/>
        <c:spPr>
          <a:solidFill>
            <a:schemeClr val="accent1"/>
          </a:solidFill>
          <a:ln w="19050">
            <a:solidFill>
              <a:schemeClr val="lt1"/>
            </a:solidFill>
          </a:ln>
          <a:effectLst/>
        </c:spPr>
      </c:pivotFmt>
      <c:pivotFmt>
        <c:idx val="7009"/>
        <c:spPr>
          <a:solidFill>
            <a:schemeClr val="accent1"/>
          </a:solidFill>
          <a:ln w="19050">
            <a:solidFill>
              <a:schemeClr val="lt1"/>
            </a:solidFill>
          </a:ln>
          <a:effectLst/>
        </c:spPr>
      </c:pivotFmt>
      <c:pivotFmt>
        <c:idx val="7010"/>
        <c:spPr>
          <a:solidFill>
            <a:schemeClr val="accent1"/>
          </a:solidFill>
          <a:ln w="19050">
            <a:solidFill>
              <a:schemeClr val="lt1"/>
            </a:solidFill>
          </a:ln>
          <a:effectLst/>
        </c:spPr>
      </c:pivotFmt>
      <c:pivotFmt>
        <c:idx val="7011"/>
        <c:spPr>
          <a:solidFill>
            <a:schemeClr val="accent1"/>
          </a:solidFill>
          <a:ln w="19050">
            <a:solidFill>
              <a:schemeClr val="lt1"/>
            </a:solidFill>
          </a:ln>
          <a:effectLst/>
        </c:spPr>
      </c:pivotFmt>
      <c:pivotFmt>
        <c:idx val="7012"/>
        <c:spPr>
          <a:solidFill>
            <a:schemeClr val="accent1"/>
          </a:solidFill>
          <a:ln w="19050">
            <a:solidFill>
              <a:schemeClr val="lt1"/>
            </a:solidFill>
          </a:ln>
          <a:effectLst/>
        </c:spPr>
      </c:pivotFmt>
      <c:pivotFmt>
        <c:idx val="7013"/>
        <c:spPr>
          <a:solidFill>
            <a:schemeClr val="accent1"/>
          </a:solidFill>
          <a:ln w="19050">
            <a:solidFill>
              <a:schemeClr val="lt1"/>
            </a:solidFill>
          </a:ln>
          <a:effectLst/>
        </c:spPr>
      </c:pivotFmt>
      <c:pivotFmt>
        <c:idx val="7014"/>
        <c:spPr>
          <a:solidFill>
            <a:schemeClr val="accent1"/>
          </a:solidFill>
          <a:ln w="19050">
            <a:solidFill>
              <a:schemeClr val="lt1"/>
            </a:solidFill>
          </a:ln>
          <a:effectLst/>
        </c:spPr>
      </c:pivotFmt>
      <c:pivotFmt>
        <c:idx val="7015"/>
        <c:spPr>
          <a:solidFill>
            <a:schemeClr val="accent1"/>
          </a:solidFill>
          <a:ln w="19050">
            <a:solidFill>
              <a:schemeClr val="lt1"/>
            </a:solidFill>
          </a:ln>
          <a:effectLst/>
        </c:spPr>
      </c:pivotFmt>
      <c:pivotFmt>
        <c:idx val="7016"/>
        <c:spPr>
          <a:solidFill>
            <a:schemeClr val="accent1"/>
          </a:solidFill>
          <a:ln w="19050">
            <a:solidFill>
              <a:schemeClr val="lt1"/>
            </a:solidFill>
          </a:ln>
          <a:effectLst/>
        </c:spPr>
      </c:pivotFmt>
      <c:pivotFmt>
        <c:idx val="7017"/>
        <c:spPr>
          <a:solidFill>
            <a:schemeClr val="accent1"/>
          </a:solidFill>
          <a:ln w="19050">
            <a:solidFill>
              <a:schemeClr val="lt1"/>
            </a:solidFill>
          </a:ln>
          <a:effectLst/>
        </c:spPr>
      </c:pivotFmt>
      <c:pivotFmt>
        <c:idx val="7018"/>
        <c:spPr>
          <a:solidFill>
            <a:schemeClr val="accent1"/>
          </a:solidFill>
          <a:ln w="19050">
            <a:solidFill>
              <a:schemeClr val="lt1"/>
            </a:solidFill>
          </a:ln>
          <a:effectLst/>
        </c:spPr>
      </c:pivotFmt>
      <c:pivotFmt>
        <c:idx val="7019"/>
        <c:spPr>
          <a:solidFill>
            <a:schemeClr val="accent1"/>
          </a:solidFill>
          <a:ln w="19050">
            <a:solidFill>
              <a:schemeClr val="lt1"/>
            </a:solidFill>
          </a:ln>
          <a:effectLst/>
        </c:spPr>
      </c:pivotFmt>
      <c:pivotFmt>
        <c:idx val="7020"/>
        <c:spPr>
          <a:solidFill>
            <a:schemeClr val="accent1"/>
          </a:solidFill>
          <a:ln w="19050">
            <a:solidFill>
              <a:schemeClr val="lt1"/>
            </a:solidFill>
          </a:ln>
          <a:effectLst/>
        </c:spPr>
      </c:pivotFmt>
      <c:pivotFmt>
        <c:idx val="7021"/>
        <c:spPr>
          <a:solidFill>
            <a:schemeClr val="accent1"/>
          </a:solidFill>
          <a:ln w="19050">
            <a:solidFill>
              <a:schemeClr val="lt1"/>
            </a:solidFill>
          </a:ln>
          <a:effectLst/>
        </c:spPr>
      </c:pivotFmt>
      <c:pivotFmt>
        <c:idx val="7022"/>
        <c:spPr>
          <a:solidFill>
            <a:schemeClr val="accent1"/>
          </a:solidFill>
          <a:ln w="19050">
            <a:solidFill>
              <a:schemeClr val="lt1"/>
            </a:solidFill>
          </a:ln>
          <a:effectLst/>
        </c:spPr>
      </c:pivotFmt>
      <c:pivotFmt>
        <c:idx val="7023"/>
        <c:spPr>
          <a:solidFill>
            <a:schemeClr val="accent1"/>
          </a:solidFill>
          <a:ln w="19050">
            <a:solidFill>
              <a:schemeClr val="lt1"/>
            </a:solidFill>
          </a:ln>
          <a:effectLst/>
        </c:spPr>
      </c:pivotFmt>
      <c:pivotFmt>
        <c:idx val="7024"/>
        <c:spPr>
          <a:solidFill>
            <a:schemeClr val="accent1"/>
          </a:solidFill>
          <a:ln w="19050">
            <a:solidFill>
              <a:schemeClr val="lt1"/>
            </a:solidFill>
          </a:ln>
          <a:effectLst/>
        </c:spPr>
      </c:pivotFmt>
      <c:pivotFmt>
        <c:idx val="7025"/>
        <c:spPr>
          <a:solidFill>
            <a:schemeClr val="accent1"/>
          </a:solidFill>
          <a:ln w="19050">
            <a:solidFill>
              <a:schemeClr val="lt1"/>
            </a:solidFill>
          </a:ln>
          <a:effectLst/>
        </c:spPr>
      </c:pivotFmt>
      <c:pivotFmt>
        <c:idx val="7026"/>
        <c:spPr>
          <a:solidFill>
            <a:schemeClr val="accent1"/>
          </a:solidFill>
          <a:ln w="19050">
            <a:solidFill>
              <a:schemeClr val="lt1"/>
            </a:solidFill>
          </a:ln>
          <a:effectLst/>
        </c:spPr>
      </c:pivotFmt>
      <c:pivotFmt>
        <c:idx val="7027"/>
        <c:spPr>
          <a:solidFill>
            <a:schemeClr val="accent1"/>
          </a:solidFill>
          <a:ln w="19050">
            <a:solidFill>
              <a:schemeClr val="lt1"/>
            </a:solidFill>
          </a:ln>
          <a:effectLst/>
        </c:spPr>
      </c:pivotFmt>
      <c:pivotFmt>
        <c:idx val="7028"/>
        <c:spPr>
          <a:solidFill>
            <a:schemeClr val="accent1"/>
          </a:solidFill>
          <a:ln w="19050">
            <a:solidFill>
              <a:schemeClr val="lt1"/>
            </a:solidFill>
          </a:ln>
          <a:effectLst/>
        </c:spPr>
      </c:pivotFmt>
      <c:pivotFmt>
        <c:idx val="7029"/>
        <c:spPr>
          <a:solidFill>
            <a:schemeClr val="accent1"/>
          </a:solidFill>
          <a:ln w="19050">
            <a:solidFill>
              <a:schemeClr val="lt1"/>
            </a:solidFill>
          </a:ln>
          <a:effectLst/>
        </c:spPr>
      </c:pivotFmt>
      <c:pivotFmt>
        <c:idx val="7030"/>
        <c:spPr>
          <a:solidFill>
            <a:schemeClr val="accent1"/>
          </a:solidFill>
          <a:ln w="19050">
            <a:solidFill>
              <a:schemeClr val="lt1"/>
            </a:solidFill>
          </a:ln>
          <a:effectLst/>
        </c:spPr>
      </c:pivotFmt>
      <c:pivotFmt>
        <c:idx val="7031"/>
        <c:spPr>
          <a:solidFill>
            <a:schemeClr val="accent1"/>
          </a:solidFill>
          <a:ln w="19050">
            <a:solidFill>
              <a:schemeClr val="lt1"/>
            </a:solidFill>
          </a:ln>
          <a:effectLst/>
        </c:spPr>
      </c:pivotFmt>
      <c:pivotFmt>
        <c:idx val="7032"/>
        <c:spPr>
          <a:solidFill>
            <a:schemeClr val="accent1"/>
          </a:solidFill>
          <a:ln w="19050">
            <a:solidFill>
              <a:schemeClr val="lt1"/>
            </a:solidFill>
          </a:ln>
          <a:effectLst/>
        </c:spPr>
      </c:pivotFmt>
      <c:pivotFmt>
        <c:idx val="7033"/>
        <c:spPr>
          <a:solidFill>
            <a:schemeClr val="accent1"/>
          </a:solidFill>
          <a:ln w="19050">
            <a:solidFill>
              <a:schemeClr val="lt1"/>
            </a:solidFill>
          </a:ln>
          <a:effectLst/>
        </c:spPr>
      </c:pivotFmt>
      <c:pivotFmt>
        <c:idx val="7034"/>
        <c:spPr>
          <a:solidFill>
            <a:schemeClr val="accent1"/>
          </a:solidFill>
          <a:ln w="19050">
            <a:solidFill>
              <a:schemeClr val="lt1"/>
            </a:solidFill>
          </a:ln>
          <a:effectLst/>
        </c:spPr>
      </c:pivotFmt>
      <c:pivotFmt>
        <c:idx val="7035"/>
        <c:spPr>
          <a:solidFill>
            <a:schemeClr val="accent1"/>
          </a:solidFill>
          <a:ln w="19050">
            <a:solidFill>
              <a:schemeClr val="lt1"/>
            </a:solidFill>
          </a:ln>
          <a:effectLst/>
        </c:spPr>
      </c:pivotFmt>
      <c:pivotFmt>
        <c:idx val="7036"/>
        <c:spPr>
          <a:solidFill>
            <a:schemeClr val="accent1"/>
          </a:solidFill>
          <a:ln w="19050">
            <a:solidFill>
              <a:schemeClr val="lt1"/>
            </a:solidFill>
          </a:ln>
          <a:effectLst/>
        </c:spPr>
      </c:pivotFmt>
      <c:pivotFmt>
        <c:idx val="7037"/>
        <c:spPr>
          <a:solidFill>
            <a:schemeClr val="accent1"/>
          </a:solidFill>
          <a:ln w="19050">
            <a:solidFill>
              <a:schemeClr val="lt1"/>
            </a:solidFill>
          </a:ln>
          <a:effectLst/>
        </c:spPr>
      </c:pivotFmt>
      <c:pivotFmt>
        <c:idx val="7038"/>
        <c:spPr>
          <a:solidFill>
            <a:schemeClr val="accent1"/>
          </a:solidFill>
          <a:ln w="19050">
            <a:solidFill>
              <a:schemeClr val="lt1"/>
            </a:solidFill>
          </a:ln>
          <a:effectLst/>
        </c:spPr>
      </c:pivotFmt>
      <c:pivotFmt>
        <c:idx val="7039"/>
        <c:spPr>
          <a:solidFill>
            <a:schemeClr val="accent1"/>
          </a:solidFill>
          <a:ln w="19050">
            <a:solidFill>
              <a:schemeClr val="lt1"/>
            </a:solidFill>
          </a:ln>
          <a:effectLst/>
        </c:spPr>
      </c:pivotFmt>
      <c:pivotFmt>
        <c:idx val="7040"/>
        <c:spPr>
          <a:solidFill>
            <a:schemeClr val="accent1"/>
          </a:solidFill>
          <a:ln w="19050">
            <a:solidFill>
              <a:schemeClr val="lt1"/>
            </a:solidFill>
          </a:ln>
          <a:effectLst/>
        </c:spPr>
      </c:pivotFmt>
      <c:pivotFmt>
        <c:idx val="7041"/>
        <c:spPr>
          <a:solidFill>
            <a:schemeClr val="accent1"/>
          </a:solidFill>
          <a:ln w="19050">
            <a:solidFill>
              <a:schemeClr val="lt1"/>
            </a:solidFill>
          </a:ln>
          <a:effectLst/>
        </c:spPr>
      </c:pivotFmt>
      <c:pivotFmt>
        <c:idx val="7042"/>
        <c:spPr>
          <a:solidFill>
            <a:schemeClr val="accent1"/>
          </a:solidFill>
          <a:ln w="19050">
            <a:solidFill>
              <a:schemeClr val="lt1"/>
            </a:solidFill>
          </a:ln>
          <a:effectLst/>
        </c:spPr>
      </c:pivotFmt>
      <c:pivotFmt>
        <c:idx val="7043"/>
        <c:spPr>
          <a:solidFill>
            <a:schemeClr val="accent1"/>
          </a:solidFill>
          <a:ln w="19050">
            <a:solidFill>
              <a:schemeClr val="lt1"/>
            </a:solidFill>
          </a:ln>
          <a:effectLst/>
        </c:spPr>
      </c:pivotFmt>
      <c:pivotFmt>
        <c:idx val="7044"/>
        <c:spPr>
          <a:solidFill>
            <a:schemeClr val="accent1"/>
          </a:solidFill>
          <a:ln w="19050">
            <a:solidFill>
              <a:schemeClr val="lt1"/>
            </a:solidFill>
          </a:ln>
          <a:effectLst/>
        </c:spPr>
      </c:pivotFmt>
      <c:pivotFmt>
        <c:idx val="7045"/>
        <c:spPr>
          <a:solidFill>
            <a:schemeClr val="accent1"/>
          </a:solidFill>
          <a:ln w="19050">
            <a:solidFill>
              <a:schemeClr val="lt1"/>
            </a:solidFill>
          </a:ln>
          <a:effectLst/>
        </c:spPr>
      </c:pivotFmt>
      <c:pivotFmt>
        <c:idx val="7046"/>
        <c:spPr>
          <a:solidFill>
            <a:schemeClr val="accent1"/>
          </a:solidFill>
          <a:ln w="19050">
            <a:solidFill>
              <a:schemeClr val="lt1"/>
            </a:solidFill>
          </a:ln>
          <a:effectLst/>
        </c:spPr>
      </c:pivotFmt>
      <c:pivotFmt>
        <c:idx val="7047"/>
        <c:spPr>
          <a:solidFill>
            <a:schemeClr val="accent1"/>
          </a:solidFill>
          <a:ln w="19050">
            <a:solidFill>
              <a:schemeClr val="lt1"/>
            </a:solidFill>
          </a:ln>
          <a:effectLst/>
        </c:spPr>
      </c:pivotFmt>
      <c:pivotFmt>
        <c:idx val="7048"/>
        <c:spPr>
          <a:solidFill>
            <a:schemeClr val="accent1"/>
          </a:solidFill>
          <a:ln w="19050">
            <a:solidFill>
              <a:schemeClr val="lt1"/>
            </a:solidFill>
          </a:ln>
          <a:effectLst/>
        </c:spPr>
      </c:pivotFmt>
      <c:pivotFmt>
        <c:idx val="7049"/>
        <c:spPr>
          <a:solidFill>
            <a:schemeClr val="accent1"/>
          </a:solidFill>
          <a:ln w="19050">
            <a:solidFill>
              <a:schemeClr val="lt1"/>
            </a:solidFill>
          </a:ln>
          <a:effectLst/>
        </c:spPr>
      </c:pivotFmt>
      <c:pivotFmt>
        <c:idx val="7050"/>
        <c:spPr>
          <a:solidFill>
            <a:schemeClr val="accent1"/>
          </a:solidFill>
          <a:ln w="19050">
            <a:solidFill>
              <a:schemeClr val="lt1"/>
            </a:solidFill>
          </a:ln>
          <a:effectLst/>
        </c:spPr>
      </c:pivotFmt>
      <c:pivotFmt>
        <c:idx val="7051"/>
        <c:spPr>
          <a:solidFill>
            <a:schemeClr val="accent1"/>
          </a:solidFill>
          <a:ln w="19050">
            <a:solidFill>
              <a:schemeClr val="lt1"/>
            </a:solidFill>
          </a:ln>
          <a:effectLst/>
        </c:spPr>
      </c:pivotFmt>
      <c:pivotFmt>
        <c:idx val="7052"/>
        <c:spPr>
          <a:solidFill>
            <a:schemeClr val="accent1"/>
          </a:solidFill>
          <a:ln w="19050">
            <a:solidFill>
              <a:schemeClr val="lt1"/>
            </a:solidFill>
          </a:ln>
          <a:effectLst/>
        </c:spPr>
      </c:pivotFmt>
      <c:pivotFmt>
        <c:idx val="7053"/>
        <c:spPr>
          <a:solidFill>
            <a:schemeClr val="accent1"/>
          </a:solidFill>
          <a:ln w="19050">
            <a:solidFill>
              <a:schemeClr val="lt1"/>
            </a:solidFill>
          </a:ln>
          <a:effectLst/>
        </c:spPr>
      </c:pivotFmt>
      <c:pivotFmt>
        <c:idx val="7054"/>
        <c:spPr>
          <a:solidFill>
            <a:schemeClr val="accent1"/>
          </a:solidFill>
          <a:ln w="19050">
            <a:solidFill>
              <a:schemeClr val="lt1"/>
            </a:solidFill>
          </a:ln>
          <a:effectLst/>
        </c:spPr>
      </c:pivotFmt>
      <c:pivotFmt>
        <c:idx val="7055"/>
        <c:spPr>
          <a:solidFill>
            <a:schemeClr val="accent1"/>
          </a:solidFill>
          <a:ln w="19050">
            <a:solidFill>
              <a:schemeClr val="lt1"/>
            </a:solidFill>
          </a:ln>
          <a:effectLst/>
        </c:spPr>
      </c:pivotFmt>
      <c:pivotFmt>
        <c:idx val="7056"/>
        <c:spPr>
          <a:solidFill>
            <a:schemeClr val="accent1"/>
          </a:solidFill>
          <a:ln w="19050">
            <a:solidFill>
              <a:schemeClr val="lt1"/>
            </a:solidFill>
          </a:ln>
          <a:effectLst/>
        </c:spPr>
      </c:pivotFmt>
      <c:pivotFmt>
        <c:idx val="7057"/>
        <c:spPr>
          <a:solidFill>
            <a:schemeClr val="accent1"/>
          </a:solidFill>
          <a:ln w="19050">
            <a:solidFill>
              <a:schemeClr val="lt1"/>
            </a:solidFill>
          </a:ln>
          <a:effectLst/>
        </c:spPr>
      </c:pivotFmt>
      <c:pivotFmt>
        <c:idx val="7058"/>
        <c:spPr>
          <a:solidFill>
            <a:schemeClr val="accent1"/>
          </a:solidFill>
          <a:ln w="19050">
            <a:solidFill>
              <a:schemeClr val="lt1"/>
            </a:solidFill>
          </a:ln>
          <a:effectLst/>
        </c:spPr>
      </c:pivotFmt>
      <c:pivotFmt>
        <c:idx val="7059"/>
        <c:spPr>
          <a:solidFill>
            <a:schemeClr val="accent1"/>
          </a:solidFill>
          <a:ln w="19050">
            <a:solidFill>
              <a:schemeClr val="lt1"/>
            </a:solidFill>
          </a:ln>
          <a:effectLst/>
        </c:spPr>
      </c:pivotFmt>
      <c:pivotFmt>
        <c:idx val="7060"/>
        <c:spPr>
          <a:solidFill>
            <a:schemeClr val="accent1"/>
          </a:solidFill>
          <a:ln w="19050">
            <a:solidFill>
              <a:schemeClr val="lt1"/>
            </a:solidFill>
          </a:ln>
          <a:effectLst/>
        </c:spPr>
      </c:pivotFmt>
      <c:pivotFmt>
        <c:idx val="7061"/>
        <c:spPr>
          <a:solidFill>
            <a:schemeClr val="accent1"/>
          </a:solidFill>
          <a:ln w="19050">
            <a:solidFill>
              <a:schemeClr val="lt1"/>
            </a:solidFill>
          </a:ln>
          <a:effectLst/>
        </c:spPr>
      </c:pivotFmt>
      <c:pivotFmt>
        <c:idx val="7062"/>
        <c:spPr>
          <a:solidFill>
            <a:schemeClr val="accent1"/>
          </a:solidFill>
          <a:ln w="19050">
            <a:solidFill>
              <a:schemeClr val="lt1"/>
            </a:solidFill>
          </a:ln>
          <a:effectLst/>
        </c:spPr>
      </c:pivotFmt>
      <c:pivotFmt>
        <c:idx val="7063"/>
        <c:spPr>
          <a:solidFill>
            <a:schemeClr val="accent1"/>
          </a:solidFill>
          <a:ln w="19050">
            <a:solidFill>
              <a:schemeClr val="lt1"/>
            </a:solidFill>
          </a:ln>
          <a:effectLst/>
        </c:spPr>
      </c:pivotFmt>
      <c:pivotFmt>
        <c:idx val="7064"/>
        <c:spPr>
          <a:solidFill>
            <a:schemeClr val="accent1"/>
          </a:solidFill>
          <a:ln w="19050">
            <a:solidFill>
              <a:schemeClr val="lt1"/>
            </a:solidFill>
          </a:ln>
          <a:effectLst/>
        </c:spPr>
      </c:pivotFmt>
      <c:pivotFmt>
        <c:idx val="7065"/>
        <c:spPr>
          <a:solidFill>
            <a:schemeClr val="accent1"/>
          </a:solidFill>
          <a:ln w="19050">
            <a:solidFill>
              <a:schemeClr val="lt1"/>
            </a:solidFill>
          </a:ln>
          <a:effectLst/>
        </c:spPr>
      </c:pivotFmt>
      <c:pivotFmt>
        <c:idx val="7066"/>
        <c:spPr>
          <a:solidFill>
            <a:schemeClr val="accent1"/>
          </a:solidFill>
          <a:ln w="19050">
            <a:solidFill>
              <a:schemeClr val="lt1"/>
            </a:solidFill>
          </a:ln>
          <a:effectLst/>
        </c:spPr>
      </c:pivotFmt>
      <c:pivotFmt>
        <c:idx val="7067"/>
        <c:spPr>
          <a:solidFill>
            <a:schemeClr val="accent1"/>
          </a:solidFill>
          <a:ln w="19050">
            <a:solidFill>
              <a:schemeClr val="lt1"/>
            </a:solidFill>
          </a:ln>
          <a:effectLst/>
        </c:spPr>
      </c:pivotFmt>
      <c:pivotFmt>
        <c:idx val="7068"/>
        <c:spPr>
          <a:solidFill>
            <a:schemeClr val="accent1"/>
          </a:solidFill>
          <a:ln w="19050">
            <a:solidFill>
              <a:schemeClr val="lt1"/>
            </a:solidFill>
          </a:ln>
          <a:effectLst/>
        </c:spPr>
      </c:pivotFmt>
      <c:pivotFmt>
        <c:idx val="7069"/>
        <c:spPr>
          <a:solidFill>
            <a:schemeClr val="accent1"/>
          </a:solidFill>
          <a:ln w="19050">
            <a:solidFill>
              <a:schemeClr val="lt1"/>
            </a:solidFill>
          </a:ln>
          <a:effectLst/>
        </c:spPr>
      </c:pivotFmt>
      <c:pivotFmt>
        <c:idx val="7070"/>
        <c:spPr>
          <a:solidFill>
            <a:schemeClr val="accent1"/>
          </a:solidFill>
          <a:ln w="19050">
            <a:solidFill>
              <a:schemeClr val="lt1"/>
            </a:solidFill>
          </a:ln>
          <a:effectLst/>
        </c:spPr>
      </c:pivotFmt>
      <c:pivotFmt>
        <c:idx val="7071"/>
        <c:spPr>
          <a:solidFill>
            <a:schemeClr val="accent1"/>
          </a:solidFill>
          <a:ln w="19050">
            <a:solidFill>
              <a:schemeClr val="lt1"/>
            </a:solidFill>
          </a:ln>
          <a:effectLst/>
        </c:spPr>
      </c:pivotFmt>
      <c:pivotFmt>
        <c:idx val="7072"/>
        <c:spPr>
          <a:solidFill>
            <a:schemeClr val="accent1"/>
          </a:solidFill>
          <a:ln w="19050">
            <a:solidFill>
              <a:schemeClr val="lt1"/>
            </a:solidFill>
          </a:ln>
          <a:effectLst/>
        </c:spPr>
      </c:pivotFmt>
      <c:pivotFmt>
        <c:idx val="7073"/>
        <c:spPr>
          <a:solidFill>
            <a:schemeClr val="accent1"/>
          </a:solidFill>
          <a:ln w="19050">
            <a:solidFill>
              <a:schemeClr val="lt1"/>
            </a:solidFill>
          </a:ln>
          <a:effectLst/>
        </c:spPr>
      </c:pivotFmt>
      <c:pivotFmt>
        <c:idx val="7074"/>
        <c:spPr>
          <a:solidFill>
            <a:schemeClr val="accent1"/>
          </a:solidFill>
          <a:ln w="19050">
            <a:solidFill>
              <a:schemeClr val="lt1"/>
            </a:solidFill>
          </a:ln>
          <a:effectLst/>
        </c:spPr>
      </c:pivotFmt>
      <c:pivotFmt>
        <c:idx val="7075"/>
        <c:spPr>
          <a:solidFill>
            <a:schemeClr val="accent1"/>
          </a:solidFill>
          <a:ln w="19050">
            <a:solidFill>
              <a:schemeClr val="lt1"/>
            </a:solidFill>
          </a:ln>
          <a:effectLst/>
        </c:spPr>
      </c:pivotFmt>
      <c:pivotFmt>
        <c:idx val="7076"/>
        <c:spPr>
          <a:solidFill>
            <a:schemeClr val="accent1"/>
          </a:solidFill>
          <a:ln w="19050">
            <a:solidFill>
              <a:schemeClr val="lt1"/>
            </a:solidFill>
          </a:ln>
          <a:effectLst/>
        </c:spPr>
      </c:pivotFmt>
      <c:pivotFmt>
        <c:idx val="7077"/>
        <c:spPr>
          <a:solidFill>
            <a:schemeClr val="accent1"/>
          </a:solidFill>
          <a:ln w="19050">
            <a:solidFill>
              <a:schemeClr val="lt1"/>
            </a:solidFill>
          </a:ln>
          <a:effectLst/>
        </c:spPr>
      </c:pivotFmt>
      <c:pivotFmt>
        <c:idx val="7078"/>
        <c:spPr>
          <a:solidFill>
            <a:schemeClr val="accent1"/>
          </a:solidFill>
          <a:ln w="19050">
            <a:solidFill>
              <a:schemeClr val="lt1"/>
            </a:solidFill>
          </a:ln>
          <a:effectLst/>
        </c:spPr>
      </c:pivotFmt>
      <c:pivotFmt>
        <c:idx val="7079"/>
        <c:spPr>
          <a:solidFill>
            <a:schemeClr val="accent1"/>
          </a:solidFill>
          <a:ln w="19050">
            <a:solidFill>
              <a:schemeClr val="lt1"/>
            </a:solidFill>
          </a:ln>
          <a:effectLst/>
        </c:spPr>
      </c:pivotFmt>
      <c:pivotFmt>
        <c:idx val="7080"/>
        <c:spPr>
          <a:solidFill>
            <a:schemeClr val="accent1"/>
          </a:solidFill>
          <a:ln w="19050">
            <a:solidFill>
              <a:schemeClr val="lt1"/>
            </a:solidFill>
          </a:ln>
          <a:effectLst/>
        </c:spPr>
      </c:pivotFmt>
      <c:pivotFmt>
        <c:idx val="7081"/>
        <c:spPr>
          <a:solidFill>
            <a:schemeClr val="accent1"/>
          </a:solidFill>
          <a:ln w="19050">
            <a:solidFill>
              <a:schemeClr val="lt1"/>
            </a:solidFill>
          </a:ln>
          <a:effectLst/>
        </c:spPr>
      </c:pivotFmt>
      <c:pivotFmt>
        <c:idx val="7082"/>
        <c:spPr>
          <a:solidFill>
            <a:schemeClr val="accent1"/>
          </a:solidFill>
          <a:ln w="19050">
            <a:solidFill>
              <a:schemeClr val="lt1"/>
            </a:solidFill>
          </a:ln>
          <a:effectLst/>
        </c:spPr>
      </c:pivotFmt>
      <c:pivotFmt>
        <c:idx val="7083"/>
        <c:spPr>
          <a:solidFill>
            <a:schemeClr val="accent1"/>
          </a:solidFill>
          <a:ln w="19050">
            <a:solidFill>
              <a:schemeClr val="lt1"/>
            </a:solidFill>
          </a:ln>
          <a:effectLst/>
        </c:spPr>
      </c:pivotFmt>
      <c:pivotFmt>
        <c:idx val="7084"/>
        <c:spPr>
          <a:solidFill>
            <a:schemeClr val="accent1"/>
          </a:solidFill>
          <a:ln w="19050">
            <a:solidFill>
              <a:schemeClr val="lt1"/>
            </a:solidFill>
          </a:ln>
          <a:effectLst/>
        </c:spPr>
      </c:pivotFmt>
      <c:pivotFmt>
        <c:idx val="7085"/>
        <c:spPr>
          <a:solidFill>
            <a:schemeClr val="accent1"/>
          </a:solidFill>
          <a:ln w="19050">
            <a:solidFill>
              <a:schemeClr val="lt1"/>
            </a:solidFill>
          </a:ln>
          <a:effectLst/>
        </c:spPr>
      </c:pivotFmt>
      <c:pivotFmt>
        <c:idx val="7086"/>
        <c:spPr>
          <a:solidFill>
            <a:schemeClr val="accent1"/>
          </a:solidFill>
          <a:ln w="19050">
            <a:solidFill>
              <a:schemeClr val="lt1"/>
            </a:solidFill>
          </a:ln>
          <a:effectLst/>
        </c:spPr>
      </c:pivotFmt>
      <c:pivotFmt>
        <c:idx val="7087"/>
        <c:spPr>
          <a:solidFill>
            <a:schemeClr val="accent1"/>
          </a:solidFill>
          <a:ln w="19050">
            <a:solidFill>
              <a:schemeClr val="lt1"/>
            </a:solidFill>
          </a:ln>
          <a:effectLst/>
        </c:spPr>
      </c:pivotFmt>
      <c:pivotFmt>
        <c:idx val="7088"/>
        <c:spPr>
          <a:solidFill>
            <a:schemeClr val="accent1"/>
          </a:solidFill>
          <a:ln w="19050">
            <a:solidFill>
              <a:schemeClr val="lt1"/>
            </a:solidFill>
          </a:ln>
          <a:effectLst/>
        </c:spPr>
      </c:pivotFmt>
      <c:pivotFmt>
        <c:idx val="7089"/>
        <c:spPr>
          <a:solidFill>
            <a:schemeClr val="accent1"/>
          </a:solidFill>
          <a:ln w="19050">
            <a:solidFill>
              <a:schemeClr val="lt1"/>
            </a:solidFill>
          </a:ln>
          <a:effectLst/>
        </c:spPr>
      </c:pivotFmt>
      <c:pivotFmt>
        <c:idx val="7090"/>
        <c:spPr>
          <a:solidFill>
            <a:schemeClr val="accent1"/>
          </a:solidFill>
          <a:ln w="19050">
            <a:solidFill>
              <a:schemeClr val="lt1"/>
            </a:solidFill>
          </a:ln>
          <a:effectLst/>
        </c:spPr>
      </c:pivotFmt>
      <c:pivotFmt>
        <c:idx val="7091"/>
        <c:spPr>
          <a:solidFill>
            <a:schemeClr val="accent1"/>
          </a:solidFill>
          <a:ln w="19050">
            <a:solidFill>
              <a:schemeClr val="lt1"/>
            </a:solidFill>
          </a:ln>
          <a:effectLst/>
        </c:spPr>
      </c:pivotFmt>
      <c:pivotFmt>
        <c:idx val="7092"/>
        <c:spPr>
          <a:solidFill>
            <a:schemeClr val="accent1"/>
          </a:solidFill>
          <a:ln w="19050">
            <a:solidFill>
              <a:schemeClr val="lt1"/>
            </a:solidFill>
          </a:ln>
          <a:effectLst/>
        </c:spPr>
      </c:pivotFmt>
      <c:pivotFmt>
        <c:idx val="7093"/>
        <c:spPr>
          <a:solidFill>
            <a:schemeClr val="accent1"/>
          </a:solidFill>
          <a:ln w="19050">
            <a:solidFill>
              <a:schemeClr val="lt1"/>
            </a:solidFill>
          </a:ln>
          <a:effectLst/>
        </c:spPr>
      </c:pivotFmt>
      <c:pivotFmt>
        <c:idx val="7094"/>
        <c:spPr>
          <a:solidFill>
            <a:schemeClr val="accent1"/>
          </a:solidFill>
          <a:ln w="19050">
            <a:solidFill>
              <a:schemeClr val="lt1"/>
            </a:solidFill>
          </a:ln>
          <a:effectLst/>
        </c:spPr>
      </c:pivotFmt>
      <c:pivotFmt>
        <c:idx val="7095"/>
        <c:spPr>
          <a:solidFill>
            <a:schemeClr val="accent1"/>
          </a:solidFill>
          <a:ln w="19050">
            <a:solidFill>
              <a:schemeClr val="lt1"/>
            </a:solidFill>
          </a:ln>
          <a:effectLst/>
        </c:spPr>
      </c:pivotFmt>
      <c:pivotFmt>
        <c:idx val="7096"/>
        <c:spPr>
          <a:solidFill>
            <a:schemeClr val="accent1"/>
          </a:solidFill>
          <a:ln w="19050">
            <a:solidFill>
              <a:schemeClr val="lt1"/>
            </a:solidFill>
          </a:ln>
          <a:effectLst/>
        </c:spPr>
      </c:pivotFmt>
      <c:pivotFmt>
        <c:idx val="7097"/>
        <c:spPr>
          <a:solidFill>
            <a:schemeClr val="accent1"/>
          </a:solidFill>
          <a:ln w="19050">
            <a:solidFill>
              <a:schemeClr val="lt1"/>
            </a:solidFill>
          </a:ln>
          <a:effectLst/>
        </c:spPr>
      </c:pivotFmt>
      <c:pivotFmt>
        <c:idx val="7098"/>
        <c:spPr>
          <a:solidFill>
            <a:schemeClr val="accent1"/>
          </a:solidFill>
          <a:ln w="19050">
            <a:solidFill>
              <a:schemeClr val="lt1"/>
            </a:solidFill>
          </a:ln>
          <a:effectLst/>
        </c:spPr>
      </c:pivotFmt>
      <c:pivotFmt>
        <c:idx val="7099"/>
        <c:spPr>
          <a:solidFill>
            <a:schemeClr val="accent1"/>
          </a:solidFill>
          <a:ln w="19050">
            <a:solidFill>
              <a:schemeClr val="lt1"/>
            </a:solidFill>
          </a:ln>
          <a:effectLst/>
        </c:spPr>
      </c:pivotFmt>
      <c:pivotFmt>
        <c:idx val="7100"/>
        <c:spPr>
          <a:solidFill>
            <a:schemeClr val="accent1"/>
          </a:solidFill>
          <a:ln w="19050">
            <a:solidFill>
              <a:schemeClr val="lt1"/>
            </a:solidFill>
          </a:ln>
          <a:effectLst/>
        </c:spPr>
      </c:pivotFmt>
      <c:pivotFmt>
        <c:idx val="7101"/>
        <c:spPr>
          <a:solidFill>
            <a:schemeClr val="accent1"/>
          </a:solidFill>
          <a:ln w="19050">
            <a:solidFill>
              <a:schemeClr val="lt1"/>
            </a:solidFill>
          </a:ln>
          <a:effectLst/>
        </c:spPr>
      </c:pivotFmt>
      <c:pivotFmt>
        <c:idx val="7102"/>
        <c:spPr>
          <a:solidFill>
            <a:schemeClr val="accent1"/>
          </a:solidFill>
          <a:ln w="19050">
            <a:solidFill>
              <a:schemeClr val="lt1"/>
            </a:solidFill>
          </a:ln>
          <a:effectLst/>
        </c:spPr>
      </c:pivotFmt>
      <c:pivotFmt>
        <c:idx val="7103"/>
        <c:spPr>
          <a:solidFill>
            <a:schemeClr val="accent1"/>
          </a:solidFill>
          <a:ln w="19050">
            <a:solidFill>
              <a:schemeClr val="lt1"/>
            </a:solidFill>
          </a:ln>
          <a:effectLst/>
        </c:spPr>
      </c:pivotFmt>
      <c:pivotFmt>
        <c:idx val="7104"/>
        <c:spPr>
          <a:solidFill>
            <a:schemeClr val="accent1"/>
          </a:solidFill>
          <a:ln w="19050">
            <a:solidFill>
              <a:schemeClr val="lt1"/>
            </a:solidFill>
          </a:ln>
          <a:effectLst/>
        </c:spPr>
      </c:pivotFmt>
      <c:pivotFmt>
        <c:idx val="7105"/>
        <c:spPr>
          <a:solidFill>
            <a:schemeClr val="accent1"/>
          </a:solidFill>
          <a:ln w="19050">
            <a:solidFill>
              <a:schemeClr val="lt1"/>
            </a:solidFill>
          </a:ln>
          <a:effectLst/>
        </c:spPr>
      </c:pivotFmt>
      <c:pivotFmt>
        <c:idx val="7106"/>
        <c:spPr>
          <a:solidFill>
            <a:schemeClr val="accent1"/>
          </a:solidFill>
          <a:ln w="19050">
            <a:solidFill>
              <a:schemeClr val="lt1"/>
            </a:solidFill>
          </a:ln>
          <a:effectLst/>
        </c:spPr>
      </c:pivotFmt>
      <c:pivotFmt>
        <c:idx val="7107"/>
        <c:spPr>
          <a:solidFill>
            <a:schemeClr val="accent1"/>
          </a:solidFill>
          <a:ln w="19050">
            <a:solidFill>
              <a:schemeClr val="lt1"/>
            </a:solidFill>
          </a:ln>
          <a:effectLst/>
        </c:spPr>
      </c:pivotFmt>
      <c:pivotFmt>
        <c:idx val="7108"/>
        <c:spPr>
          <a:solidFill>
            <a:schemeClr val="accent1"/>
          </a:solidFill>
          <a:ln w="19050">
            <a:solidFill>
              <a:schemeClr val="lt1"/>
            </a:solidFill>
          </a:ln>
          <a:effectLst/>
        </c:spPr>
      </c:pivotFmt>
      <c:pivotFmt>
        <c:idx val="7109"/>
        <c:spPr>
          <a:solidFill>
            <a:schemeClr val="accent1"/>
          </a:solidFill>
          <a:ln w="19050">
            <a:solidFill>
              <a:schemeClr val="lt1"/>
            </a:solidFill>
          </a:ln>
          <a:effectLst/>
        </c:spPr>
      </c:pivotFmt>
      <c:pivotFmt>
        <c:idx val="7110"/>
        <c:spPr>
          <a:solidFill>
            <a:schemeClr val="accent1"/>
          </a:solidFill>
          <a:ln w="19050">
            <a:solidFill>
              <a:schemeClr val="lt1"/>
            </a:solidFill>
          </a:ln>
          <a:effectLst/>
        </c:spPr>
      </c:pivotFmt>
      <c:pivotFmt>
        <c:idx val="7111"/>
        <c:spPr>
          <a:solidFill>
            <a:schemeClr val="accent1"/>
          </a:solidFill>
          <a:ln w="19050">
            <a:solidFill>
              <a:schemeClr val="lt1"/>
            </a:solidFill>
          </a:ln>
          <a:effectLst/>
        </c:spPr>
      </c:pivotFmt>
      <c:pivotFmt>
        <c:idx val="7112"/>
        <c:spPr>
          <a:solidFill>
            <a:schemeClr val="accent1"/>
          </a:solidFill>
          <a:ln w="19050">
            <a:solidFill>
              <a:schemeClr val="lt1"/>
            </a:solidFill>
          </a:ln>
          <a:effectLst/>
        </c:spPr>
      </c:pivotFmt>
      <c:pivotFmt>
        <c:idx val="7113"/>
        <c:spPr>
          <a:solidFill>
            <a:schemeClr val="accent1"/>
          </a:solidFill>
          <a:ln w="19050">
            <a:solidFill>
              <a:schemeClr val="lt1"/>
            </a:solidFill>
          </a:ln>
          <a:effectLst/>
        </c:spPr>
      </c:pivotFmt>
      <c:pivotFmt>
        <c:idx val="7114"/>
        <c:spPr>
          <a:solidFill>
            <a:schemeClr val="accent1"/>
          </a:solidFill>
          <a:ln w="19050">
            <a:solidFill>
              <a:schemeClr val="lt1"/>
            </a:solidFill>
          </a:ln>
          <a:effectLst/>
        </c:spPr>
      </c:pivotFmt>
      <c:pivotFmt>
        <c:idx val="7115"/>
        <c:spPr>
          <a:solidFill>
            <a:schemeClr val="accent1"/>
          </a:solidFill>
          <a:ln w="19050">
            <a:solidFill>
              <a:schemeClr val="lt1"/>
            </a:solidFill>
          </a:ln>
          <a:effectLst/>
        </c:spPr>
      </c:pivotFmt>
      <c:pivotFmt>
        <c:idx val="7116"/>
        <c:spPr>
          <a:solidFill>
            <a:schemeClr val="accent1"/>
          </a:solidFill>
          <a:ln w="19050">
            <a:solidFill>
              <a:schemeClr val="lt1"/>
            </a:solidFill>
          </a:ln>
          <a:effectLst/>
        </c:spPr>
      </c:pivotFmt>
      <c:pivotFmt>
        <c:idx val="7117"/>
        <c:spPr>
          <a:solidFill>
            <a:schemeClr val="accent1"/>
          </a:solidFill>
          <a:ln w="19050">
            <a:solidFill>
              <a:schemeClr val="lt1"/>
            </a:solidFill>
          </a:ln>
          <a:effectLst/>
        </c:spPr>
      </c:pivotFmt>
      <c:pivotFmt>
        <c:idx val="7118"/>
        <c:spPr>
          <a:solidFill>
            <a:schemeClr val="accent1"/>
          </a:solidFill>
          <a:ln w="19050">
            <a:solidFill>
              <a:schemeClr val="lt1"/>
            </a:solidFill>
          </a:ln>
          <a:effectLst/>
        </c:spPr>
      </c:pivotFmt>
      <c:pivotFmt>
        <c:idx val="7119"/>
        <c:spPr>
          <a:solidFill>
            <a:schemeClr val="accent1"/>
          </a:solidFill>
          <a:ln w="19050">
            <a:solidFill>
              <a:schemeClr val="lt1"/>
            </a:solidFill>
          </a:ln>
          <a:effectLst/>
        </c:spPr>
      </c:pivotFmt>
      <c:pivotFmt>
        <c:idx val="7120"/>
        <c:spPr>
          <a:solidFill>
            <a:schemeClr val="accent1"/>
          </a:solidFill>
          <a:ln w="19050">
            <a:solidFill>
              <a:schemeClr val="lt1"/>
            </a:solidFill>
          </a:ln>
          <a:effectLst/>
        </c:spPr>
      </c:pivotFmt>
      <c:pivotFmt>
        <c:idx val="7121"/>
        <c:spPr>
          <a:solidFill>
            <a:schemeClr val="accent1"/>
          </a:solidFill>
          <a:ln w="19050">
            <a:solidFill>
              <a:schemeClr val="lt1"/>
            </a:solidFill>
          </a:ln>
          <a:effectLst/>
        </c:spPr>
      </c:pivotFmt>
      <c:pivotFmt>
        <c:idx val="7122"/>
        <c:spPr>
          <a:solidFill>
            <a:schemeClr val="accent1"/>
          </a:solidFill>
          <a:ln w="19050">
            <a:solidFill>
              <a:schemeClr val="lt1"/>
            </a:solidFill>
          </a:ln>
          <a:effectLst/>
        </c:spPr>
      </c:pivotFmt>
      <c:pivotFmt>
        <c:idx val="7123"/>
        <c:spPr>
          <a:solidFill>
            <a:schemeClr val="accent1"/>
          </a:solidFill>
          <a:ln w="19050">
            <a:solidFill>
              <a:schemeClr val="lt1"/>
            </a:solidFill>
          </a:ln>
          <a:effectLst/>
        </c:spPr>
      </c:pivotFmt>
      <c:pivotFmt>
        <c:idx val="7124"/>
        <c:spPr>
          <a:solidFill>
            <a:schemeClr val="accent1"/>
          </a:solidFill>
          <a:ln w="19050">
            <a:solidFill>
              <a:schemeClr val="lt1"/>
            </a:solidFill>
          </a:ln>
          <a:effectLst/>
        </c:spPr>
      </c:pivotFmt>
      <c:pivotFmt>
        <c:idx val="7125"/>
        <c:spPr>
          <a:solidFill>
            <a:schemeClr val="accent1"/>
          </a:solidFill>
          <a:ln w="19050">
            <a:solidFill>
              <a:schemeClr val="lt1"/>
            </a:solidFill>
          </a:ln>
          <a:effectLst/>
        </c:spPr>
      </c:pivotFmt>
      <c:pivotFmt>
        <c:idx val="7126"/>
        <c:spPr>
          <a:solidFill>
            <a:schemeClr val="accent1"/>
          </a:solidFill>
          <a:ln w="19050">
            <a:solidFill>
              <a:schemeClr val="lt1"/>
            </a:solidFill>
          </a:ln>
          <a:effectLst/>
        </c:spPr>
      </c:pivotFmt>
      <c:pivotFmt>
        <c:idx val="7127"/>
        <c:spPr>
          <a:solidFill>
            <a:schemeClr val="accent1"/>
          </a:solidFill>
          <a:ln w="19050">
            <a:solidFill>
              <a:schemeClr val="lt1"/>
            </a:solidFill>
          </a:ln>
          <a:effectLst/>
        </c:spPr>
      </c:pivotFmt>
      <c:pivotFmt>
        <c:idx val="7128"/>
        <c:spPr>
          <a:solidFill>
            <a:schemeClr val="accent1"/>
          </a:solidFill>
          <a:ln w="19050">
            <a:solidFill>
              <a:schemeClr val="lt1"/>
            </a:solidFill>
          </a:ln>
          <a:effectLst/>
        </c:spPr>
      </c:pivotFmt>
      <c:pivotFmt>
        <c:idx val="7129"/>
        <c:spPr>
          <a:solidFill>
            <a:schemeClr val="accent1"/>
          </a:solidFill>
          <a:ln w="19050">
            <a:solidFill>
              <a:schemeClr val="lt1"/>
            </a:solidFill>
          </a:ln>
          <a:effectLst/>
        </c:spPr>
      </c:pivotFmt>
      <c:pivotFmt>
        <c:idx val="7130"/>
        <c:spPr>
          <a:solidFill>
            <a:schemeClr val="accent1"/>
          </a:solidFill>
          <a:ln w="19050">
            <a:solidFill>
              <a:schemeClr val="lt1"/>
            </a:solidFill>
          </a:ln>
          <a:effectLst/>
        </c:spPr>
      </c:pivotFmt>
      <c:pivotFmt>
        <c:idx val="7131"/>
        <c:spPr>
          <a:solidFill>
            <a:schemeClr val="accent1"/>
          </a:solidFill>
          <a:ln w="19050">
            <a:solidFill>
              <a:schemeClr val="lt1"/>
            </a:solidFill>
          </a:ln>
          <a:effectLst/>
        </c:spPr>
      </c:pivotFmt>
      <c:pivotFmt>
        <c:idx val="7132"/>
        <c:spPr>
          <a:solidFill>
            <a:schemeClr val="accent1"/>
          </a:solidFill>
          <a:ln w="19050">
            <a:solidFill>
              <a:schemeClr val="lt1"/>
            </a:solidFill>
          </a:ln>
          <a:effectLst/>
        </c:spPr>
      </c:pivotFmt>
      <c:pivotFmt>
        <c:idx val="7133"/>
        <c:spPr>
          <a:solidFill>
            <a:schemeClr val="accent1"/>
          </a:solidFill>
          <a:ln w="19050">
            <a:solidFill>
              <a:schemeClr val="lt1"/>
            </a:solidFill>
          </a:ln>
          <a:effectLst/>
        </c:spPr>
        <c:marker>
          <c:symbol val="none"/>
        </c:marker>
      </c:pivotFmt>
      <c:pivotFmt>
        <c:idx val="7134"/>
        <c:spPr>
          <a:solidFill>
            <a:schemeClr val="accent1"/>
          </a:solidFill>
          <a:ln w="19050">
            <a:solidFill>
              <a:schemeClr val="lt1"/>
            </a:solidFill>
          </a:ln>
          <a:effectLst/>
        </c:spPr>
      </c:pivotFmt>
      <c:pivotFmt>
        <c:idx val="7135"/>
        <c:spPr>
          <a:solidFill>
            <a:schemeClr val="accent1"/>
          </a:solidFill>
          <a:ln w="19050">
            <a:solidFill>
              <a:schemeClr val="lt1"/>
            </a:solidFill>
          </a:ln>
          <a:effectLst/>
        </c:spPr>
      </c:pivotFmt>
      <c:pivotFmt>
        <c:idx val="7136"/>
        <c:spPr>
          <a:solidFill>
            <a:schemeClr val="accent1"/>
          </a:solidFill>
          <a:ln w="19050">
            <a:solidFill>
              <a:schemeClr val="lt1"/>
            </a:solidFill>
          </a:ln>
          <a:effectLst/>
        </c:spPr>
      </c:pivotFmt>
      <c:pivotFmt>
        <c:idx val="7137"/>
        <c:spPr>
          <a:solidFill>
            <a:schemeClr val="accent1"/>
          </a:solidFill>
          <a:ln w="19050">
            <a:solidFill>
              <a:schemeClr val="lt1"/>
            </a:solidFill>
          </a:ln>
          <a:effectLst/>
        </c:spPr>
      </c:pivotFmt>
      <c:pivotFmt>
        <c:idx val="7138"/>
        <c:spPr>
          <a:solidFill>
            <a:schemeClr val="accent1"/>
          </a:solidFill>
          <a:ln w="19050">
            <a:solidFill>
              <a:schemeClr val="lt1"/>
            </a:solidFill>
          </a:ln>
          <a:effectLst/>
        </c:spPr>
      </c:pivotFmt>
      <c:pivotFmt>
        <c:idx val="7139"/>
        <c:spPr>
          <a:solidFill>
            <a:schemeClr val="accent1"/>
          </a:solidFill>
          <a:ln w="19050">
            <a:solidFill>
              <a:schemeClr val="lt1"/>
            </a:solidFill>
          </a:ln>
          <a:effectLst/>
        </c:spPr>
      </c:pivotFmt>
      <c:pivotFmt>
        <c:idx val="7140"/>
        <c:spPr>
          <a:solidFill>
            <a:schemeClr val="accent1"/>
          </a:solidFill>
          <a:ln w="19050">
            <a:solidFill>
              <a:schemeClr val="lt1"/>
            </a:solidFill>
          </a:ln>
          <a:effectLst/>
        </c:spPr>
      </c:pivotFmt>
      <c:pivotFmt>
        <c:idx val="7141"/>
        <c:spPr>
          <a:solidFill>
            <a:schemeClr val="accent1"/>
          </a:solidFill>
          <a:ln w="19050">
            <a:solidFill>
              <a:schemeClr val="lt1"/>
            </a:solidFill>
          </a:ln>
          <a:effectLst/>
        </c:spPr>
      </c:pivotFmt>
      <c:pivotFmt>
        <c:idx val="7142"/>
        <c:spPr>
          <a:solidFill>
            <a:schemeClr val="accent1"/>
          </a:solidFill>
          <a:ln w="19050">
            <a:solidFill>
              <a:schemeClr val="lt1"/>
            </a:solidFill>
          </a:ln>
          <a:effectLst/>
        </c:spPr>
      </c:pivotFmt>
      <c:pivotFmt>
        <c:idx val="7143"/>
        <c:spPr>
          <a:solidFill>
            <a:schemeClr val="accent1"/>
          </a:solidFill>
          <a:ln w="19050">
            <a:solidFill>
              <a:schemeClr val="lt1"/>
            </a:solidFill>
          </a:ln>
          <a:effectLst/>
        </c:spPr>
      </c:pivotFmt>
      <c:pivotFmt>
        <c:idx val="7144"/>
        <c:spPr>
          <a:solidFill>
            <a:schemeClr val="accent1"/>
          </a:solidFill>
          <a:ln w="19050">
            <a:solidFill>
              <a:schemeClr val="lt1"/>
            </a:solidFill>
          </a:ln>
          <a:effectLst/>
        </c:spPr>
      </c:pivotFmt>
      <c:pivotFmt>
        <c:idx val="7145"/>
        <c:spPr>
          <a:solidFill>
            <a:schemeClr val="accent1"/>
          </a:solidFill>
          <a:ln w="19050">
            <a:solidFill>
              <a:schemeClr val="lt1"/>
            </a:solidFill>
          </a:ln>
          <a:effectLst/>
        </c:spPr>
      </c:pivotFmt>
      <c:pivotFmt>
        <c:idx val="7146"/>
        <c:spPr>
          <a:solidFill>
            <a:schemeClr val="accent1"/>
          </a:solidFill>
          <a:ln w="19050">
            <a:solidFill>
              <a:schemeClr val="lt1"/>
            </a:solidFill>
          </a:ln>
          <a:effectLst/>
        </c:spPr>
      </c:pivotFmt>
      <c:pivotFmt>
        <c:idx val="7147"/>
        <c:spPr>
          <a:solidFill>
            <a:schemeClr val="accent1"/>
          </a:solidFill>
          <a:ln w="19050">
            <a:solidFill>
              <a:schemeClr val="lt1"/>
            </a:solidFill>
          </a:ln>
          <a:effectLst/>
        </c:spPr>
      </c:pivotFmt>
      <c:pivotFmt>
        <c:idx val="7148"/>
        <c:spPr>
          <a:solidFill>
            <a:schemeClr val="accent1"/>
          </a:solidFill>
          <a:ln w="19050">
            <a:solidFill>
              <a:schemeClr val="lt1"/>
            </a:solidFill>
          </a:ln>
          <a:effectLst/>
        </c:spPr>
      </c:pivotFmt>
      <c:pivotFmt>
        <c:idx val="7149"/>
        <c:spPr>
          <a:solidFill>
            <a:schemeClr val="accent1"/>
          </a:solidFill>
          <a:ln w="19050">
            <a:solidFill>
              <a:schemeClr val="lt1"/>
            </a:solidFill>
          </a:ln>
          <a:effectLst/>
        </c:spPr>
      </c:pivotFmt>
      <c:pivotFmt>
        <c:idx val="7150"/>
        <c:spPr>
          <a:solidFill>
            <a:schemeClr val="accent1"/>
          </a:solidFill>
          <a:ln w="19050">
            <a:solidFill>
              <a:schemeClr val="lt1"/>
            </a:solidFill>
          </a:ln>
          <a:effectLst/>
        </c:spPr>
      </c:pivotFmt>
      <c:pivotFmt>
        <c:idx val="7151"/>
        <c:spPr>
          <a:solidFill>
            <a:schemeClr val="accent1"/>
          </a:solidFill>
          <a:ln w="19050">
            <a:solidFill>
              <a:schemeClr val="lt1"/>
            </a:solidFill>
          </a:ln>
          <a:effectLst/>
        </c:spPr>
      </c:pivotFmt>
      <c:pivotFmt>
        <c:idx val="7152"/>
        <c:spPr>
          <a:solidFill>
            <a:schemeClr val="accent1"/>
          </a:solidFill>
          <a:ln w="19050">
            <a:solidFill>
              <a:schemeClr val="lt1"/>
            </a:solidFill>
          </a:ln>
          <a:effectLst/>
        </c:spPr>
      </c:pivotFmt>
      <c:pivotFmt>
        <c:idx val="7153"/>
        <c:spPr>
          <a:solidFill>
            <a:schemeClr val="accent1"/>
          </a:solidFill>
          <a:ln w="19050">
            <a:solidFill>
              <a:schemeClr val="lt1"/>
            </a:solidFill>
          </a:ln>
          <a:effectLst/>
        </c:spPr>
      </c:pivotFmt>
      <c:pivotFmt>
        <c:idx val="7154"/>
        <c:spPr>
          <a:solidFill>
            <a:schemeClr val="accent1"/>
          </a:solidFill>
          <a:ln w="19050">
            <a:solidFill>
              <a:schemeClr val="lt1"/>
            </a:solidFill>
          </a:ln>
          <a:effectLst/>
        </c:spPr>
      </c:pivotFmt>
      <c:pivotFmt>
        <c:idx val="7155"/>
        <c:spPr>
          <a:solidFill>
            <a:schemeClr val="accent1"/>
          </a:solidFill>
          <a:ln w="19050">
            <a:solidFill>
              <a:schemeClr val="lt1"/>
            </a:solidFill>
          </a:ln>
          <a:effectLst/>
        </c:spPr>
      </c:pivotFmt>
      <c:pivotFmt>
        <c:idx val="7156"/>
        <c:spPr>
          <a:solidFill>
            <a:schemeClr val="accent1"/>
          </a:solidFill>
          <a:ln w="19050">
            <a:solidFill>
              <a:schemeClr val="lt1"/>
            </a:solidFill>
          </a:ln>
          <a:effectLst/>
        </c:spPr>
      </c:pivotFmt>
      <c:pivotFmt>
        <c:idx val="7157"/>
        <c:spPr>
          <a:solidFill>
            <a:schemeClr val="accent1"/>
          </a:solidFill>
          <a:ln w="19050">
            <a:solidFill>
              <a:schemeClr val="lt1"/>
            </a:solidFill>
          </a:ln>
          <a:effectLst/>
        </c:spPr>
      </c:pivotFmt>
      <c:pivotFmt>
        <c:idx val="7158"/>
        <c:spPr>
          <a:solidFill>
            <a:schemeClr val="accent1"/>
          </a:solidFill>
          <a:ln w="19050">
            <a:solidFill>
              <a:schemeClr val="lt1"/>
            </a:solidFill>
          </a:ln>
          <a:effectLst/>
        </c:spPr>
      </c:pivotFmt>
      <c:pivotFmt>
        <c:idx val="7159"/>
        <c:spPr>
          <a:solidFill>
            <a:schemeClr val="accent1"/>
          </a:solidFill>
          <a:ln w="19050">
            <a:solidFill>
              <a:schemeClr val="lt1"/>
            </a:solidFill>
          </a:ln>
          <a:effectLst/>
        </c:spPr>
      </c:pivotFmt>
      <c:pivotFmt>
        <c:idx val="7160"/>
        <c:spPr>
          <a:solidFill>
            <a:schemeClr val="accent1"/>
          </a:solidFill>
          <a:ln w="19050">
            <a:solidFill>
              <a:schemeClr val="lt1"/>
            </a:solidFill>
          </a:ln>
          <a:effectLst/>
        </c:spPr>
      </c:pivotFmt>
      <c:pivotFmt>
        <c:idx val="7161"/>
        <c:spPr>
          <a:solidFill>
            <a:schemeClr val="accent1"/>
          </a:solidFill>
          <a:ln w="19050">
            <a:solidFill>
              <a:schemeClr val="lt1"/>
            </a:solidFill>
          </a:ln>
          <a:effectLst/>
        </c:spPr>
      </c:pivotFmt>
      <c:pivotFmt>
        <c:idx val="7162"/>
        <c:spPr>
          <a:solidFill>
            <a:schemeClr val="accent1"/>
          </a:solidFill>
          <a:ln w="19050">
            <a:solidFill>
              <a:schemeClr val="lt1"/>
            </a:solidFill>
          </a:ln>
          <a:effectLst/>
        </c:spPr>
      </c:pivotFmt>
      <c:pivotFmt>
        <c:idx val="7163"/>
        <c:spPr>
          <a:solidFill>
            <a:schemeClr val="accent1"/>
          </a:solidFill>
          <a:ln w="19050">
            <a:solidFill>
              <a:schemeClr val="lt1"/>
            </a:solidFill>
          </a:ln>
          <a:effectLst/>
        </c:spPr>
      </c:pivotFmt>
      <c:pivotFmt>
        <c:idx val="7164"/>
        <c:spPr>
          <a:solidFill>
            <a:schemeClr val="accent1"/>
          </a:solidFill>
          <a:ln w="19050">
            <a:solidFill>
              <a:schemeClr val="lt1"/>
            </a:solidFill>
          </a:ln>
          <a:effectLst/>
        </c:spPr>
      </c:pivotFmt>
      <c:pivotFmt>
        <c:idx val="7165"/>
        <c:spPr>
          <a:solidFill>
            <a:schemeClr val="accent1"/>
          </a:solidFill>
          <a:ln w="19050">
            <a:solidFill>
              <a:schemeClr val="lt1"/>
            </a:solidFill>
          </a:ln>
          <a:effectLst/>
        </c:spPr>
      </c:pivotFmt>
      <c:pivotFmt>
        <c:idx val="7166"/>
        <c:spPr>
          <a:solidFill>
            <a:schemeClr val="accent1"/>
          </a:solidFill>
          <a:ln w="19050">
            <a:solidFill>
              <a:schemeClr val="lt1"/>
            </a:solidFill>
          </a:ln>
          <a:effectLst/>
        </c:spPr>
      </c:pivotFmt>
      <c:pivotFmt>
        <c:idx val="7167"/>
        <c:spPr>
          <a:solidFill>
            <a:schemeClr val="accent1"/>
          </a:solidFill>
          <a:ln w="19050">
            <a:solidFill>
              <a:schemeClr val="lt1"/>
            </a:solidFill>
          </a:ln>
          <a:effectLst/>
        </c:spPr>
      </c:pivotFmt>
      <c:pivotFmt>
        <c:idx val="7168"/>
        <c:spPr>
          <a:solidFill>
            <a:schemeClr val="accent1"/>
          </a:solidFill>
          <a:ln w="19050">
            <a:solidFill>
              <a:schemeClr val="lt1"/>
            </a:solidFill>
          </a:ln>
          <a:effectLst/>
        </c:spPr>
      </c:pivotFmt>
      <c:pivotFmt>
        <c:idx val="7169"/>
        <c:spPr>
          <a:solidFill>
            <a:schemeClr val="accent1"/>
          </a:solidFill>
          <a:ln w="19050">
            <a:solidFill>
              <a:schemeClr val="lt1"/>
            </a:solidFill>
          </a:ln>
          <a:effectLst/>
        </c:spPr>
      </c:pivotFmt>
      <c:pivotFmt>
        <c:idx val="7170"/>
        <c:spPr>
          <a:solidFill>
            <a:schemeClr val="accent1"/>
          </a:solidFill>
          <a:ln w="19050">
            <a:solidFill>
              <a:schemeClr val="lt1"/>
            </a:solidFill>
          </a:ln>
          <a:effectLst/>
        </c:spPr>
      </c:pivotFmt>
      <c:pivotFmt>
        <c:idx val="7171"/>
        <c:spPr>
          <a:solidFill>
            <a:schemeClr val="accent1"/>
          </a:solidFill>
          <a:ln w="19050">
            <a:solidFill>
              <a:schemeClr val="lt1"/>
            </a:solidFill>
          </a:ln>
          <a:effectLst/>
        </c:spPr>
      </c:pivotFmt>
      <c:pivotFmt>
        <c:idx val="7172"/>
        <c:spPr>
          <a:solidFill>
            <a:schemeClr val="accent1"/>
          </a:solidFill>
          <a:ln w="19050">
            <a:solidFill>
              <a:schemeClr val="lt1"/>
            </a:solidFill>
          </a:ln>
          <a:effectLst/>
        </c:spPr>
      </c:pivotFmt>
      <c:pivotFmt>
        <c:idx val="7173"/>
        <c:spPr>
          <a:solidFill>
            <a:schemeClr val="accent1"/>
          </a:solidFill>
          <a:ln w="19050">
            <a:solidFill>
              <a:schemeClr val="lt1"/>
            </a:solidFill>
          </a:ln>
          <a:effectLst/>
        </c:spPr>
      </c:pivotFmt>
      <c:pivotFmt>
        <c:idx val="7174"/>
        <c:spPr>
          <a:solidFill>
            <a:schemeClr val="accent1"/>
          </a:solidFill>
          <a:ln w="19050">
            <a:solidFill>
              <a:schemeClr val="lt1"/>
            </a:solidFill>
          </a:ln>
          <a:effectLst/>
        </c:spPr>
      </c:pivotFmt>
      <c:pivotFmt>
        <c:idx val="7175"/>
        <c:spPr>
          <a:solidFill>
            <a:schemeClr val="accent1"/>
          </a:solidFill>
          <a:ln w="19050">
            <a:solidFill>
              <a:schemeClr val="lt1"/>
            </a:solidFill>
          </a:ln>
          <a:effectLst/>
        </c:spPr>
      </c:pivotFmt>
      <c:pivotFmt>
        <c:idx val="7176"/>
        <c:spPr>
          <a:solidFill>
            <a:schemeClr val="accent1"/>
          </a:solidFill>
          <a:ln w="19050">
            <a:solidFill>
              <a:schemeClr val="lt1"/>
            </a:solidFill>
          </a:ln>
          <a:effectLst/>
        </c:spPr>
      </c:pivotFmt>
      <c:pivotFmt>
        <c:idx val="7177"/>
        <c:spPr>
          <a:solidFill>
            <a:schemeClr val="accent1"/>
          </a:solidFill>
          <a:ln w="19050">
            <a:solidFill>
              <a:schemeClr val="lt1"/>
            </a:solidFill>
          </a:ln>
          <a:effectLst/>
        </c:spPr>
      </c:pivotFmt>
      <c:pivotFmt>
        <c:idx val="7178"/>
        <c:spPr>
          <a:solidFill>
            <a:schemeClr val="accent1"/>
          </a:solidFill>
          <a:ln w="19050">
            <a:solidFill>
              <a:schemeClr val="lt1"/>
            </a:solidFill>
          </a:ln>
          <a:effectLst/>
        </c:spPr>
      </c:pivotFmt>
      <c:pivotFmt>
        <c:idx val="7179"/>
        <c:spPr>
          <a:solidFill>
            <a:schemeClr val="accent1"/>
          </a:solidFill>
          <a:ln w="19050">
            <a:solidFill>
              <a:schemeClr val="lt1"/>
            </a:solidFill>
          </a:ln>
          <a:effectLst/>
        </c:spPr>
      </c:pivotFmt>
      <c:pivotFmt>
        <c:idx val="7180"/>
        <c:spPr>
          <a:solidFill>
            <a:schemeClr val="accent1"/>
          </a:solidFill>
          <a:ln w="19050">
            <a:solidFill>
              <a:schemeClr val="lt1"/>
            </a:solidFill>
          </a:ln>
          <a:effectLst/>
        </c:spPr>
      </c:pivotFmt>
      <c:pivotFmt>
        <c:idx val="7181"/>
        <c:spPr>
          <a:solidFill>
            <a:schemeClr val="accent1"/>
          </a:solidFill>
          <a:ln w="19050">
            <a:solidFill>
              <a:schemeClr val="lt1"/>
            </a:solidFill>
          </a:ln>
          <a:effectLst/>
        </c:spPr>
      </c:pivotFmt>
      <c:pivotFmt>
        <c:idx val="7182"/>
        <c:spPr>
          <a:solidFill>
            <a:schemeClr val="accent1"/>
          </a:solidFill>
          <a:ln w="19050">
            <a:solidFill>
              <a:schemeClr val="lt1"/>
            </a:solidFill>
          </a:ln>
          <a:effectLst/>
        </c:spPr>
      </c:pivotFmt>
      <c:pivotFmt>
        <c:idx val="7183"/>
        <c:spPr>
          <a:solidFill>
            <a:schemeClr val="accent1"/>
          </a:solidFill>
          <a:ln w="19050">
            <a:solidFill>
              <a:schemeClr val="lt1"/>
            </a:solidFill>
          </a:ln>
          <a:effectLst/>
        </c:spPr>
      </c:pivotFmt>
      <c:pivotFmt>
        <c:idx val="7184"/>
        <c:spPr>
          <a:solidFill>
            <a:schemeClr val="accent1"/>
          </a:solidFill>
          <a:ln w="19050">
            <a:solidFill>
              <a:schemeClr val="lt1"/>
            </a:solidFill>
          </a:ln>
          <a:effectLst/>
        </c:spPr>
      </c:pivotFmt>
      <c:pivotFmt>
        <c:idx val="7185"/>
        <c:spPr>
          <a:solidFill>
            <a:schemeClr val="accent1"/>
          </a:solidFill>
          <a:ln w="19050">
            <a:solidFill>
              <a:schemeClr val="lt1"/>
            </a:solidFill>
          </a:ln>
          <a:effectLst/>
        </c:spPr>
      </c:pivotFmt>
      <c:pivotFmt>
        <c:idx val="7186"/>
        <c:spPr>
          <a:solidFill>
            <a:schemeClr val="accent1"/>
          </a:solidFill>
          <a:ln w="19050">
            <a:solidFill>
              <a:schemeClr val="lt1"/>
            </a:solidFill>
          </a:ln>
          <a:effectLst/>
        </c:spPr>
      </c:pivotFmt>
      <c:pivotFmt>
        <c:idx val="7187"/>
        <c:spPr>
          <a:solidFill>
            <a:schemeClr val="accent1"/>
          </a:solidFill>
          <a:ln w="19050">
            <a:solidFill>
              <a:schemeClr val="lt1"/>
            </a:solidFill>
          </a:ln>
          <a:effectLst/>
        </c:spPr>
      </c:pivotFmt>
      <c:pivotFmt>
        <c:idx val="7188"/>
        <c:spPr>
          <a:solidFill>
            <a:schemeClr val="accent1"/>
          </a:solidFill>
          <a:ln w="19050">
            <a:solidFill>
              <a:schemeClr val="lt1"/>
            </a:solidFill>
          </a:ln>
          <a:effectLst/>
        </c:spPr>
      </c:pivotFmt>
      <c:pivotFmt>
        <c:idx val="7189"/>
        <c:spPr>
          <a:solidFill>
            <a:schemeClr val="accent1"/>
          </a:solidFill>
          <a:ln w="19050">
            <a:solidFill>
              <a:schemeClr val="lt1"/>
            </a:solidFill>
          </a:ln>
          <a:effectLst/>
        </c:spPr>
      </c:pivotFmt>
      <c:pivotFmt>
        <c:idx val="7190"/>
        <c:spPr>
          <a:solidFill>
            <a:schemeClr val="accent1"/>
          </a:solidFill>
          <a:ln w="19050">
            <a:solidFill>
              <a:schemeClr val="lt1"/>
            </a:solidFill>
          </a:ln>
          <a:effectLst/>
        </c:spPr>
      </c:pivotFmt>
      <c:pivotFmt>
        <c:idx val="7191"/>
        <c:spPr>
          <a:solidFill>
            <a:schemeClr val="accent1"/>
          </a:solidFill>
          <a:ln w="19050">
            <a:solidFill>
              <a:schemeClr val="lt1"/>
            </a:solidFill>
          </a:ln>
          <a:effectLst/>
        </c:spPr>
      </c:pivotFmt>
      <c:pivotFmt>
        <c:idx val="7192"/>
        <c:spPr>
          <a:solidFill>
            <a:schemeClr val="accent1"/>
          </a:solidFill>
          <a:ln w="19050">
            <a:solidFill>
              <a:schemeClr val="lt1"/>
            </a:solidFill>
          </a:ln>
          <a:effectLst/>
        </c:spPr>
      </c:pivotFmt>
      <c:pivotFmt>
        <c:idx val="7193"/>
        <c:spPr>
          <a:solidFill>
            <a:schemeClr val="accent1"/>
          </a:solidFill>
          <a:ln w="19050">
            <a:solidFill>
              <a:schemeClr val="lt1"/>
            </a:solidFill>
          </a:ln>
          <a:effectLst/>
        </c:spPr>
      </c:pivotFmt>
      <c:pivotFmt>
        <c:idx val="7194"/>
        <c:spPr>
          <a:solidFill>
            <a:schemeClr val="accent1"/>
          </a:solidFill>
          <a:ln w="19050">
            <a:solidFill>
              <a:schemeClr val="lt1"/>
            </a:solidFill>
          </a:ln>
          <a:effectLst/>
        </c:spPr>
      </c:pivotFmt>
      <c:pivotFmt>
        <c:idx val="7195"/>
        <c:spPr>
          <a:solidFill>
            <a:schemeClr val="accent1"/>
          </a:solidFill>
          <a:ln w="19050">
            <a:solidFill>
              <a:schemeClr val="lt1"/>
            </a:solidFill>
          </a:ln>
          <a:effectLst/>
        </c:spPr>
      </c:pivotFmt>
      <c:pivotFmt>
        <c:idx val="7196"/>
        <c:spPr>
          <a:solidFill>
            <a:schemeClr val="accent1"/>
          </a:solidFill>
          <a:ln w="19050">
            <a:solidFill>
              <a:schemeClr val="lt1"/>
            </a:solidFill>
          </a:ln>
          <a:effectLst/>
        </c:spPr>
      </c:pivotFmt>
      <c:pivotFmt>
        <c:idx val="7197"/>
        <c:spPr>
          <a:solidFill>
            <a:schemeClr val="accent1"/>
          </a:solidFill>
          <a:ln w="19050">
            <a:solidFill>
              <a:schemeClr val="lt1"/>
            </a:solidFill>
          </a:ln>
          <a:effectLst/>
        </c:spPr>
      </c:pivotFmt>
      <c:pivotFmt>
        <c:idx val="7198"/>
        <c:spPr>
          <a:solidFill>
            <a:schemeClr val="accent1"/>
          </a:solidFill>
          <a:ln w="19050">
            <a:solidFill>
              <a:schemeClr val="lt1"/>
            </a:solidFill>
          </a:ln>
          <a:effectLst/>
        </c:spPr>
      </c:pivotFmt>
      <c:pivotFmt>
        <c:idx val="7199"/>
        <c:spPr>
          <a:solidFill>
            <a:schemeClr val="accent1"/>
          </a:solidFill>
          <a:ln w="19050">
            <a:solidFill>
              <a:schemeClr val="lt1"/>
            </a:solidFill>
          </a:ln>
          <a:effectLst/>
        </c:spPr>
      </c:pivotFmt>
      <c:pivotFmt>
        <c:idx val="7200"/>
        <c:spPr>
          <a:solidFill>
            <a:schemeClr val="accent1"/>
          </a:solidFill>
          <a:ln w="19050">
            <a:solidFill>
              <a:schemeClr val="lt1"/>
            </a:solidFill>
          </a:ln>
          <a:effectLst/>
        </c:spPr>
      </c:pivotFmt>
      <c:pivotFmt>
        <c:idx val="7201"/>
        <c:spPr>
          <a:solidFill>
            <a:schemeClr val="accent1"/>
          </a:solidFill>
          <a:ln w="19050">
            <a:solidFill>
              <a:schemeClr val="lt1"/>
            </a:solidFill>
          </a:ln>
          <a:effectLst/>
        </c:spPr>
      </c:pivotFmt>
      <c:pivotFmt>
        <c:idx val="7202"/>
        <c:spPr>
          <a:solidFill>
            <a:schemeClr val="accent1"/>
          </a:solidFill>
          <a:ln w="19050">
            <a:solidFill>
              <a:schemeClr val="lt1"/>
            </a:solidFill>
          </a:ln>
          <a:effectLst/>
        </c:spPr>
      </c:pivotFmt>
      <c:pivotFmt>
        <c:idx val="7203"/>
        <c:spPr>
          <a:solidFill>
            <a:schemeClr val="accent1"/>
          </a:solidFill>
          <a:ln w="19050">
            <a:solidFill>
              <a:schemeClr val="lt1"/>
            </a:solidFill>
          </a:ln>
          <a:effectLst/>
        </c:spPr>
      </c:pivotFmt>
      <c:pivotFmt>
        <c:idx val="7204"/>
        <c:spPr>
          <a:solidFill>
            <a:schemeClr val="accent1"/>
          </a:solidFill>
          <a:ln w="19050">
            <a:solidFill>
              <a:schemeClr val="lt1"/>
            </a:solidFill>
          </a:ln>
          <a:effectLst/>
        </c:spPr>
      </c:pivotFmt>
      <c:pivotFmt>
        <c:idx val="7205"/>
        <c:spPr>
          <a:solidFill>
            <a:schemeClr val="accent1"/>
          </a:solidFill>
          <a:ln w="19050">
            <a:solidFill>
              <a:schemeClr val="lt1"/>
            </a:solidFill>
          </a:ln>
          <a:effectLst/>
        </c:spPr>
      </c:pivotFmt>
      <c:pivotFmt>
        <c:idx val="7206"/>
        <c:spPr>
          <a:solidFill>
            <a:schemeClr val="accent1"/>
          </a:solidFill>
          <a:ln w="19050">
            <a:solidFill>
              <a:schemeClr val="lt1"/>
            </a:solidFill>
          </a:ln>
          <a:effectLst/>
        </c:spPr>
      </c:pivotFmt>
      <c:pivotFmt>
        <c:idx val="7207"/>
        <c:spPr>
          <a:solidFill>
            <a:schemeClr val="accent1"/>
          </a:solidFill>
          <a:ln w="19050">
            <a:solidFill>
              <a:schemeClr val="lt1"/>
            </a:solidFill>
          </a:ln>
          <a:effectLst/>
        </c:spPr>
      </c:pivotFmt>
      <c:pivotFmt>
        <c:idx val="7208"/>
        <c:spPr>
          <a:solidFill>
            <a:schemeClr val="accent1"/>
          </a:solidFill>
          <a:ln w="19050">
            <a:solidFill>
              <a:schemeClr val="lt1"/>
            </a:solidFill>
          </a:ln>
          <a:effectLst/>
        </c:spPr>
      </c:pivotFmt>
      <c:pivotFmt>
        <c:idx val="7209"/>
        <c:spPr>
          <a:solidFill>
            <a:schemeClr val="accent1"/>
          </a:solidFill>
          <a:ln w="19050">
            <a:solidFill>
              <a:schemeClr val="lt1"/>
            </a:solidFill>
          </a:ln>
          <a:effectLst/>
        </c:spPr>
      </c:pivotFmt>
      <c:pivotFmt>
        <c:idx val="7210"/>
        <c:spPr>
          <a:solidFill>
            <a:schemeClr val="accent1"/>
          </a:solidFill>
          <a:ln w="19050">
            <a:solidFill>
              <a:schemeClr val="lt1"/>
            </a:solidFill>
          </a:ln>
          <a:effectLst/>
        </c:spPr>
      </c:pivotFmt>
      <c:pivotFmt>
        <c:idx val="7211"/>
        <c:spPr>
          <a:solidFill>
            <a:schemeClr val="accent1"/>
          </a:solidFill>
          <a:ln w="19050">
            <a:solidFill>
              <a:schemeClr val="lt1"/>
            </a:solidFill>
          </a:ln>
          <a:effectLst/>
        </c:spPr>
      </c:pivotFmt>
      <c:pivotFmt>
        <c:idx val="7212"/>
        <c:spPr>
          <a:solidFill>
            <a:schemeClr val="accent1"/>
          </a:solidFill>
          <a:ln w="19050">
            <a:solidFill>
              <a:schemeClr val="lt1"/>
            </a:solidFill>
          </a:ln>
          <a:effectLst/>
        </c:spPr>
      </c:pivotFmt>
      <c:pivotFmt>
        <c:idx val="7213"/>
        <c:spPr>
          <a:solidFill>
            <a:schemeClr val="accent1"/>
          </a:solidFill>
          <a:ln w="19050">
            <a:solidFill>
              <a:schemeClr val="lt1"/>
            </a:solidFill>
          </a:ln>
          <a:effectLst/>
        </c:spPr>
      </c:pivotFmt>
      <c:pivotFmt>
        <c:idx val="7214"/>
        <c:spPr>
          <a:solidFill>
            <a:schemeClr val="accent1"/>
          </a:solidFill>
          <a:ln w="19050">
            <a:solidFill>
              <a:schemeClr val="lt1"/>
            </a:solidFill>
          </a:ln>
          <a:effectLst/>
        </c:spPr>
      </c:pivotFmt>
      <c:pivotFmt>
        <c:idx val="7215"/>
        <c:spPr>
          <a:solidFill>
            <a:schemeClr val="accent1"/>
          </a:solidFill>
          <a:ln w="19050">
            <a:solidFill>
              <a:schemeClr val="lt1"/>
            </a:solidFill>
          </a:ln>
          <a:effectLst/>
        </c:spPr>
      </c:pivotFmt>
      <c:pivotFmt>
        <c:idx val="7216"/>
        <c:spPr>
          <a:solidFill>
            <a:schemeClr val="accent1"/>
          </a:solidFill>
          <a:ln w="19050">
            <a:solidFill>
              <a:schemeClr val="lt1"/>
            </a:solidFill>
          </a:ln>
          <a:effectLst/>
        </c:spPr>
      </c:pivotFmt>
      <c:pivotFmt>
        <c:idx val="7217"/>
        <c:spPr>
          <a:solidFill>
            <a:schemeClr val="accent1"/>
          </a:solidFill>
          <a:ln w="19050">
            <a:solidFill>
              <a:schemeClr val="lt1"/>
            </a:solidFill>
          </a:ln>
          <a:effectLst/>
        </c:spPr>
      </c:pivotFmt>
      <c:pivotFmt>
        <c:idx val="7218"/>
        <c:spPr>
          <a:solidFill>
            <a:schemeClr val="accent1"/>
          </a:solidFill>
          <a:ln w="19050">
            <a:solidFill>
              <a:schemeClr val="lt1"/>
            </a:solidFill>
          </a:ln>
          <a:effectLst/>
        </c:spPr>
      </c:pivotFmt>
      <c:pivotFmt>
        <c:idx val="7219"/>
        <c:spPr>
          <a:solidFill>
            <a:schemeClr val="accent1"/>
          </a:solidFill>
          <a:ln w="19050">
            <a:solidFill>
              <a:schemeClr val="lt1"/>
            </a:solidFill>
          </a:ln>
          <a:effectLst/>
        </c:spPr>
      </c:pivotFmt>
      <c:pivotFmt>
        <c:idx val="7220"/>
        <c:spPr>
          <a:solidFill>
            <a:schemeClr val="accent1"/>
          </a:solidFill>
          <a:ln w="19050">
            <a:solidFill>
              <a:schemeClr val="lt1"/>
            </a:solidFill>
          </a:ln>
          <a:effectLst/>
        </c:spPr>
      </c:pivotFmt>
      <c:pivotFmt>
        <c:idx val="7221"/>
        <c:spPr>
          <a:solidFill>
            <a:schemeClr val="accent1"/>
          </a:solidFill>
          <a:ln w="19050">
            <a:solidFill>
              <a:schemeClr val="lt1"/>
            </a:solidFill>
          </a:ln>
          <a:effectLst/>
        </c:spPr>
      </c:pivotFmt>
      <c:pivotFmt>
        <c:idx val="7222"/>
        <c:spPr>
          <a:solidFill>
            <a:schemeClr val="accent1"/>
          </a:solidFill>
          <a:ln w="19050">
            <a:solidFill>
              <a:schemeClr val="lt1"/>
            </a:solidFill>
          </a:ln>
          <a:effectLst/>
        </c:spPr>
      </c:pivotFmt>
      <c:pivotFmt>
        <c:idx val="7223"/>
        <c:spPr>
          <a:solidFill>
            <a:schemeClr val="accent1"/>
          </a:solidFill>
          <a:ln w="19050">
            <a:solidFill>
              <a:schemeClr val="lt1"/>
            </a:solidFill>
          </a:ln>
          <a:effectLst/>
        </c:spPr>
      </c:pivotFmt>
      <c:pivotFmt>
        <c:idx val="7224"/>
        <c:spPr>
          <a:solidFill>
            <a:schemeClr val="accent1"/>
          </a:solidFill>
          <a:ln w="19050">
            <a:solidFill>
              <a:schemeClr val="lt1"/>
            </a:solidFill>
          </a:ln>
          <a:effectLst/>
        </c:spPr>
      </c:pivotFmt>
      <c:pivotFmt>
        <c:idx val="7225"/>
        <c:spPr>
          <a:solidFill>
            <a:schemeClr val="accent1"/>
          </a:solidFill>
          <a:ln w="19050">
            <a:solidFill>
              <a:schemeClr val="lt1"/>
            </a:solidFill>
          </a:ln>
          <a:effectLst/>
        </c:spPr>
      </c:pivotFmt>
      <c:pivotFmt>
        <c:idx val="7226"/>
        <c:spPr>
          <a:solidFill>
            <a:schemeClr val="accent1"/>
          </a:solidFill>
          <a:ln w="19050">
            <a:solidFill>
              <a:schemeClr val="lt1"/>
            </a:solidFill>
          </a:ln>
          <a:effectLst/>
        </c:spPr>
      </c:pivotFmt>
      <c:pivotFmt>
        <c:idx val="7227"/>
        <c:spPr>
          <a:solidFill>
            <a:schemeClr val="accent1"/>
          </a:solidFill>
          <a:ln w="19050">
            <a:solidFill>
              <a:schemeClr val="lt1"/>
            </a:solidFill>
          </a:ln>
          <a:effectLst/>
        </c:spPr>
      </c:pivotFmt>
      <c:pivotFmt>
        <c:idx val="7228"/>
        <c:spPr>
          <a:solidFill>
            <a:schemeClr val="accent1"/>
          </a:solidFill>
          <a:ln w="19050">
            <a:solidFill>
              <a:schemeClr val="lt1"/>
            </a:solidFill>
          </a:ln>
          <a:effectLst/>
        </c:spPr>
      </c:pivotFmt>
      <c:pivotFmt>
        <c:idx val="7229"/>
        <c:spPr>
          <a:solidFill>
            <a:schemeClr val="accent1"/>
          </a:solidFill>
          <a:ln w="19050">
            <a:solidFill>
              <a:schemeClr val="lt1"/>
            </a:solidFill>
          </a:ln>
          <a:effectLst/>
        </c:spPr>
      </c:pivotFmt>
      <c:pivotFmt>
        <c:idx val="7230"/>
        <c:spPr>
          <a:solidFill>
            <a:schemeClr val="accent1"/>
          </a:solidFill>
          <a:ln w="19050">
            <a:solidFill>
              <a:schemeClr val="lt1"/>
            </a:solidFill>
          </a:ln>
          <a:effectLst/>
        </c:spPr>
      </c:pivotFmt>
      <c:pivotFmt>
        <c:idx val="7231"/>
        <c:spPr>
          <a:solidFill>
            <a:schemeClr val="accent1"/>
          </a:solidFill>
          <a:ln w="19050">
            <a:solidFill>
              <a:schemeClr val="lt1"/>
            </a:solidFill>
          </a:ln>
          <a:effectLst/>
        </c:spPr>
      </c:pivotFmt>
      <c:pivotFmt>
        <c:idx val="7232"/>
        <c:spPr>
          <a:solidFill>
            <a:schemeClr val="accent1"/>
          </a:solidFill>
          <a:ln w="19050">
            <a:solidFill>
              <a:schemeClr val="lt1"/>
            </a:solidFill>
          </a:ln>
          <a:effectLst/>
        </c:spPr>
      </c:pivotFmt>
      <c:pivotFmt>
        <c:idx val="7233"/>
        <c:spPr>
          <a:solidFill>
            <a:schemeClr val="accent1"/>
          </a:solidFill>
          <a:ln w="19050">
            <a:solidFill>
              <a:schemeClr val="lt1"/>
            </a:solidFill>
          </a:ln>
          <a:effectLst/>
        </c:spPr>
      </c:pivotFmt>
      <c:pivotFmt>
        <c:idx val="7234"/>
        <c:spPr>
          <a:solidFill>
            <a:schemeClr val="accent1"/>
          </a:solidFill>
          <a:ln w="19050">
            <a:solidFill>
              <a:schemeClr val="lt1"/>
            </a:solidFill>
          </a:ln>
          <a:effectLst/>
        </c:spPr>
      </c:pivotFmt>
      <c:pivotFmt>
        <c:idx val="7235"/>
        <c:spPr>
          <a:solidFill>
            <a:schemeClr val="accent1"/>
          </a:solidFill>
          <a:ln w="19050">
            <a:solidFill>
              <a:schemeClr val="lt1"/>
            </a:solidFill>
          </a:ln>
          <a:effectLst/>
        </c:spPr>
      </c:pivotFmt>
      <c:pivotFmt>
        <c:idx val="7236"/>
        <c:spPr>
          <a:solidFill>
            <a:schemeClr val="accent1"/>
          </a:solidFill>
          <a:ln w="19050">
            <a:solidFill>
              <a:schemeClr val="lt1"/>
            </a:solidFill>
          </a:ln>
          <a:effectLst/>
        </c:spPr>
      </c:pivotFmt>
      <c:pivotFmt>
        <c:idx val="7237"/>
        <c:spPr>
          <a:solidFill>
            <a:schemeClr val="accent1"/>
          </a:solidFill>
          <a:ln w="19050">
            <a:solidFill>
              <a:schemeClr val="lt1"/>
            </a:solidFill>
          </a:ln>
          <a:effectLst/>
        </c:spPr>
      </c:pivotFmt>
      <c:pivotFmt>
        <c:idx val="7238"/>
        <c:spPr>
          <a:solidFill>
            <a:schemeClr val="accent1"/>
          </a:solidFill>
          <a:ln w="19050">
            <a:solidFill>
              <a:schemeClr val="lt1"/>
            </a:solidFill>
          </a:ln>
          <a:effectLst/>
        </c:spPr>
      </c:pivotFmt>
      <c:pivotFmt>
        <c:idx val="7239"/>
        <c:spPr>
          <a:solidFill>
            <a:schemeClr val="accent1"/>
          </a:solidFill>
          <a:ln w="19050">
            <a:solidFill>
              <a:schemeClr val="lt1"/>
            </a:solidFill>
          </a:ln>
          <a:effectLst/>
        </c:spPr>
      </c:pivotFmt>
      <c:pivotFmt>
        <c:idx val="7240"/>
        <c:spPr>
          <a:solidFill>
            <a:schemeClr val="accent1"/>
          </a:solidFill>
          <a:ln w="19050">
            <a:solidFill>
              <a:schemeClr val="lt1"/>
            </a:solidFill>
          </a:ln>
          <a:effectLst/>
        </c:spPr>
      </c:pivotFmt>
      <c:pivotFmt>
        <c:idx val="7241"/>
        <c:spPr>
          <a:solidFill>
            <a:schemeClr val="accent1"/>
          </a:solidFill>
          <a:ln w="19050">
            <a:solidFill>
              <a:schemeClr val="lt1"/>
            </a:solidFill>
          </a:ln>
          <a:effectLst/>
        </c:spPr>
      </c:pivotFmt>
      <c:pivotFmt>
        <c:idx val="7242"/>
        <c:spPr>
          <a:solidFill>
            <a:schemeClr val="accent1"/>
          </a:solidFill>
          <a:ln w="19050">
            <a:solidFill>
              <a:schemeClr val="lt1"/>
            </a:solidFill>
          </a:ln>
          <a:effectLst/>
        </c:spPr>
      </c:pivotFmt>
      <c:pivotFmt>
        <c:idx val="7243"/>
        <c:spPr>
          <a:solidFill>
            <a:schemeClr val="accent1"/>
          </a:solidFill>
          <a:ln w="19050">
            <a:solidFill>
              <a:schemeClr val="lt1"/>
            </a:solidFill>
          </a:ln>
          <a:effectLst/>
        </c:spPr>
      </c:pivotFmt>
      <c:pivotFmt>
        <c:idx val="7244"/>
        <c:spPr>
          <a:solidFill>
            <a:schemeClr val="accent1"/>
          </a:solidFill>
          <a:ln w="19050">
            <a:solidFill>
              <a:schemeClr val="lt1"/>
            </a:solidFill>
          </a:ln>
          <a:effectLst/>
        </c:spPr>
      </c:pivotFmt>
      <c:pivotFmt>
        <c:idx val="7245"/>
        <c:spPr>
          <a:solidFill>
            <a:schemeClr val="accent1"/>
          </a:solidFill>
          <a:ln w="19050">
            <a:solidFill>
              <a:schemeClr val="lt1"/>
            </a:solidFill>
          </a:ln>
          <a:effectLst/>
        </c:spPr>
      </c:pivotFmt>
      <c:pivotFmt>
        <c:idx val="7246"/>
        <c:spPr>
          <a:solidFill>
            <a:schemeClr val="accent1"/>
          </a:solidFill>
          <a:ln w="19050">
            <a:solidFill>
              <a:schemeClr val="lt1"/>
            </a:solidFill>
          </a:ln>
          <a:effectLst/>
        </c:spPr>
      </c:pivotFmt>
      <c:pivotFmt>
        <c:idx val="7247"/>
        <c:spPr>
          <a:solidFill>
            <a:schemeClr val="accent1"/>
          </a:solidFill>
          <a:ln w="19050">
            <a:solidFill>
              <a:schemeClr val="lt1"/>
            </a:solidFill>
          </a:ln>
          <a:effectLst/>
        </c:spPr>
      </c:pivotFmt>
      <c:pivotFmt>
        <c:idx val="7248"/>
        <c:spPr>
          <a:solidFill>
            <a:schemeClr val="accent1"/>
          </a:solidFill>
          <a:ln w="19050">
            <a:solidFill>
              <a:schemeClr val="lt1"/>
            </a:solidFill>
          </a:ln>
          <a:effectLst/>
        </c:spPr>
      </c:pivotFmt>
      <c:pivotFmt>
        <c:idx val="7249"/>
        <c:spPr>
          <a:solidFill>
            <a:schemeClr val="accent1"/>
          </a:solidFill>
          <a:ln w="19050">
            <a:solidFill>
              <a:schemeClr val="lt1"/>
            </a:solidFill>
          </a:ln>
          <a:effectLst/>
        </c:spPr>
      </c:pivotFmt>
      <c:pivotFmt>
        <c:idx val="7250"/>
        <c:spPr>
          <a:solidFill>
            <a:schemeClr val="accent1"/>
          </a:solidFill>
          <a:ln w="19050">
            <a:solidFill>
              <a:schemeClr val="lt1"/>
            </a:solidFill>
          </a:ln>
          <a:effectLst/>
        </c:spPr>
      </c:pivotFmt>
      <c:pivotFmt>
        <c:idx val="7251"/>
        <c:spPr>
          <a:solidFill>
            <a:schemeClr val="accent1"/>
          </a:solidFill>
          <a:ln w="19050">
            <a:solidFill>
              <a:schemeClr val="lt1"/>
            </a:solidFill>
          </a:ln>
          <a:effectLst/>
        </c:spPr>
      </c:pivotFmt>
      <c:pivotFmt>
        <c:idx val="7252"/>
        <c:spPr>
          <a:solidFill>
            <a:schemeClr val="accent1"/>
          </a:solidFill>
          <a:ln w="19050">
            <a:solidFill>
              <a:schemeClr val="lt1"/>
            </a:solidFill>
          </a:ln>
          <a:effectLst/>
        </c:spPr>
      </c:pivotFmt>
      <c:pivotFmt>
        <c:idx val="7253"/>
        <c:spPr>
          <a:solidFill>
            <a:schemeClr val="accent1"/>
          </a:solidFill>
          <a:ln w="19050">
            <a:solidFill>
              <a:schemeClr val="lt1"/>
            </a:solidFill>
          </a:ln>
          <a:effectLst/>
        </c:spPr>
      </c:pivotFmt>
      <c:pivotFmt>
        <c:idx val="7254"/>
        <c:spPr>
          <a:solidFill>
            <a:schemeClr val="accent1"/>
          </a:solidFill>
          <a:ln w="19050">
            <a:solidFill>
              <a:schemeClr val="lt1"/>
            </a:solidFill>
          </a:ln>
          <a:effectLst/>
        </c:spPr>
      </c:pivotFmt>
      <c:pivotFmt>
        <c:idx val="7255"/>
        <c:spPr>
          <a:solidFill>
            <a:schemeClr val="accent1"/>
          </a:solidFill>
          <a:ln w="19050">
            <a:solidFill>
              <a:schemeClr val="lt1"/>
            </a:solidFill>
          </a:ln>
          <a:effectLst/>
        </c:spPr>
      </c:pivotFmt>
      <c:pivotFmt>
        <c:idx val="7256"/>
        <c:spPr>
          <a:solidFill>
            <a:schemeClr val="accent1"/>
          </a:solidFill>
          <a:ln w="19050">
            <a:solidFill>
              <a:schemeClr val="lt1"/>
            </a:solidFill>
          </a:ln>
          <a:effectLst/>
        </c:spPr>
      </c:pivotFmt>
      <c:pivotFmt>
        <c:idx val="7257"/>
        <c:spPr>
          <a:solidFill>
            <a:schemeClr val="accent1"/>
          </a:solidFill>
          <a:ln w="19050">
            <a:solidFill>
              <a:schemeClr val="lt1"/>
            </a:solidFill>
          </a:ln>
          <a:effectLst/>
        </c:spPr>
      </c:pivotFmt>
      <c:pivotFmt>
        <c:idx val="7258"/>
        <c:spPr>
          <a:solidFill>
            <a:schemeClr val="accent1"/>
          </a:solidFill>
          <a:ln w="19050">
            <a:solidFill>
              <a:schemeClr val="lt1"/>
            </a:solidFill>
          </a:ln>
          <a:effectLst/>
        </c:spPr>
      </c:pivotFmt>
      <c:pivotFmt>
        <c:idx val="7259"/>
        <c:spPr>
          <a:solidFill>
            <a:schemeClr val="accent1"/>
          </a:solidFill>
          <a:ln w="19050">
            <a:solidFill>
              <a:schemeClr val="lt1"/>
            </a:solidFill>
          </a:ln>
          <a:effectLst/>
        </c:spPr>
      </c:pivotFmt>
      <c:pivotFmt>
        <c:idx val="7260"/>
        <c:spPr>
          <a:solidFill>
            <a:schemeClr val="accent1"/>
          </a:solidFill>
          <a:ln w="19050">
            <a:solidFill>
              <a:schemeClr val="lt1"/>
            </a:solidFill>
          </a:ln>
          <a:effectLst/>
        </c:spPr>
      </c:pivotFmt>
      <c:pivotFmt>
        <c:idx val="7261"/>
        <c:spPr>
          <a:solidFill>
            <a:schemeClr val="accent1"/>
          </a:solidFill>
          <a:ln w="19050">
            <a:solidFill>
              <a:schemeClr val="lt1"/>
            </a:solidFill>
          </a:ln>
          <a:effectLst/>
        </c:spPr>
      </c:pivotFmt>
      <c:pivotFmt>
        <c:idx val="7262"/>
        <c:spPr>
          <a:solidFill>
            <a:schemeClr val="accent1"/>
          </a:solidFill>
          <a:ln w="19050">
            <a:solidFill>
              <a:schemeClr val="lt1"/>
            </a:solidFill>
          </a:ln>
          <a:effectLst/>
        </c:spPr>
      </c:pivotFmt>
      <c:pivotFmt>
        <c:idx val="7263"/>
        <c:spPr>
          <a:solidFill>
            <a:schemeClr val="accent1"/>
          </a:solidFill>
          <a:ln w="19050">
            <a:solidFill>
              <a:schemeClr val="lt1"/>
            </a:solidFill>
          </a:ln>
          <a:effectLst/>
        </c:spPr>
      </c:pivotFmt>
      <c:pivotFmt>
        <c:idx val="7264"/>
        <c:spPr>
          <a:solidFill>
            <a:schemeClr val="accent1"/>
          </a:solidFill>
          <a:ln w="19050">
            <a:solidFill>
              <a:schemeClr val="lt1"/>
            </a:solidFill>
          </a:ln>
          <a:effectLst/>
        </c:spPr>
      </c:pivotFmt>
      <c:pivotFmt>
        <c:idx val="7265"/>
        <c:spPr>
          <a:solidFill>
            <a:schemeClr val="accent1"/>
          </a:solidFill>
          <a:ln w="19050">
            <a:solidFill>
              <a:schemeClr val="lt1"/>
            </a:solidFill>
          </a:ln>
          <a:effectLst/>
        </c:spPr>
      </c:pivotFmt>
      <c:pivotFmt>
        <c:idx val="7266"/>
        <c:spPr>
          <a:solidFill>
            <a:schemeClr val="accent1"/>
          </a:solidFill>
          <a:ln w="19050">
            <a:solidFill>
              <a:schemeClr val="lt1"/>
            </a:solidFill>
          </a:ln>
          <a:effectLst/>
        </c:spPr>
      </c:pivotFmt>
      <c:pivotFmt>
        <c:idx val="7267"/>
        <c:spPr>
          <a:solidFill>
            <a:schemeClr val="accent1"/>
          </a:solidFill>
          <a:ln w="19050">
            <a:solidFill>
              <a:schemeClr val="lt1"/>
            </a:solidFill>
          </a:ln>
          <a:effectLst/>
        </c:spPr>
      </c:pivotFmt>
      <c:pivotFmt>
        <c:idx val="7268"/>
        <c:spPr>
          <a:solidFill>
            <a:schemeClr val="accent1"/>
          </a:solidFill>
          <a:ln w="19050">
            <a:solidFill>
              <a:schemeClr val="lt1"/>
            </a:solidFill>
          </a:ln>
          <a:effectLst/>
        </c:spPr>
      </c:pivotFmt>
      <c:pivotFmt>
        <c:idx val="7269"/>
        <c:spPr>
          <a:solidFill>
            <a:schemeClr val="accent1"/>
          </a:solidFill>
          <a:ln w="19050">
            <a:solidFill>
              <a:schemeClr val="lt1"/>
            </a:solidFill>
          </a:ln>
          <a:effectLst/>
        </c:spPr>
      </c:pivotFmt>
      <c:pivotFmt>
        <c:idx val="7270"/>
        <c:spPr>
          <a:solidFill>
            <a:schemeClr val="accent1"/>
          </a:solidFill>
          <a:ln w="19050">
            <a:solidFill>
              <a:schemeClr val="lt1"/>
            </a:solidFill>
          </a:ln>
          <a:effectLst/>
        </c:spPr>
      </c:pivotFmt>
      <c:pivotFmt>
        <c:idx val="7271"/>
        <c:spPr>
          <a:solidFill>
            <a:schemeClr val="accent1"/>
          </a:solidFill>
          <a:ln w="19050">
            <a:solidFill>
              <a:schemeClr val="lt1"/>
            </a:solidFill>
          </a:ln>
          <a:effectLst/>
        </c:spPr>
      </c:pivotFmt>
      <c:pivotFmt>
        <c:idx val="7272"/>
        <c:spPr>
          <a:solidFill>
            <a:schemeClr val="accent1"/>
          </a:solidFill>
          <a:ln w="19050">
            <a:solidFill>
              <a:schemeClr val="lt1"/>
            </a:solidFill>
          </a:ln>
          <a:effectLst/>
        </c:spPr>
      </c:pivotFmt>
      <c:pivotFmt>
        <c:idx val="7273"/>
        <c:spPr>
          <a:solidFill>
            <a:schemeClr val="accent1"/>
          </a:solidFill>
          <a:ln w="19050">
            <a:solidFill>
              <a:schemeClr val="lt1"/>
            </a:solidFill>
          </a:ln>
          <a:effectLst/>
        </c:spPr>
      </c:pivotFmt>
      <c:pivotFmt>
        <c:idx val="7274"/>
        <c:spPr>
          <a:solidFill>
            <a:schemeClr val="accent1"/>
          </a:solidFill>
          <a:ln w="19050">
            <a:solidFill>
              <a:schemeClr val="lt1"/>
            </a:solidFill>
          </a:ln>
          <a:effectLst/>
        </c:spPr>
      </c:pivotFmt>
      <c:pivotFmt>
        <c:idx val="7275"/>
        <c:spPr>
          <a:solidFill>
            <a:schemeClr val="accent1"/>
          </a:solidFill>
          <a:ln w="19050">
            <a:solidFill>
              <a:schemeClr val="lt1"/>
            </a:solidFill>
          </a:ln>
          <a:effectLst/>
        </c:spPr>
      </c:pivotFmt>
      <c:pivotFmt>
        <c:idx val="7276"/>
        <c:spPr>
          <a:solidFill>
            <a:schemeClr val="accent1"/>
          </a:solidFill>
          <a:ln w="19050">
            <a:solidFill>
              <a:schemeClr val="lt1"/>
            </a:solidFill>
          </a:ln>
          <a:effectLst/>
        </c:spPr>
      </c:pivotFmt>
      <c:pivotFmt>
        <c:idx val="7277"/>
        <c:spPr>
          <a:solidFill>
            <a:schemeClr val="accent1"/>
          </a:solidFill>
          <a:ln w="19050">
            <a:solidFill>
              <a:schemeClr val="lt1"/>
            </a:solidFill>
          </a:ln>
          <a:effectLst/>
        </c:spPr>
      </c:pivotFmt>
      <c:pivotFmt>
        <c:idx val="7278"/>
        <c:spPr>
          <a:solidFill>
            <a:schemeClr val="accent1"/>
          </a:solidFill>
          <a:ln w="19050">
            <a:solidFill>
              <a:schemeClr val="lt1"/>
            </a:solidFill>
          </a:ln>
          <a:effectLst/>
        </c:spPr>
      </c:pivotFmt>
      <c:pivotFmt>
        <c:idx val="7279"/>
        <c:spPr>
          <a:solidFill>
            <a:schemeClr val="accent1"/>
          </a:solidFill>
          <a:ln w="19050">
            <a:solidFill>
              <a:schemeClr val="lt1"/>
            </a:solidFill>
          </a:ln>
          <a:effectLst/>
        </c:spPr>
      </c:pivotFmt>
      <c:pivotFmt>
        <c:idx val="7280"/>
        <c:spPr>
          <a:solidFill>
            <a:schemeClr val="accent1"/>
          </a:solidFill>
          <a:ln w="19050">
            <a:solidFill>
              <a:schemeClr val="lt1"/>
            </a:solidFill>
          </a:ln>
          <a:effectLst/>
        </c:spPr>
      </c:pivotFmt>
      <c:pivotFmt>
        <c:idx val="7281"/>
        <c:spPr>
          <a:solidFill>
            <a:schemeClr val="accent1"/>
          </a:solidFill>
          <a:ln w="19050">
            <a:solidFill>
              <a:schemeClr val="lt1"/>
            </a:solidFill>
          </a:ln>
          <a:effectLst/>
        </c:spPr>
      </c:pivotFmt>
      <c:pivotFmt>
        <c:idx val="7282"/>
        <c:spPr>
          <a:solidFill>
            <a:schemeClr val="accent1"/>
          </a:solidFill>
          <a:ln w="19050">
            <a:solidFill>
              <a:schemeClr val="lt1"/>
            </a:solidFill>
          </a:ln>
          <a:effectLst/>
        </c:spPr>
      </c:pivotFmt>
      <c:pivotFmt>
        <c:idx val="7283"/>
        <c:spPr>
          <a:solidFill>
            <a:schemeClr val="accent1"/>
          </a:solidFill>
          <a:ln w="19050">
            <a:solidFill>
              <a:schemeClr val="lt1"/>
            </a:solidFill>
          </a:ln>
          <a:effectLst/>
        </c:spPr>
      </c:pivotFmt>
      <c:pivotFmt>
        <c:idx val="7284"/>
        <c:spPr>
          <a:solidFill>
            <a:schemeClr val="accent1"/>
          </a:solidFill>
          <a:ln w="19050">
            <a:solidFill>
              <a:schemeClr val="lt1"/>
            </a:solidFill>
          </a:ln>
          <a:effectLst/>
        </c:spPr>
      </c:pivotFmt>
      <c:pivotFmt>
        <c:idx val="7285"/>
        <c:spPr>
          <a:solidFill>
            <a:schemeClr val="accent1"/>
          </a:solidFill>
          <a:ln w="19050">
            <a:solidFill>
              <a:schemeClr val="lt1"/>
            </a:solidFill>
          </a:ln>
          <a:effectLst/>
        </c:spPr>
      </c:pivotFmt>
      <c:pivotFmt>
        <c:idx val="7286"/>
        <c:spPr>
          <a:solidFill>
            <a:schemeClr val="accent1"/>
          </a:solidFill>
          <a:ln w="19050">
            <a:solidFill>
              <a:schemeClr val="lt1"/>
            </a:solidFill>
          </a:ln>
          <a:effectLst/>
        </c:spPr>
      </c:pivotFmt>
      <c:pivotFmt>
        <c:idx val="7287"/>
        <c:spPr>
          <a:solidFill>
            <a:schemeClr val="accent1"/>
          </a:solidFill>
          <a:ln w="19050">
            <a:solidFill>
              <a:schemeClr val="lt1"/>
            </a:solidFill>
          </a:ln>
          <a:effectLst/>
        </c:spPr>
      </c:pivotFmt>
      <c:pivotFmt>
        <c:idx val="7288"/>
        <c:spPr>
          <a:solidFill>
            <a:schemeClr val="accent1"/>
          </a:solidFill>
          <a:ln w="19050">
            <a:solidFill>
              <a:schemeClr val="lt1"/>
            </a:solidFill>
          </a:ln>
          <a:effectLst/>
        </c:spPr>
      </c:pivotFmt>
      <c:pivotFmt>
        <c:idx val="7289"/>
        <c:spPr>
          <a:solidFill>
            <a:schemeClr val="accent1"/>
          </a:solidFill>
          <a:ln w="19050">
            <a:solidFill>
              <a:schemeClr val="lt1"/>
            </a:solidFill>
          </a:ln>
          <a:effectLst/>
        </c:spPr>
      </c:pivotFmt>
      <c:pivotFmt>
        <c:idx val="7290"/>
        <c:spPr>
          <a:solidFill>
            <a:schemeClr val="accent1"/>
          </a:solidFill>
          <a:ln w="19050">
            <a:solidFill>
              <a:schemeClr val="lt1"/>
            </a:solidFill>
          </a:ln>
          <a:effectLst/>
        </c:spPr>
      </c:pivotFmt>
      <c:pivotFmt>
        <c:idx val="7291"/>
        <c:spPr>
          <a:solidFill>
            <a:schemeClr val="accent1"/>
          </a:solidFill>
          <a:ln w="19050">
            <a:solidFill>
              <a:schemeClr val="lt1"/>
            </a:solidFill>
          </a:ln>
          <a:effectLst/>
        </c:spPr>
      </c:pivotFmt>
      <c:pivotFmt>
        <c:idx val="7292"/>
        <c:spPr>
          <a:solidFill>
            <a:schemeClr val="accent1"/>
          </a:solidFill>
          <a:ln w="19050">
            <a:solidFill>
              <a:schemeClr val="lt1"/>
            </a:solidFill>
          </a:ln>
          <a:effectLst/>
        </c:spPr>
      </c:pivotFmt>
      <c:pivotFmt>
        <c:idx val="7293"/>
        <c:spPr>
          <a:solidFill>
            <a:schemeClr val="accent1"/>
          </a:solidFill>
          <a:ln w="19050">
            <a:solidFill>
              <a:schemeClr val="lt1"/>
            </a:solidFill>
          </a:ln>
          <a:effectLst/>
        </c:spPr>
      </c:pivotFmt>
      <c:pivotFmt>
        <c:idx val="7294"/>
        <c:spPr>
          <a:solidFill>
            <a:schemeClr val="accent1"/>
          </a:solidFill>
          <a:ln w="19050">
            <a:solidFill>
              <a:schemeClr val="lt1"/>
            </a:solidFill>
          </a:ln>
          <a:effectLst/>
        </c:spPr>
      </c:pivotFmt>
      <c:pivotFmt>
        <c:idx val="7295"/>
        <c:spPr>
          <a:solidFill>
            <a:schemeClr val="accent1"/>
          </a:solidFill>
          <a:ln w="19050">
            <a:solidFill>
              <a:schemeClr val="lt1"/>
            </a:solidFill>
          </a:ln>
          <a:effectLst/>
        </c:spPr>
      </c:pivotFmt>
      <c:pivotFmt>
        <c:idx val="7296"/>
        <c:spPr>
          <a:solidFill>
            <a:schemeClr val="accent1"/>
          </a:solidFill>
          <a:ln w="19050">
            <a:solidFill>
              <a:schemeClr val="lt1"/>
            </a:solidFill>
          </a:ln>
          <a:effectLst/>
        </c:spPr>
      </c:pivotFmt>
      <c:pivotFmt>
        <c:idx val="7297"/>
        <c:spPr>
          <a:solidFill>
            <a:schemeClr val="accent1"/>
          </a:solidFill>
          <a:ln w="19050">
            <a:solidFill>
              <a:schemeClr val="lt1"/>
            </a:solidFill>
          </a:ln>
          <a:effectLst/>
        </c:spPr>
      </c:pivotFmt>
      <c:pivotFmt>
        <c:idx val="7298"/>
        <c:spPr>
          <a:solidFill>
            <a:schemeClr val="accent1"/>
          </a:solidFill>
          <a:ln w="19050">
            <a:solidFill>
              <a:schemeClr val="lt1"/>
            </a:solidFill>
          </a:ln>
          <a:effectLst/>
        </c:spPr>
      </c:pivotFmt>
      <c:pivotFmt>
        <c:idx val="7299"/>
        <c:spPr>
          <a:solidFill>
            <a:schemeClr val="accent1"/>
          </a:solidFill>
          <a:ln w="19050">
            <a:solidFill>
              <a:schemeClr val="lt1"/>
            </a:solidFill>
          </a:ln>
          <a:effectLst/>
        </c:spPr>
      </c:pivotFmt>
      <c:pivotFmt>
        <c:idx val="7300"/>
        <c:spPr>
          <a:solidFill>
            <a:schemeClr val="accent1"/>
          </a:solidFill>
          <a:ln w="19050">
            <a:solidFill>
              <a:schemeClr val="lt1"/>
            </a:solidFill>
          </a:ln>
          <a:effectLst/>
        </c:spPr>
      </c:pivotFmt>
      <c:pivotFmt>
        <c:idx val="7301"/>
        <c:spPr>
          <a:solidFill>
            <a:schemeClr val="accent1"/>
          </a:solidFill>
          <a:ln w="19050">
            <a:solidFill>
              <a:schemeClr val="lt1"/>
            </a:solidFill>
          </a:ln>
          <a:effectLst/>
        </c:spPr>
      </c:pivotFmt>
      <c:pivotFmt>
        <c:idx val="7302"/>
        <c:spPr>
          <a:solidFill>
            <a:schemeClr val="accent1"/>
          </a:solidFill>
          <a:ln w="19050">
            <a:solidFill>
              <a:schemeClr val="lt1"/>
            </a:solidFill>
          </a:ln>
          <a:effectLst/>
        </c:spPr>
      </c:pivotFmt>
      <c:pivotFmt>
        <c:idx val="7303"/>
        <c:spPr>
          <a:solidFill>
            <a:schemeClr val="accent1"/>
          </a:solidFill>
          <a:ln w="19050">
            <a:solidFill>
              <a:schemeClr val="lt1"/>
            </a:solidFill>
          </a:ln>
          <a:effectLst/>
        </c:spPr>
      </c:pivotFmt>
      <c:pivotFmt>
        <c:idx val="7304"/>
        <c:spPr>
          <a:solidFill>
            <a:schemeClr val="accent1"/>
          </a:solidFill>
          <a:ln w="19050">
            <a:solidFill>
              <a:schemeClr val="lt1"/>
            </a:solidFill>
          </a:ln>
          <a:effectLst/>
        </c:spPr>
      </c:pivotFmt>
      <c:pivotFmt>
        <c:idx val="7305"/>
        <c:spPr>
          <a:solidFill>
            <a:schemeClr val="accent1"/>
          </a:solidFill>
          <a:ln w="19050">
            <a:solidFill>
              <a:schemeClr val="lt1"/>
            </a:solidFill>
          </a:ln>
          <a:effectLst/>
        </c:spPr>
      </c:pivotFmt>
      <c:pivotFmt>
        <c:idx val="7306"/>
        <c:spPr>
          <a:solidFill>
            <a:schemeClr val="accent1"/>
          </a:solidFill>
          <a:ln w="19050">
            <a:solidFill>
              <a:schemeClr val="lt1"/>
            </a:solidFill>
          </a:ln>
          <a:effectLst/>
        </c:spPr>
      </c:pivotFmt>
      <c:pivotFmt>
        <c:idx val="7307"/>
        <c:spPr>
          <a:solidFill>
            <a:schemeClr val="accent1"/>
          </a:solidFill>
          <a:ln w="19050">
            <a:solidFill>
              <a:schemeClr val="lt1"/>
            </a:solidFill>
          </a:ln>
          <a:effectLst/>
        </c:spPr>
      </c:pivotFmt>
      <c:pivotFmt>
        <c:idx val="7308"/>
        <c:spPr>
          <a:solidFill>
            <a:schemeClr val="accent1"/>
          </a:solidFill>
          <a:ln w="19050">
            <a:solidFill>
              <a:schemeClr val="lt1"/>
            </a:solidFill>
          </a:ln>
          <a:effectLst/>
        </c:spPr>
      </c:pivotFmt>
      <c:pivotFmt>
        <c:idx val="7309"/>
        <c:spPr>
          <a:solidFill>
            <a:schemeClr val="accent1"/>
          </a:solidFill>
          <a:ln w="19050">
            <a:solidFill>
              <a:schemeClr val="lt1"/>
            </a:solidFill>
          </a:ln>
          <a:effectLst/>
        </c:spPr>
      </c:pivotFmt>
      <c:pivotFmt>
        <c:idx val="7310"/>
        <c:spPr>
          <a:solidFill>
            <a:schemeClr val="accent1"/>
          </a:solidFill>
          <a:ln w="19050">
            <a:solidFill>
              <a:schemeClr val="lt1"/>
            </a:solidFill>
          </a:ln>
          <a:effectLst/>
        </c:spPr>
      </c:pivotFmt>
      <c:pivotFmt>
        <c:idx val="7311"/>
        <c:spPr>
          <a:solidFill>
            <a:schemeClr val="accent1"/>
          </a:solidFill>
          <a:ln w="19050">
            <a:solidFill>
              <a:schemeClr val="lt1"/>
            </a:solidFill>
          </a:ln>
          <a:effectLst/>
        </c:spPr>
        <c:marker>
          <c:symbol val="none"/>
        </c:marker>
      </c:pivotFmt>
      <c:pivotFmt>
        <c:idx val="7312"/>
        <c:spPr>
          <a:solidFill>
            <a:schemeClr val="accent1"/>
          </a:solidFill>
          <a:ln w="19050">
            <a:solidFill>
              <a:schemeClr val="lt1"/>
            </a:solidFill>
          </a:ln>
          <a:effectLst/>
        </c:spPr>
      </c:pivotFmt>
      <c:pivotFmt>
        <c:idx val="7313"/>
        <c:spPr>
          <a:solidFill>
            <a:schemeClr val="accent1"/>
          </a:solidFill>
          <a:ln w="19050">
            <a:solidFill>
              <a:schemeClr val="lt1"/>
            </a:solidFill>
          </a:ln>
          <a:effectLst/>
        </c:spPr>
      </c:pivotFmt>
      <c:pivotFmt>
        <c:idx val="7314"/>
        <c:spPr>
          <a:solidFill>
            <a:schemeClr val="accent1"/>
          </a:solidFill>
          <a:ln w="19050">
            <a:solidFill>
              <a:schemeClr val="lt1"/>
            </a:solidFill>
          </a:ln>
          <a:effectLst/>
        </c:spPr>
      </c:pivotFmt>
      <c:pivotFmt>
        <c:idx val="7315"/>
        <c:spPr>
          <a:solidFill>
            <a:schemeClr val="accent1"/>
          </a:solidFill>
          <a:ln w="19050">
            <a:solidFill>
              <a:schemeClr val="lt1"/>
            </a:solidFill>
          </a:ln>
          <a:effectLst/>
        </c:spPr>
      </c:pivotFmt>
      <c:pivotFmt>
        <c:idx val="7316"/>
        <c:spPr>
          <a:solidFill>
            <a:schemeClr val="accent1"/>
          </a:solidFill>
          <a:ln w="19050">
            <a:solidFill>
              <a:schemeClr val="lt1"/>
            </a:solidFill>
          </a:ln>
          <a:effectLst/>
        </c:spPr>
      </c:pivotFmt>
      <c:pivotFmt>
        <c:idx val="7317"/>
        <c:spPr>
          <a:solidFill>
            <a:schemeClr val="accent1"/>
          </a:solidFill>
          <a:ln w="19050">
            <a:solidFill>
              <a:schemeClr val="lt1"/>
            </a:solidFill>
          </a:ln>
          <a:effectLst/>
        </c:spPr>
      </c:pivotFmt>
      <c:pivotFmt>
        <c:idx val="7318"/>
        <c:spPr>
          <a:solidFill>
            <a:schemeClr val="accent1"/>
          </a:solidFill>
          <a:ln w="19050">
            <a:solidFill>
              <a:schemeClr val="lt1"/>
            </a:solidFill>
          </a:ln>
          <a:effectLst/>
        </c:spPr>
      </c:pivotFmt>
      <c:pivotFmt>
        <c:idx val="7319"/>
        <c:spPr>
          <a:solidFill>
            <a:schemeClr val="accent1"/>
          </a:solidFill>
          <a:ln w="19050">
            <a:solidFill>
              <a:schemeClr val="lt1"/>
            </a:solidFill>
          </a:ln>
          <a:effectLst/>
        </c:spPr>
      </c:pivotFmt>
      <c:pivotFmt>
        <c:idx val="7320"/>
        <c:spPr>
          <a:solidFill>
            <a:schemeClr val="accent1"/>
          </a:solidFill>
          <a:ln w="19050">
            <a:solidFill>
              <a:schemeClr val="lt1"/>
            </a:solidFill>
          </a:ln>
          <a:effectLst/>
        </c:spPr>
      </c:pivotFmt>
      <c:pivotFmt>
        <c:idx val="7321"/>
        <c:spPr>
          <a:solidFill>
            <a:schemeClr val="accent1"/>
          </a:solidFill>
          <a:ln w="19050">
            <a:solidFill>
              <a:schemeClr val="lt1"/>
            </a:solidFill>
          </a:ln>
          <a:effectLst/>
        </c:spPr>
      </c:pivotFmt>
      <c:pivotFmt>
        <c:idx val="7322"/>
        <c:spPr>
          <a:solidFill>
            <a:schemeClr val="accent1"/>
          </a:solidFill>
          <a:ln w="19050">
            <a:solidFill>
              <a:schemeClr val="lt1"/>
            </a:solidFill>
          </a:ln>
          <a:effectLst/>
        </c:spPr>
      </c:pivotFmt>
      <c:pivotFmt>
        <c:idx val="7323"/>
        <c:spPr>
          <a:solidFill>
            <a:schemeClr val="accent1"/>
          </a:solidFill>
          <a:ln w="19050">
            <a:solidFill>
              <a:schemeClr val="lt1"/>
            </a:solidFill>
          </a:ln>
          <a:effectLst/>
        </c:spPr>
      </c:pivotFmt>
      <c:pivotFmt>
        <c:idx val="7324"/>
        <c:spPr>
          <a:solidFill>
            <a:schemeClr val="accent1"/>
          </a:solidFill>
          <a:ln w="19050">
            <a:solidFill>
              <a:schemeClr val="lt1"/>
            </a:solidFill>
          </a:ln>
          <a:effectLst/>
        </c:spPr>
      </c:pivotFmt>
      <c:pivotFmt>
        <c:idx val="7325"/>
        <c:spPr>
          <a:solidFill>
            <a:schemeClr val="accent1"/>
          </a:solidFill>
          <a:ln w="19050">
            <a:solidFill>
              <a:schemeClr val="lt1"/>
            </a:solidFill>
          </a:ln>
          <a:effectLst/>
        </c:spPr>
      </c:pivotFmt>
      <c:pivotFmt>
        <c:idx val="7326"/>
        <c:spPr>
          <a:solidFill>
            <a:schemeClr val="accent1"/>
          </a:solidFill>
          <a:ln w="19050">
            <a:solidFill>
              <a:schemeClr val="lt1"/>
            </a:solidFill>
          </a:ln>
          <a:effectLst/>
        </c:spPr>
      </c:pivotFmt>
      <c:pivotFmt>
        <c:idx val="7327"/>
        <c:spPr>
          <a:solidFill>
            <a:schemeClr val="accent1"/>
          </a:solidFill>
          <a:ln w="19050">
            <a:solidFill>
              <a:schemeClr val="lt1"/>
            </a:solidFill>
          </a:ln>
          <a:effectLst/>
        </c:spPr>
      </c:pivotFmt>
      <c:pivotFmt>
        <c:idx val="7328"/>
        <c:spPr>
          <a:solidFill>
            <a:schemeClr val="accent1"/>
          </a:solidFill>
          <a:ln w="19050">
            <a:solidFill>
              <a:schemeClr val="lt1"/>
            </a:solidFill>
          </a:ln>
          <a:effectLst/>
        </c:spPr>
      </c:pivotFmt>
      <c:pivotFmt>
        <c:idx val="7329"/>
        <c:spPr>
          <a:solidFill>
            <a:schemeClr val="accent1"/>
          </a:solidFill>
          <a:ln w="19050">
            <a:solidFill>
              <a:schemeClr val="lt1"/>
            </a:solidFill>
          </a:ln>
          <a:effectLst/>
        </c:spPr>
      </c:pivotFmt>
      <c:pivotFmt>
        <c:idx val="7330"/>
        <c:spPr>
          <a:solidFill>
            <a:schemeClr val="accent1"/>
          </a:solidFill>
          <a:ln w="19050">
            <a:solidFill>
              <a:schemeClr val="lt1"/>
            </a:solidFill>
          </a:ln>
          <a:effectLst/>
        </c:spPr>
      </c:pivotFmt>
      <c:pivotFmt>
        <c:idx val="7331"/>
        <c:spPr>
          <a:solidFill>
            <a:schemeClr val="accent1"/>
          </a:solidFill>
          <a:ln w="19050">
            <a:solidFill>
              <a:schemeClr val="lt1"/>
            </a:solidFill>
          </a:ln>
          <a:effectLst/>
        </c:spPr>
      </c:pivotFmt>
      <c:pivotFmt>
        <c:idx val="7332"/>
        <c:spPr>
          <a:solidFill>
            <a:schemeClr val="accent1"/>
          </a:solidFill>
          <a:ln w="19050">
            <a:solidFill>
              <a:schemeClr val="lt1"/>
            </a:solidFill>
          </a:ln>
          <a:effectLst/>
        </c:spPr>
      </c:pivotFmt>
      <c:pivotFmt>
        <c:idx val="7333"/>
        <c:spPr>
          <a:solidFill>
            <a:schemeClr val="accent1"/>
          </a:solidFill>
          <a:ln w="19050">
            <a:solidFill>
              <a:schemeClr val="lt1"/>
            </a:solidFill>
          </a:ln>
          <a:effectLst/>
        </c:spPr>
      </c:pivotFmt>
      <c:pivotFmt>
        <c:idx val="7334"/>
        <c:spPr>
          <a:solidFill>
            <a:schemeClr val="accent1"/>
          </a:solidFill>
          <a:ln w="19050">
            <a:solidFill>
              <a:schemeClr val="lt1"/>
            </a:solidFill>
          </a:ln>
          <a:effectLst/>
        </c:spPr>
      </c:pivotFmt>
      <c:pivotFmt>
        <c:idx val="7335"/>
        <c:spPr>
          <a:solidFill>
            <a:schemeClr val="accent1"/>
          </a:solidFill>
          <a:ln w="19050">
            <a:solidFill>
              <a:schemeClr val="lt1"/>
            </a:solidFill>
          </a:ln>
          <a:effectLst/>
        </c:spPr>
      </c:pivotFmt>
      <c:pivotFmt>
        <c:idx val="7336"/>
        <c:spPr>
          <a:solidFill>
            <a:schemeClr val="accent1"/>
          </a:solidFill>
          <a:ln w="19050">
            <a:solidFill>
              <a:schemeClr val="lt1"/>
            </a:solidFill>
          </a:ln>
          <a:effectLst/>
        </c:spPr>
      </c:pivotFmt>
      <c:pivotFmt>
        <c:idx val="7337"/>
        <c:spPr>
          <a:solidFill>
            <a:schemeClr val="accent1"/>
          </a:solidFill>
          <a:ln w="19050">
            <a:solidFill>
              <a:schemeClr val="lt1"/>
            </a:solidFill>
          </a:ln>
          <a:effectLst/>
        </c:spPr>
      </c:pivotFmt>
      <c:pivotFmt>
        <c:idx val="7338"/>
        <c:spPr>
          <a:solidFill>
            <a:schemeClr val="accent1"/>
          </a:solidFill>
          <a:ln w="19050">
            <a:solidFill>
              <a:schemeClr val="lt1"/>
            </a:solidFill>
          </a:ln>
          <a:effectLst/>
        </c:spPr>
      </c:pivotFmt>
      <c:pivotFmt>
        <c:idx val="7339"/>
        <c:spPr>
          <a:solidFill>
            <a:schemeClr val="accent1"/>
          </a:solidFill>
          <a:ln w="19050">
            <a:solidFill>
              <a:schemeClr val="lt1"/>
            </a:solidFill>
          </a:ln>
          <a:effectLst/>
        </c:spPr>
      </c:pivotFmt>
      <c:pivotFmt>
        <c:idx val="7340"/>
        <c:spPr>
          <a:solidFill>
            <a:schemeClr val="accent1"/>
          </a:solidFill>
          <a:ln w="19050">
            <a:solidFill>
              <a:schemeClr val="lt1"/>
            </a:solidFill>
          </a:ln>
          <a:effectLst/>
        </c:spPr>
      </c:pivotFmt>
      <c:pivotFmt>
        <c:idx val="7341"/>
        <c:spPr>
          <a:solidFill>
            <a:schemeClr val="accent1"/>
          </a:solidFill>
          <a:ln w="19050">
            <a:solidFill>
              <a:schemeClr val="lt1"/>
            </a:solidFill>
          </a:ln>
          <a:effectLst/>
        </c:spPr>
      </c:pivotFmt>
      <c:pivotFmt>
        <c:idx val="7342"/>
        <c:spPr>
          <a:solidFill>
            <a:schemeClr val="accent1"/>
          </a:solidFill>
          <a:ln w="19050">
            <a:solidFill>
              <a:schemeClr val="lt1"/>
            </a:solidFill>
          </a:ln>
          <a:effectLst/>
        </c:spPr>
      </c:pivotFmt>
      <c:pivotFmt>
        <c:idx val="7343"/>
        <c:spPr>
          <a:solidFill>
            <a:schemeClr val="accent1"/>
          </a:solidFill>
          <a:ln w="19050">
            <a:solidFill>
              <a:schemeClr val="lt1"/>
            </a:solidFill>
          </a:ln>
          <a:effectLst/>
        </c:spPr>
      </c:pivotFmt>
      <c:pivotFmt>
        <c:idx val="7344"/>
        <c:spPr>
          <a:solidFill>
            <a:schemeClr val="accent1"/>
          </a:solidFill>
          <a:ln w="19050">
            <a:solidFill>
              <a:schemeClr val="lt1"/>
            </a:solidFill>
          </a:ln>
          <a:effectLst/>
        </c:spPr>
      </c:pivotFmt>
      <c:pivotFmt>
        <c:idx val="7345"/>
        <c:spPr>
          <a:solidFill>
            <a:schemeClr val="accent1"/>
          </a:solidFill>
          <a:ln w="19050">
            <a:solidFill>
              <a:schemeClr val="lt1"/>
            </a:solidFill>
          </a:ln>
          <a:effectLst/>
        </c:spPr>
      </c:pivotFmt>
      <c:pivotFmt>
        <c:idx val="7346"/>
        <c:spPr>
          <a:solidFill>
            <a:schemeClr val="accent1"/>
          </a:solidFill>
          <a:ln w="19050">
            <a:solidFill>
              <a:schemeClr val="lt1"/>
            </a:solidFill>
          </a:ln>
          <a:effectLst/>
        </c:spPr>
      </c:pivotFmt>
      <c:pivotFmt>
        <c:idx val="7347"/>
        <c:spPr>
          <a:solidFill>
            <a:schemeClr val="accent1"/>
          </a:solidFill>
          <a:ln w="19050">
            <a:solidFill>
              <a:schemeClr val="lt1"/>
            </a:solidFill>
          </a:ln>
          <a:effectLst/>
        </c:spPr>
      </c:pivotFmt>
      <c:pivotFmt>
        <c:idx val="7348"/>
        <c:spPr>
          <a:solidFill>
            <a:schemeClr val="accent1"/>
          </a:solidFill>
          <a:ln w="19050">
            <a:solidFill>
              <a:schemeClr val="lt1"/>
            </a:solidFill>
          </a:ln>
          <a:effectLst/>
        </c:spPr>
      </c:pivotFmt>
      <c:pivotFmt>
        <c:idx val="7349"/>
        <c:spPr>
          <a:solidFill>
            <a:schemeClr val="accent1"/>
          </a:solidFill>
          <a:ln w="19050">
            <a:solidFill>
              <a:schemeClr val="lt1"/>
            </a:solidFill>
          </a:ln>
          <a:effectLst/>
        </c:spPr>
      </c:pivotFmt>
      <c:pivotFmt>
        <c:idx val="7350"/>
        <c:spPr>
          <a:solidFill>
            <a:schemeClr val="accent1"/>
          </a:solidFill>
          <a:ln w="19050">
            <a:solidFill>
              <a:schemeClr val="lt1"/>
            </a:solidFill>
          </a:ln>
          <a:effectLst/>
        </c:spPr>
      </c:pivotFmt>
      <c:pivotFmt>
        <c:idx val="7351"/>
        <c:spPr>
          <a:solidFill>
            <a:schemeClr val="accent1"/>
          </a:solidFill>
          <a:ln w="19050">
            <a:solidFill>
              <a:schemeClr val="lt1"/>
            </a:solidFill>
          </a:ln>
          <a:effectLst/>
        </c:spPr>
      </c:pivotFmt>
      <c:pivotFmt>
        <c:idx val="7352"/>
        <c:spPr>
          <a:solidFill>
            <a:schemeClr val="accent1"/>
          </a:solidFill>
          <a:ln w="19050">
            <a:solidFill>
              <a:schemeClr val="lt1"/>
            </a:solidFill>
          </a:ln>
          <a:effectLst/>
        </c:spPr>
      </c:pivotFmt>
      <c:pivotFmt>
        <c:idx val="7353"/>
        <c:spPr>
          <a:solidFill>
            <a:schemeClr val="accent1"/>
          </a:solidFill>
          <a:ln w="19050">
            <a:solidFill>
              <a:schemeClr val="lt1"/>
            </a:solidFill>
          </a:ln>
          <a:effectLst/>
        </c:spPr>
      </c:pivotFmt>
      <c:pivotFmt>
        <c:idx val="7354"/>
        <c:spPr>
          <a:solidFill>
            <a:schemeClr val="accent1"/>
          </a:solidFill>
          <a:ln w="19050">
            <a:solidFill>
              <a:schemeClr val="lt1"/>
            </a:solidFill>
          </a:ln>
          <a:effectLst/>
        </c:spPr>
      </c:pivotFmt>
      <c:pivotFmt>
        <c:idx val="7355"/>
        <c:spPr>
          <a:solidFill>
            <a:schemeClr val="accent1"/>
          </a:solidFill>
          <a:ln w="19050">
            <a:solidFill>
              <a:schemeClr val="lt1"/>
            </a:solidFill>
          </a:ln>
          <a:effectLst/>
        </c:spPr>
      </c:pivotFmt>
      <c:pivotFmt>
        <c:idx val="7356"/>
        <c:spPr>
          <a:solidFill>
            <a:schemeClr val="accent1"/>
          </a:solidFill>
          <a:ln w="19050">
            <a:solidFill>
              <a:schemeClr val="lt1"/>
            </a:solidFill>
          </a:ln>
          <a:effectLst/>
        </c:spPr>
      </c:pivotFmt>
      <c:pivotFmt>
        <c:idx val="7357"/>
        <c:spPr>
          <a:solidFill>
            <a:schemeClr val="accent1"/>
          </a:solidFill>
          <a:ln w="19050">
            <a:solidFill>
              <a:schemeClr val="lt1"/>
            </a:solidFill>
          </a:ln>
          <a:effectLst/>
        </c:spPr>
      </c:pivotFmt>
      <c:pivotFmt>
        <c:idx val="7358"/>
        <c:spPr>
          <a:solidFill>
            <a:schemeClr val="accent1"/>
          </a:solidFill>
          <a:ln w="19050">
            <a:solidFill>
              <a:schemeClr val="lt1"/>
            </a:solidFill>
          </a:ln>
          <a:effectLst/>
        </c:spPr>
      </c:pivotFmt>
      <c:pivotFmt>
        <c:idx val="7359"/>
        <c:spPr>
          <a:solidFill>
            <a:schemeClr val="accent1"/>
          </a:solidFill>
          <a:ln w="19050">
            <a:solidFill>
              <a:schemeClr val="lt1"/>
            </a:solidFill>
          </a:ln>
          <a:effectLst/>
        </c:spPr>
      </c:pivotFmt>
      <c:pivotFmt>
        <c:idx val="7360"/>
        <c:spPr>
          <a:solidFill>
            <a:schemeClr val="accent1"/>
          </a:solidFill>
          <a:ln w="19050">
            <a:solidFill>
              <a:schemeClr val="lt1"/>
            </a:solidFill>
          </a:ln>
          <a:effectLst/>
        </c:spPr>
      </c:pivotFmt>
      <c:pivotFmt>
        <c:idx val="7361"/>
        <c:spPr>
          <a:solidFill>
            <a:schemeClr val="accent1"/>
          </a:solidFill>
          <a:ln w="19050">
            <a:solidFill>
              <a:schemeClr val="lt1"/>
            </a:solidFill>
          </a:ln>
          <a:effectLst/>
        </c:spPr>
      </c:pivotFmt>
      <c:pivotFmt>
        <c:idx val="7362"/>
        <c:spPr>
          <a:solidFill>
            <a:schemeClr val="accent1"/>
          </a:solidFill>
          <a:ln w="19050">
            <a:solidFill>
              <a:schemeClr val="lt1"/>
            </a:solidFill>
          </a:ln>
          <a:effectLst/>
        </c:spPr>
      </c:pivotFmt>
      <c:pivotFmt>
        <c:idx val="7363"/>
        <c:spPr>
          <a:solidFill>
            <a:schemeClr val="accent1"/>
          </a:solidFill>
          <a:ln w="19050">
            <a:solidFill>
              <a:schemeClr val="lt1"/>
            </a:solidFill>
          </a:ln>
          <a:effectLst/>
        </c:spPr>
      </c:pivotFmt>
      <c:pivotFmt>
        <c:idx val="7364"/>
        <c:spPr>
          <a:solidFill>
            <a:schemeClr val="accent1"/>
          </a:solidFill>
          <a:ln w="19050">
            <a:solidFill>
              <a:schemeClr val="lt1"/>
            </a:solidFill>
          </a:ln>
          <a:effectLst/>
        </c:spPr>
      </c:pivotFmt>
      <c:pivotFmt>
        <c:idx val="7365"/>
        <c:spPr>
          <a:solidFill>
            <a:schemeClr val="accent1"/>
          </a:solidFill>
          <a:ln w="19050">
            <a:solidFill>
              <a:schemeClr val="lt1"/>
            </a:solidFill>
          </a:ln>
          <a:effectLst/>
        </c:spPr>
      </c:pivotFmt>
      <c:pivotFmt>
        <c:idx val="7366"/>
        <c:spPr>
          <a:solidFill>
            <a:schemeClr val="accent1"/>
          </a:solidFill>
          <a:ln w="19050">
            <a:solidFill>
              <a:schemeClr val="lt1"/>
            </a:solidFill>
          </a:ln>
          <a:effectLst/>
        </c:spPr>
      </c:pivotFmt>
      <c:pivotFmt>
        <c:idx val="7367"/>
        <c:spPr>
          <a:solidFill>
            <a:schemeClr val="accent1"/>
          </a:solidFill>
          <a:ln w="19050">
            <a:solidFill>
              <a:schemeClr val="lt1"/>
            </a:solidFill>
          </a:ln>
          <a:effectLst/>
        </c:spPr>
      </c:pivotFmt>
      <c:pivotFmt>
        <c:idx val="7368"/>
        <c:spPr>
          <a:solidFill>
            <a:schemeClr val="accent1"/>
          </a:solidFill>
          <a:ln w="19050">
            <a:solidFill>
              <a:schemeClr val="lt1"/>
            </a:solidFill>
          </a:ln>
          <a:effectLst/>
        </c:spPr>
      </c:pivotFmt>
      <c:pivotFmt>
        <c:idx val="7369"/>
        <c:spPr>
          <a:solidFill>
            <a:schemeClr val="accent1"/>
          </a:solidFill>
          <a:ln w="19050">
            <a:solidFill>
              <a:schemeClr val="lt1"/>
            </a:solidFill>
          </a:ln>
          <a:effectLst/>
        </c:spPr>
      </c:pivotFmt>
      <c:pivotFmt>
        <c:idx val="7370"/>
        <c:spPr>
          <a:solidFill>
            <a:schemeClr val="accent1"/>
          </a:solidFill>
          <a:ln w="19050">
            <a:solidFill>
              <a:schemeClr val="lt1"/>
            </a:solidFill>
          </a:ln>
          <a:effectLst/>
        </c:spPr>
      </c:pivotFmt>
      <c:pivotFmt>
        <c:idx val="7371"/>
        <c:spPr>
          <a:solidFill>
            <a:schemeClr val="accent1"/>
          </a:solidFill>
          <a:ln w="19050">
            <a:solidFill>
              <a:schemeClr val="lt1"/>
            </a:solidFill>
          </a:ln>
          <a:effectLst/>
        </c:spPr>
      </c:pivotFmt>
      <c:pivotFmt>
        <c:idx val="7372"/>
        <c:spPr>
          <a:solidFill>
            <a:schemeClr val="accent1"/>
          </a:solidFill>
          <a:ln w="19050">
            <a:solidFill>
              <a:schemeClr val="lt1"/>
            </a:solidFill>
          </a:ln>
          <a:effectLst/>
        </c:spPr>
      </c:pivotFmt>
      <c:pivotFmt>
        <c:idx val="7373"/>
        <c:spPr>
          <a:solidFill>
            <a:schemeClr val="accent1"/>
          </a:solidFill>
          <a:ln w="19050">
            <a:solidFill>
              <a:schemeClr val="lt1"/>
            </a:solidFill>
          </a:ln>
          <a:effectLst/>
        </c:spPr>
      </c:pivotFmt>
      <c:pivotFmt>
        <c:idx val="7374"/>
        <c:spPr>
          <a:solidFill>
            <a:schemeClr val="accent1"/>
          </a:solidFill>
          <a:ln w="19050">
            <a:solidFill>
              <a:schemeClr val="lt1"/>
            </a:solidFill>
          </a:ln>
          <a:effectLst/>
        </c:spPr>
      </c:pivotFmt>
      <c:pivotFmt>
        <c:idx val="7375"/>
        <c:spPr>
          <a:solidFill>
            <a:schemeClr val="accent1"/>
          </a:solidFill>
          <a:ln w="19050">
            <a:solidFill>
              <a:schemeClr val="lt1"/>
            </a:solidFill>
          </a:ln>
          <a:effectLst/>
        </c:spPr>
      </c:pivotFmt>
      <c:pivotFmt>
        <c:idx val="7376"/>
        <c:spPr>
          <a:solidFill>
            <a:schemeClr val="accent1"/>
          </a:solidFill>
          <a:ln w="19050">
            <a:solidFill>
              <a:schemeClr val="lt1"/>
            </a:solidFill>
          </a:ln>
          <a:effectLst/>
        </c:spPr>
      </c:pivotFmt>
      <c:pivotFmt>
        <c:idx val="7377"/>
        <c:spPr>
          <a:solidFill>
            <a:schemeClr val="accent1"/>
          </a:solidFill>
          <a:ln w="19050">
            <a:solidFill>
              <a:schemeClr val="lt1"/>
            </a:solidFill>
          </a:ln>
          <a:effectLst/>
        </c:spPr>
      </c:pivotFmt>
      <c:pivotFmt>
        <c:idx val="7378"/>
        <c:spPr>
          <a:solidFill>
            <a:schemeClr val="accent1"/>
          </a:solidFill>
          <a:ln w="19050">
            <a:solidFill>
              <a:schemeClr val="lt1"/>
            </a:solidFill>
          </a:ln>
          <a:effectLst/>
        </c:spPr>
      </c:pivotFmt>
      <c:pivotFmt>
        <c:idx val="7379"/>
        <c:spPr>
          <a:solidFill>
            <a:schemeClr val="accent1"/>
          </a:solidFill>
          <a:ln w="19050">
            <a:solidFill>
              <a:schemeClr val="lt1"/>
            </a:solidFill>
          </a:ln>
          <a:effectLst/>
        </c:spPr>
      </c:pivotFmt>
      <c:pivotFmt>
        <c:idx val="7380"/>
        <c:spPr>
          <a:solidFill>
            <a:schemeClr val="accent1"/>
          </a:solidFill>
          <a:ln w="19050">
            <a:solidFill>
              <a:schemeClr val="lt1"/>
            </a:solidFill>
          </a:ln>
          <a:effectLst/>
        </c:spPr>
      </c:pivotFmt>
      <c:pivotFmt>
        <c:idx val="7381"/>
        <c:spPr>
          <a:solidFill>
            <a:schemeClr val="accent1"/>
          </a:solidFill>
          <a:ln w="19050">
            <a:solidFill>
              <a:schemeClr val="lt1"/>
            </a:solidFill>
          </a:ln>
          <a:effectLst/>
        </c:spPr>
      </c:pivotFmt>
      <c:pivotFmt>
        <c:idx val="7382"/>
        <c:spPr>
          <a:solidFill>
            <a:schemeClr val="accent1"/>
          </a:solidFill>
          <a:ln w="19050">
            <a:solidFill>
              <a:schemeClr val="lt1"/>
            </a:solidFill>
          </a:ln>
          <a:effectLst/>
        </c:spPr>
      </c:pivotFmt>
      <c:pivotFmt>
        <c:idx val="7383"/>
        <c:spPr>
          <a:solidFill>
            <a:schemeClr val="accent1"/>
          </a:solidFill>
          <a:ln w="19050">
            <a:solidFill>
              <a:schemeClr val="lt1"/>
            </a:solidFill>
          </a:ln>
          <a:effectLst/>
        </c:spPr>
      </c:pivotFmt>
      <c:pivotFmt>
        <c:idx val="7384"/>
        <c:spPr>
          <a:solidFill>
            <a:schemeClr val="accent1"/>
          </a:solidFill>
          <a:ln w="19050">
            <a:solidFill>
              <a:schemeClr val="lt1"/>
            </a:solidFill>
          </a:ln>
          <a:effectLst/>
        </c:spPr>
      </c:pivotFmt>
      <c:pivotFmt>
        <c:idx val="7385"/>
        <c:spPr>
          <a:solidFill>
            <a:schemeClr val="accent1"/>
          </a:solidFill>
          <a:ln w="19050">
            <a:solidFill>
              <a:schemeClr val="lt1"/>
            </a:solidFill>
          </a:ln>
          <a:effectLst/>
        </c:spPr>
      </c:pivotFmt>
      <c:pivotFmt>
        <c:idx val="7386"/>
        <c:spPr>
          <a:solidFill>
            <a:schemeClr val="accent1"/>
          </a:solidFill>
          <a:ln w="19050">
            <a:solidFill>
              <a:schemeClr val="lt1"/>
            </a:solidFill>
          </a:ln>
          <a:effectLst/>
        </c:spPr>
      </c:pivotFmt>
      <c:pivotFmt>
        <c:idx val="7387"/>
        <c:spPr>
          <a:solidFill>
            <a:schemeClr val="accent1"/>
          </a:solidFill>
          <a:ln w="19050">
            <a:solidFill>
              <a:schemeClr val="lt1"/>
            </a:solidFill>
          </a:ln>
          <a:effectLst/>
        </c:spPr>
      </c:pivotFmt>
      <c:pivotFmt>
        <c:idx val="7388"/>
        <c:spPr>
          <a:solidFill>
            <a:schemeClr val="accent1"/>
          </a:solidFill>
          <a:ln w="19050">
            <a:solidFill>
              <a:schemeClr val="lt1"/>
            </a:solidFill>
          </a:ln>
          <a:effectLst/>
        </c:spPr>
      </c:pivotFmt>
      <c:pivotFmt>
        <c:idx val="7389"/>
        <c:spPr>
          <a:solidFill>
            <a:schemeClr val="accent1"/>
          </a:solidFill>
          <a:ln w="19050">
            <a:solidFill>
              <a:schemeClr val="lt1"/>
            </a:solidFill>
          </a:ln>
          <a:effectLst/>
        </c:spPr>
      </c:pivotFmt>
      <c:pivotFmt>
        <c:idx val="7390"/>
        <c:spPr>
          <a:solidFill>
            <a:schemeClr val="accent1"/>
          </a:solidFill>
          <a:ln w="19050">
            <a:solidFill>
              <a:schemeClr val="lt1"/>
            </a:solidFill>
          </a:ln>
          <a:effectLst/>
        </c:spPr>
      </c:pivotFmt>
      <c:pivotFmt>
        <c:idx val="7391"/>
        <c:spPr>
          <a:solidFill>
            <a:schemeClr val="accent1"/>
          </a:solidFill>
          <a:ln w="19050">
            <a:solidFill>
              <a:schemeClr val="lt1"/>
            </a:solidFill>
          </a:ln>
          <a:effectLst/>
        </c:spPr>
      </c:pivotFmt>
      <c:pivotFmt>
        <c:idx val="7392"/>
        <c:spPr>
          <a:solidFill>
            <a:schemeClr val="accent1"/>
          </a:solidFill>
          <a:ln w="19050">
            <a:solidFill>
              <a:schemeClr val="lt1"/>
            </a:solidFill>
          </a:ln>
          <a:effectLst/>
        </c:spPr>
      </c:pivotFmt>
      <c:pivotFmt>
        <c:idx val="7393"/>
        <c:spPr>
          <a:solidFill>
            <a:schemeClr val="accent1"/>
          </a:solidFill>
          <a:ln w="19050">
            <a:solidFill>
              <a:schemeClr val="lt1"/>
            </a:solidFill>
          </a:ln>
          <a:effectLst/>
        </c:spPr>
      </c:pivotFmt>
      <c:pivotFmt>
        <c:idx val="7394"/>
        <c:spPr>
          <a:solidFill>
            <a:schemeClr val="accent1"/>
          </a:solidFill>
          <a:ln w="19050">
            <a:solidFill>
              <a:schemeClr val="lt1"/>
            </a:solidFill>
          </a:ln>
          <a:effectLst/>
        </c:spPr>
      </c:pivotFmt>
      <c:pivotFmt>
        <c:idx val="7395"/>
        <c:spPr>
          <a:solidFill>
            <a:schemeClr val="accent1"/>
          </a:solidFill>
          <a:ln w="19050">
            <a:solidFill>
              <a:schemeClr val="lt1"/>
            </a:solidFill>
          </a:ln>
          <a:effectLst/>
        </c:spPr>
      </c:pivotFmt>
      <c:pivotFmt>
        <c:idx val="7396"/>
        <c:spPr>
          <a:solidFill>
            <a:schemeClr val="accent1"/>
          </a:solidFill>
          <a:ln w="19050">
            <a:solidFill>
              <a:schemeClr val="lt1"/>
            </a:solidFill>
          </a:ln>
          <a:effectLst/>
        </c:spPr>
      </c:pivotFmt>
      <c:pivotFmt>
        <c:idx val="7397"/>
        <c:spPr>
          <a:solidFill>
            <a:schemeClr val="accent1"/>
          </a:solidFill>
          <a:ln w="19050">
            <a:solidFill>
              <a:schemeClr val="lt1"/>
            </a:solidFill>
          </a:ln>
          <a:effectLst/>
        </c:spPr>
      </c:pivotFmt>
      <c:pivotFmt>
        <c:idx val="7398"/>
        <c:spPr>
          <a:solidFill>
            <a:schemeClr val="accent1"/>
          </a:solidFill>
          <a:ln w="19050">
            <a:solidFill>
              <a:schemeClr val="lt1"/>
            </a:solidFill>
          </a:ln>
          <a:effectLst/>
        </c:spPr>
      </c:pivotFmt>
      <c:pivotFmt>
        <c:idx val="7399"/>
        <c:spPr>
          <a:solidFill>
            <a:schemeClr val="accent1"/>
          </a:solidFill>
          <a:ln w="19050">
            <a:solidFill>
              <a:schemeClr val="lt1"/>
            </a:solidFill>
          </a:ln>
          <a:effectLst/>
        </c:spPr>
      </c:pivotFmt>
      <c:pivotFmt>
        <c:idx val="7400"/>
        <c:spPr>
          <a:solidFill>
            <a:schemeClr val="accent1"/>
          </a:solidFill>
          <a:ln w="19050">
            <a:solidFill>
              <a:schemeClr val="lt1"/>
            </a:solidFill>
          </a:ln>
          <a:effectLst/>
        </c:spPr>
      </c:pivotFmt>
      <c:pivotFmt>
        <c:idx val="7401"/>
        <c:spPr>
          <a:solidFill>
            <a:schemeClr val="accent1"/>
          </a:solidFill>
          <a:ln w="19050">
            <a:solidFill>
              <a:schemeClr val="lt1"/>
            </a:solidFill>
          </a:ln>
          <a:effectLst/>
        </c:spPr>
      </c:pivotFmt>
      <c:pivotFmt>
        <c:idx val="7402"/>
        <c:spPr>
          <a:solidFill>
            <a:schemeClr val="accent1"/>
          </a:solidFill>
          <a:ln w="19050">
            <a:solidFill>
              <a:schemeClr val="lt1"/>
            </a:solidFill>
          </a:ln>
          <a:effectLst/>
        </c:spPr>
      </c:pivotFmt>
      <c:pivotFmt>
        <c:idx val="7403"/>
        <c:spPr>
          <a:solidFill>
            <a:schemeClr val="accent1"/>
          </a:solidFill>
          <a:ln w="19050">
            <a:solidFill>
              <a:schemeClr val="lt1"/>
            </a:solidFill>
          </a:ln>
          <a:effectLst/>
        </c:spPr>
      </c:pivotFmt>
      <c:pivotFmt>
        <c:idx val="7404"/>
        <c:spPr>
          <a:solidFill>
            <a:schemeClr val="accent1"/>
          </a:solidFill>
          <a:ln w="19050">
            <a:solidFill>
              <a:schemeClr val="lt1"/>
            </a:solidFill>
          </a:ln>
          <a:effectLst/>
        </c:spPr>
      </c:pivotFmt>
      <c:pivotFmt>
        <c:idx val="7405"/>
        <c:spPr>
          <a:solidFill>
            <a:schemeClr val="accent1"/>
          </a:solidFill>
          <a:ln w="19050">
            <a:solidFill>
              <a:schemeClr val="lt1"/>
            </a:solidFill>
          </a:ln>
          <a:effectLst/>
        </c:spPr>
      </c:pivotFmt>
      <c:pivotFmt>
        <c:idx val="7406"/>
        <c:spPr>
          <a:solidFill>
            <a:schemeClr val="accent1"/>
          </a:solidFill>
          <a:ln w="19050">
            <a:solidFill>
              <a:schemeClr val="lt1"/>
            </a:solidFill>
          </a:ln>
          <a:effectLst/>
        </c:spPr>
      </c:pivotFmt>
      <c:pivotFmt>
        <c:idx val="7407"/>
        <c:spPr>
          <a:solidFill>
            <a:schemeClr val="accent1"/>
          </a:solidFill>
          <a:ln w="19050">
            <a:solidFill>
              <a:schemeClr val="lt1"/>
            </a:solidFill>
          </a:ln>
          <a:effectLst/>
        </c:spPr>
      </c:pivotFmt>
      <c:pivotFmt>
        <c:idx val="7408"/>
        <c:spPr>
          <a:solidFill>
            <a:schemeClr val="accent1"/>
          </a:solidFill>
          <a:ln w="19050">
            <a:solidFill>
              <a:schemeClr val="lt1"/>
            </a:solidFill>
          </a:ln>
          <a:effectLst/>
        </c:spPr>
      </c:pivotFmt>
      <c:pivotFmt>
        <c:idx val="7409"/>
        <c:spPr>
          <a:solidFill>
            <a:schemeClr val="accent1"/>
          </a:solidFill>
          <a:ln w="19050">
            <a:solidFill>
              <a:schemeClr val="lt1"/>
            </a:solidFill>
          </a:ln>
          <a:effectLst/>
        </c:spPr>
      </c:pivotFmt>
      <c:pivotFmt>
        <c:idx val="7410"/>
        <c:spPr>
          <a:solidFill>
            <a:schemeClr val="accent1"/>
          </a:solidFill>
          <a:ln w="19050">
            <a:solidFill>
              <a:schemeClr val="lt1"/>
            </a:solidFill>
          </a:ln>
          <a:effectLst/>
        </c:spPr>
      </c:pivotFmt>
      <c:pivotFmt>
        <c:idx val="7411"/>
        <c:spPr>
          <a:solidFill>
            <a:schemeClr val="accent1"/>
          </a:solidFill>
          <a:ln w="19050">
            <a:solidFill>
              <a:schemeClr val="lt1"/>
            </a:solidFill>
          </a:ln>
          <a:effectLst/>
        </c:spPr>
      </c:pivotFmt>
      <c:pivotFmt>
        <c:idx val="7412"/>
        <c:spPr>
          <a:solidFill>
            <a:schemeClr val="accent1"/>
          </a:solidFill>
          <a:ln w="19050">
            <a:solidFill>
              <a:schemeClr val="lt1"/>
            </a:solidFill>
          </a:ln>
          <a:effectLst/>
        </c:spPr>
      </c:pivotFmt>
      <c:pivotFmt>
        <c:idx val="7413"/>
        <c:spPr>
          <a:solidFill>
            <a:schemeClr val="accent1"/>
          </a:solidFill>
          <a:ln w="19050">
            <a:solidFill>
              <a:schemeClr val="lt1"/>
            </a:solidFill>
          </a:ln>
          <a:effectLst/>
        </c:spPr>
      </c:pivotFmt>
      <c:pivotFmt>
        <c:idx val="7414"/>
        <c:spPr>
          <a:solidFill>
            <a:schemeClr val="accent1"/>
          </a:solidFill>
          <a:ln w="19050">
            <a:solidFill>
              <a:schemeClr val="lt1"/>
            </a:solidFill>
          </a:ln>
          <a:effectLst/>
        </c:spPr>
      </c:pivotFmt>
      <c:pivotFmt>
        <c:idx val="7415"/>
        <c:spPr>
          <a:solidFill>
            <a:schemeClr val="accent1"/>
          </a:solidFill>
          <a:ln w="19050">
            <a:solidFill>
              <a:schemeClr val="lt1"/>
            </a:solidFill>
          </a:ln>
          <a:effectLst/>
        </c:spPr>
      </c:pivotFmt>
      <c:pivotFmt>
        <c:idx val="7416"/>
        <c:spPr>
          <a:solidFill>
            <a:schemeClr val="accent1"/>
          </a:solidFill>
          <a:ln w="19050">
            <a:solidFill>
              <a:schemeClr val="lt1"/>
            </a:solidFill>
          </a:ln>
          <a:effectLst/>
        </c:spPr>
      </c:pivotFmt>
      <c:pivotFmt>
        <c:idx val="7417"/>
        <c:spPr>
          <a:solidFill>
            <a:schemeClr val="accent1"/>
          </a:solidFill>
          <a:ln w="19050">
            <a:solidFill>
              <a:schemeClr val="lt1"/>
            </a:solidFill>
          </a:ln>
          <a:effectLst/>
        </c:spPr>
      </c:pivotFmt>
      <c:pivotFmt>
        <c:idx val="7418"/>
        <c:spPr>
          <a:solidFill>
            <a:schemeClr val="accent1"/>
          </a:solidFill>
          <a:ln w="19050">
            <a:solidFill>
              <a:schemeClr val="lt1"/>
            </a:solidFill>
          </a:ln>
          <a:effectLst/>
        </c:spPr>
      </c:pivotFmt>
      <c:pivotFmt>
        <c:idx val="7419"/>
        <c:spPr>
          <a:solidFill>
            <a:schemeClr val="accent1"/>
          </a:solidFill>
          <a:ln w="19050">
            <a:solidFill>
              <a:schemeClr val="lt1"/>
            </a:solidFill>
          </a:ln>
          <a:effectLst/>
        </c:spPr>
      </c:pivotFmt>
      <c:pivotFmt>
        <c:idx val="7420"/>
        <c:spPr>
          <a:solidFill>
            <a:schemeClr val="accent1"/>
          </a:solidFill>
          <a:ln w="19050">
            <a:solidFill>
              <a:schemeClr val="lt1"/>
            </a:solidFill>
          </a:ln>
          <a:effectLst/>
        </c:spPr>
      </c:pivotFmt>
      <c:pivotFmt>
        <c:idx val="7421"/>
        <c:spPr>
          <a:solidFill>
            <a:schemeClr val="accent1"/>
          </a:solidFill>
          <a:ln w="19050">
            <a:solidFill>
              <a:schemeClr val="lt1"/>
            </a:solidFill>
          </a:ln>
          <a:effectLst/>
        </c:spPr>
      </c:pivotFmt>
      <c:pivotFmt>
        <c:idx val="7422"/>
        <c:spPr>
          <a:solidFill>
            <a:schemeClr val="accent1"/>
          </a:solidFill>
          <a:ln w="19050">
            <a:solidFill>
              <a:schemeClr val="lt1"/>
            </a:solidFill>
          </a:ln>
          <a:effectLst/>
        </c:spPr>
      </c:pivotFmt>
      <c:pivotFmt>
        <c:idx val="7423"/>
        <c:spPr>
          <a:solidFill>
            <a:schemeClr val="accent1"/>
          </a:solidFill>
          <a:ln w="19050">
            <a:solidFill>
              <a:schemeClr val="lt1"/>
            </a:solidFill>
          </a:ln>
          <a:effectLst/>
        </c:spPr>
      </c:pivotFmt>
      <c:pivotFmt>
        <c:idx val="7424"/>
        <c:spPr>
          <a:solidFill>
            <a:schemeClr val="accent1"/>
          </a:solidFill>
          <a:ln w="19050">
            <a:solidFill>
              <a:schemeClr val="lt1"/>
            </a:solidFill>
          </a:ln>
          <a:effectLst/>
        </c:spPr>
      </c:pivotFmt>
      <c:pivotFmt>
        <c:idx val="7425"/>
        <c:spPr>
          <a:solidFill>
            <a:schemeClr val="accent1"/>
          </a:solidFill>
          <a:ln w="19050">
            <a:solidFill>
              <a:schemeClr val="lt1"/>
            </a:solidFill>
          </a:ln>
          <a:effectLst/>
        </c:spPr>
      </c:pivotFmt>
      <c:pivotFmt>
        <c:idx val="7426"/>
        <c:spPr>
          <a:solidFill>
            <a:schemeClr val="accent1"/>
          </a:solidFill>
          <a:ln w="19050">
            <a:solidFill>
              <a:schemeClr val="lt1"/>
            </a:solidFill>
          </a:ln>
          <a:effectLst/>
        </c:spPr>
      </c:pivotFmt>
      <c:pivotFmt>
        <c:idx val="7427"/>
        <c:spPr>
          <a:solidFill>
            <a:schemeClr val="accent1"/>
          </a:solidFill>
          <a:ln w="19050">
            <a:solidFill>
              <a:schemeClr val="lt1"/>
            </a:solidFill>
          </a:ln>
          <a:effectLst/>
        </c:spPr>
      </c:pivotFmt>
      <c:pivotFmt>
        <c:idx val="7428"/>
        <c:spPr>
          <a:solidFill>
            <a:schemeClr val="accent1"/>
          </a:solidFill>
          <a:ln w="19050">
            <a:solidFill>
              <a:schemeClr val="lt1"/>
            </a:solidFill>
          </a:ln>
          <a:effectLst/>
        </c:spPr>
      </c:pivotFmt>
      <c:pivotFmt>
        <c:idx val="7429"/>
        <c:spPr>
          <a:solidFill>
            <a:schemeClr val="accent1"/>
          </a:solidFill>
          <a:ln w="19050">
            <a:solidFill>
              <a:schemeClr val="lt1"/>
            </a:solidFill>
          </a:ln>
          <a:effectLst/>
        </c:spPr>
      </c:pivotFmt>
      <c:pivotFmt>
        <c:idx val="7430"/>
        <c:spPr>
          <a:solidFill>
            <a:schemeClr val="accent1"/>
          </a:solidFill>
          <a:ln w="19050">
            <a:solidFill>
              <a:schemeClr val="lt1"/>
            </a:solidFill>
          </a:ln>
          <a:effectLst/>
        </c:spPr>
      </c:pivotFmt>
      <c:pivotFmt>
        <c:idx val="7431"/>
        <c:spPr>
          <a:solidFill>
            <a:schemeClr val="accent1"/>
          </a:solidFill>
          <a:ln w="19050">
            <a:solidFill>
              <a:schemeClr val="lt1"/>
            </a:solidFill>
          </a:ln>
          <a:effectLst/>
        </c:spPr>
      </c:pivotFmt>
      <c:pivotFmt>
        <c:idx val="7432"/>
        <c:spPr>
          <a:solidFill>
            <a:schemeClr val="accent1"/>
          </a:solidFill>
          <a:ln w="19050">
            <a:solidFill>
              <a:schemeClr val="lt1"/>
            </a:solidFill>
          </a:ln>
          <a:effectLst/>
        </c:spPr>
      </c:pivotFmt>
      <c:pivotFmt>
        <c:idx val="7433"/>
        <c:spPr>
          <a:solidFill>
            <a:schemeClr val="accent1"/>
          </a:solidFill>
          <a:ln w="19050">
            <a:solidFill>
              <a:schemeClr val="lt1"/>
            </a:solidFill>
          </a:ln>
          <a:effectLst/>
        </c:spPr>
      </c:pivotFmt>
      <c:pivotFmt>
        <c:idx val="7434"/>
        <c:spPr>
          <a:solidFill>
            <a:schemeClr val="accent1"/>
          </a:solidFill>
          <a:ln w="19050">
            <a:solidFill>
              <a:schemeClr val="lt1"/>
            </a:solidFill>
          </a:ln>
          <a:effectLst/>
        </c:spPr>
      </c:pivotFmt>
      <c:pivotFmt>
        <c:idx val="7435"/>
        <c:spPr>
          <a:solidFill>
            <a:schemeClr val="accent1"/>
          </a:solidFill>
          <a:ln w="19050">
            <a:solidFill>
              <a:schemeClr val="lt1"/>
            </a:solidFill>
          </a:ln>
          <a:effectLst/>
        </c:spPr>
      </c:pivotFmt>
      <c:pivotFmt>
        <c:idx val="7436"/>
        <c:spPr>
          <a:solidFill>
            <a:schemeClr val="accent1"/>
          </a:solidFill>
          <a:ln w="19050">
            <a:solidFill>
              <a:schemeClr val="lt1"/>
            </a:solidFill>
          </a:ln>
          <a:effectLst/>
        </c:spPr>
      </c:pivotFmt>
      <c:pivotFmt>
        <c:idx val="7437"/>
        <c:spPr>
          <a:solidFill>
            <a:schemeClr val="accent1"/>
          </a:solidFill>
          <a:ln w="19050">
            <a:solidFill>
              <a:schemeClr val="lt1"/>
            </a:solidFill>
          </a:ln>
          <a:effectLst/>
        </c:spPr>
      </c:pivotFmt>
      <c:pivotFmt>
        <c:idx val="7438"/>
        <c:spPr>
          <a:solidFill>
            <a:schemeClr val="accent1"/>
          </a:solidFill>
          <a:ln w="19050">
            <a:solidFill>
              <a:schemeClr val="lt1"/>
            </a:solidFill>
          </a:ln>
          <a:effectLst/>
        </c:spPr>
      </c:pivotFmt>
      <c:pivotFmt>
        <c:idx val="7439"/>
        <c:spPr>
          <a:solidFill>
            <a:schemeClr val="accent1"/>
          </a:solidFill>
          <a:ln w="19050">
            <a:solidFill>
              <a:schemeClr val="lt1"/>
            </a:solidFill>
          </a:ln>
          <a:effectLst/>
        </c:spPr>
      </c:pivotFmt>
      <c:pivotFmt>
        <c:idx val="7440"/>
        <c:spPr>
          <a:solidFill>
            <a:schemeClr val="accent1"/>
          </a:solidFill>
          <a:ln w="19050">
            <a:solidFill>
              <a:schemeClr val="lt1"/>
            </a:solidFill>
          </a:ln>
          <a:effectLst/>
        </c:spPr>
      </c:pivotFmt>
      <c:pivotFmt>
        <c:idx val="7441"/>
        <c:spPr>
          <a:solidFill>
            <a:schemeClr val="accent1"/>
          </a:solidFill>
          <a:ln w="19050">
            <a:solidFill>
              <a:schemeClr val="lt1"/>
            </a:solidFill>
          </a:ln>
          <a:effectLst/>
        </c:spPr>
      </c:pivotFmt>
      <c:pivotFmt>
        <c:idx val="7442"/>
        <c:spPr>
          <a:solidFill>
            <a:schemeClr val="accent1"/>
          </a:solidFill>
          <a:ln w="19050">
            <a:solidFill>
              <a:schemeClr val="lt1"/>
            </a:solidFill>
          </a:ln>
          <a:effectLst/>
        </c:spPr>
      </c:pivotFmt>
      <c:pivotFmt>
        <c:idx val="7443"/>
        <c:spPr>
          <a:solidFill>
            <a:schemeClr val="accent1"/>
          </a:solidFill>
          <a:ln w="19050">
            <a:solidFill>
              <a:schemeClr val="lt1"/>
            </a:solidFill>
          </a:ln>
          <a:effectLst/>
        </c:spPr>
      </c:pivotFmt>
      <c:pivotFmt>
        <c:idx val="7444"/>
        <c:spPr>
          <a:solidFill>
            <a:schemeClr val="accent1"/>
          </a:solidFill>
          <a:ln w="19050">
            <a:solidFill>
              <a:schemeClr val="lt1"/>
            </a:solidFill>
          </a:ln>
          <a:effectLst/>
        </c:spPr>
      </c:pivotFmt>
      <c:pivotFmt>
        <c:idx val="7445"/>
        <c:spPr>
          <a:solidFill>
            <a:schemeClr val="accent1"/>
          </a:solidFill>
          <a:ln w="19050">
            <a:solidFill>
              <a:schemeClr val="lt1"/>
            </a:solidFill>
          </a:ln>
          <a:effectLst/>
        </c:spPr>
      </c:pivotFmt>
      <c:pivotFmt>
        <c:idx val="7446"/>
        <c:spPr>
          <a:solidFill>
            <a:schemeClr val="accent1"/>
          </a:solidFill>
          <a:ln w="19050">
            <a:solidFill>
              <a:schemeClr val="lt1"/>
            </a:solidFill>
          </a:ln>
          <a:effectLst/>
        </c:spPr>
      </c:pivotFmt>
      <c:pivotFmt>
        <c:idx val="7447"/>
        <c:spPr>
          <a:solidFill>
            <a:schemeClr val="accent1"/>
          </a:solidFill>
          <a:ln w="19050">
            <a:solidFill>
              <a:schemeClr val="lt1"/>
            </a:solidFill>
          </a:ln>
          <a:effectLst/>
        </c:spPr>
      </c:pivotFmt>
      <c:pivotFmt>
        <c:idx val="7448"/>
        <c:spPr>
          <a:solidFill>
            <a:schemeClr val="accent1"/>
          </a:solidFill>
          <a:ln w="19050">
            <a:solidFill>
              <a:schemeClr val="lt1"/>
            </a:solidFill>
          </a:ln>
          <a:effectLst/>
        </c:spPr>
      </c:pivotFmt>
      <c:pivotFmt>
        <c:idx val="7449"/>
        <c:spPr>
          <a:solidFill>
            <a:schemeClr val="accent1"/>
          </a:solidFill>
          <a:ln w="19050">
            <a:solidFill>
              <a:schemeClr val="lt1"/>
            </a:solidFill>
          </a:ln>
          <a:effectLst/>
        </c:spPr>
      </c:pivotFmt>
      <c:pivotFmt>
        <c:idx val="7450"/>
        <c:spPr>
          <a:solidFill>
            <a:schemeClr val="accent1"/>
          </a:solidFill>
          <a:ln w="19050">
            <a:solidFill>
              <a:schemeClr val="lt1"/>
            </a:solidFill>
          </a:ln>
          <a:effectLst/>
        </c:spPr>
      </c:pivotFmt>
      <c:pivotFmt>
        <c:idx val="7451"/>
        <c:spPr>
          <a:solidFill>
            <a:schemeClr val="accent1"/>
          </a:solidFill>
          <a:ln w="19050">
            <a:solidFill>
              <a:schemeClr val="lt1"/>
            </a:solidFill>
          </a:ln>
          <a:effectLst/>
        </c:spPr>
      </c:pivotFmt>
      <c:pivotFmt>
        <c:idx val="7452"/>
        <c:spPr>
          <a:solidFill>
            <a:schemeClr val="accent1"/>
          </a:solidFill>
          <a:ln w="19050">
            <a:solidFill>
              <a:schemeClr val="lt1"/>
            </a:solidFill>
          </a:ln>
          <a:effectLst/>
        </c:spPr>
      </c:pivotFmt>
      <c:pivotFmt>
        <c:idx val="7453"/>
        <c:spPr>
          <a:solidFill>
            <a:schemeClr val="accent1"/>
          </a:solidFill>
          <a:ln w="19050">
            <a:solidFill>
              <a:schemeClr val="lt1"/>
            </a:solidFill>
          </a:ln>
          <a:effectLst/>
        </c:spPr>
      </c:pivotFmt>
      <c:pivotFmt>
        <c:idx val="7454"/>
        <c:spPr>
          <a:solidFill>
            <a:schemeClr val="accent1"/>
          </a:solidFill>
          <a:ln w="19050">
            <a:solidFill>
              <a:schemeClr val="lt1"/>
            </a:solidFill>
          </a:ln>
          <a:effectLst/>
        </c:spPr>
      </c:pivotFmt>
      <c:pivotFmt>
        <c:idx val="7455"/>
        <c:spPr>
          <a:solidFill>
            <a:schemeClr val="accent1"/>
          </a:solidFill>
          <a:ln w="19050">
            <a:solidFill>
              <a:schemeClr val="lt1"/>
            </a:solidFill>
          </a:ln>
          <a:effectLst/>
        </c:spPr>
      </c:pivotFmt>
      <c:pivotFmt>
        <c:idx val="7456"/>
        <c:spPr>
          <a:solidFill>
            <a:schemeClr val="accent1"/>
          </a:solidFill>
          <a:ln w="19050">
            <a:solidFill>
              <a:schemeClr val="lt1"/>
            </a:solidFill>
          </a:ln>
          <a:effectLst/>
        </c:spPr>
      </c:pivotFmt>
      <c:pivotFmt>
        <c:idx val="7457"/>
        <c:spPr>
          <a:solidFill>
            <a:schemeClr val="accent1"/>
          </a:solidFill>
          <a:ln w="19050">
            <a:solidFill>
              <a:schemeClr val="lt1"/>
            </a:solidFill>
          </a:ln>
          <a:effectLst/>
        </c:spPr>
      </c:pivotFmt>
      <c:pivotFmt>
        <c:idx val="7458"/>
        <c:spPr>
          <a:solidFill>
            <a:schemeClr val="accent1"/>
          </a:solidFill>
          <a:ln w="19050">
            <a:solidFill>
              <a:schemeClr val="lt1"/>
            </a:solidFill>
          </a:ln>
          <a:effectLst/>
        </c:spPr>
      </c:pivotFmt>
      <c:pivotFmt>
        <c:idx val="7459"/>
        <c:spPr>
          <a:solidFill>
            <a:schemeClr val="accent1"/>
          </a:solidFill>
          <a:ln w="19050">
            <a:solidFill>
              <a:schemeClr val="lt1"/>
            </a:solidFill>
          </a:ln>
          <a:effectLst/>
        </c:spPr>
      </c:pivotFmt>
      <c:pivotFmt>
        <c:idx val="7460"/>
        <c:spPr>
          <a:solidFill>
            <a:schemeClr val="accent1"/>
          </a:solidFill>
          <a:ln w="19050">
            <a:solidFill>
              <a:schemeClr val="lt1"/>
            </a:solidFill>
          </a:ln>
          <a:effectLst/>
        </c:spPr>
      </c:pivotFmt>
      <c:pivotFmt>
        <c:idx val="7461"/>
        <c:spPr>
          <a:solidFill>
            <a:schemeClr val="accent1"/>
          </a:solidFill>
          <a:ln w="19050">
            <a:solidFill>
              <a:schemeClr val="lt1"/>
            </a:solidFill>
          </a:ln>
          <a:effectLst/>
        </c:spPr>
      </c:pivotFmt>
      <c:pivotFmt>
        <c:idx val="7462"/>
        <c:spPr>
          <a:solidFill>
            <a:schemeClr val="accent1"/>
          </a:solidFill>
          <a:ln w="19050">
            <a:solidFill>
              <a:schemeClr val="lt1"/>
            </a:solidFill>
          </a:ln>
          <a:effectLst/>
        </c:spPr>
      </c:pivotFmt>
      <c:pivotFmt>
        <c:idx val="7463"/>
        <c:spPr>
          <a:solidFill>
            <a:schemeClr val="accent1"/>
          </a:solidFill>
          <a:ln w="19050">
            <a:solidFill>
              <a:schemeClr val="lt1"/>
            </a:solidFill>
          </a:ln>
          <a:effectLst/>
        </c:spPr>
      </c:pivotFmt>
      <c:pivotFmt>
        <c:idx val="7464"/>
        <c:spPr>
          <a:solidFill>
            <a:schemeClr val="accent1"/>
          </a:solidFill>
          <a:ln w="19050">
            <a:solidFill>
              <a:schemeClr val="lt1"/>
            </a:solidFill>
          </a:ln>
          <a:effectLst/>
        </c:spPr>
      </c:pivotFmt>
      <c:pivotFmt>
        <c:idx val="7465"/>
        <c:spPr>
          <a:solidFill>
            <a:schemeClr val="accent1"/>
          </a:solidFill>
          <a:ln w="19050">
            <a:solidFill>
              <a:schemeClr val="lt1"/>
            </a:solidFill>
          </a:ln>
          <a:effectLst/>
        </c:spPr>
      </c:pivotFmt>
      <c:pivotFmt>
        <c:idx val="7466"/>
        <c:spPr>
          <a:solidFill>
            <a:schemeClr val="accent1"/>
          </a:solidFill>
          <a:ln w="19050">
            <a:solidFill>
              <a:schemeClr val="lt1"/>
            </a:solidFill>
          </a:ln>
          <a:effectLst/>
        </c:spPr>
      </c:pivotFmt>
      <c:pivotFmt>
        <c:idx val="7467"/>
        <c:spPr>
          <a:solidFill>
            <a:schemeClr val="accent1"/>
          </a:solidFill>
          <a:ln w="19050">
            <a:solidFill>
              <a:schemeClr val="lt1"/>
            </a:solidFill>
          </a:ln>
          <a:effectLst/>
        </c:spPr>
      </c:pivotFmt>
      <c:pivotFmt>
        <c:idx val="7468"/>
        <c:spPr>
          <a:solidFill>
            <a:schemeClr val="accent1"/>
          </a:solidFill>
          <a:ln w="19050">
            <a:solidFill>
              <a:schemeClr val="lt1"/>
            </a:solidFill>
          </a:ln>
          <a:effectLst/>
        </c:spPr>
      </c:pivotFmt>
      <c:pivotFmt>
        <c:idx val="7469"/>
        <c:spPr>
          <a:solidFill>
            <a:schemeClr val="accent1"/>
          </a:solidFill>
          <a:ln w="19050">
            <a:solidFill>
              <a:schemeClr val="lt1"/>
            </a:solidFill>
          </a:ln>
          <a:effectLst/>
        </c:spPr>
      </c:pivotFmt>
      <c:pivotFmt>
        <c:idx val="7470"/>
        <c:spPr>
          <a:solidFill>
            <a:schemeClr val="accent1"/>
          </a:solidFill>
          <a:ln w="19050">
            <a:solidFill>
              <a:schemeClr val="lt1"/>
            </a:solidFill>
          </a:ln>
          <a:effectLst/>
        </c:spPr>
      </c:pivotFmt>
      <c:pivotFmt>
        <c:idx val="7471"/>
        <c:spPr>
          <a:solidFill>
            <a:schemeClr val="accent1"/>
          </a:solidFill>
          <a:ln w="19050">
            <a:solidFill>
              <a:schemeClr val="lt1"/>
            </a:solidFill>
          </a:ln>
          <a:effectLst/>
        </c:spPr>
      </c:pivotFmt>
      <c:pivotFmt>
        <c:idx val="7472"/>
        <c:spPr>
          <a:solidFill>
            <a:schemeClr val="accent1"/>
          </a:solidFill>
          <a:ln w="19050">
            <a:solidFill>
              <a:schemeClr val="lt1"/>
            </a:solidFill>
          </a:ln>
          <a:effectLst/>
        </c:spPr>
      </c:pivotFmt>
      <c:pivotFmt>
        <c:idx val="7473"/>
        <c:spPr>
          <a:solidFill>
            <a:schemeClr val="accent1"/>
          </a:solidFill>
          <a:ln w="19050">
            <a:solidFill>
              <a:schemeClr val="lt1"/>
            </a:solidFill>
          </a:ln>
          <a:effectLst/>
        </c:spPr>
      </c:pivotFmt>
      <c:pivotFmt>
        <c:idx val="7474"/>
        <c:spPr>
          <a:solidFill>
            <a:schemeClr val="accent1"/>
          </a:solidFill>
          <a:ln w="19050">
            <a:solidFill>
              <a:schemeClr val="lt1"/>
            </a:solidFill>
          </a:ln>
          <a:effectLst/>
        </c:spPr>
      </c:pivotFmt>
      <c:pivotFmt>
        <c:idx val="7475"/>
        <c:spPr>
          <a:solidFill>
            <a:schemeClr val="accent1"/>
          </a:solidFill>
          <a:ln w="19050">
            <a:solidFill>
              <a:schemeClr val="lt1"/>
            </a:solidFill>
          </a:ln>
          <a:effectLst/>
        </c:spPr>
      </c:pivotFmt>
      <c:pivotFmt>
        <c:idx val="7476"/>
        <c:spPr>
          <a:solidFill>
            <a:schemeClr val="accent1"/>
          </a:solidFill>
          <a:ln w="19050">
            <a:solidFill>
              <a:schemeClr val="lt1"/>
            </a:solidFill>
          </a:ln>
          <a:effectLst/>
        </c:spPr>
      </c:pivotFmt>
      <c:pivotFmt>
        <c:idx val="7477"/>
        <c:spPr>
          <a:solidFill>
            <a:schemeClr val="accent1"/>
          </a:solidFill>
          <a:ln w="19050">
            <a:solidFill>
              <a:schemeClr val="lt1"/>
            </a:solidFill>
          </a:ln>
          <a:effectLst/>
        </c:spPr>
      </c:pivotFmt>
      <c:pivotFmt>
        <c:idx val="7478"/>
        <c:spPr>
          <a:solidFill>
            <a:schemeClr val="accent1"/>
          </a:solidFill>
          <a:ln w="19050">
            <a:solidFill>
              <a:schemeClr val="lt1"/>
            </a:solidFill>
          </a:ln>
          <a:effectLst/>
        </c:spPr>
      </c:pivotFmt>
      <c:pivotFmt>
        <c:idx val="7479"/>
        <c:spPr>
          <a:solidFill>
            <a:schemeClr val="accent1"/>
          </a:solidFill>
          <a:ln w="19050">
            <a:solidFill>
              <a:schemeClr val="lt1"/>
            </a:solidFill>
          </a:ln>
          <a:effectLst/>
        </c:spPr>
      </c:pivotFmt>
      <c:pivotFmt>
        <c:idx val="7480"/>
        <c:spPr>
          <a:solidFill>
            <a:schemeClr val="accent1"/>
          </a:solidFill>
          <a:ln w="19050">
            <a:solidFill>
              <a:schemeClr val="lt1"/>
            </a:solidFill>
          </a:ln>
          <a:effectLst/>
        </c:spPr>
      </c:pivotFmt>
      <c:pivotFmt>
        <c:idx val="7481"/>
        <c:spPr>
          <a:solidFill>
            <a:schemeClr val="accent1"/>
          </a:solidFill>
          <a:ln w="19050">
            <a:solidFill>
              <a:schemeClr val="lt1"/>
            </a:solidFill>
          </a:ln>
          <a:effectLst/>
        </c:spPr>
      </c:pivotFmt>
      <c:pivotFmt>
        <c:idx val="7482"/>
        <c:spPr>
          <a:solidFill>
            <a:schemeClr val="accent1"/>
          </a:solidFill>
          <a:ln w="19050">
            <a:solidFill>
              <a:schemeClr val="lt1"/>
            </a:solidFill>
          </a:ln>
          <a:effectLst/>
        </c:spPr>
      </c:pivotFmt>
      <c:pivotFmt>
        <c:idx val="7483"/>
        <c:spPr>
          <a:solidFill>
            <a:schemeClr val="accent1"/>
          </a:solidFill>
          <a:ln w="19050">
            <a:solidFill>
              <a:schemeClr val="lt1"/>
            </a:solidFill>
          </a:ln>
          <a:effectLst/>
        </c:spPr>
      </c:pivotFmt>
      <c:pivotFmt>
        <c:idx val="7484"/>
        <c:spPr>
          <a:solidFill>
            <a:schemeClr val="accent1"/>
          </a:solidFill>
          <a:ln w="19050">
            <a:solidFill>
              <a:schemeClr val="lt1"/>
            </a:solidFill>
          </a:ln>
          <a:effectLst/>
        </c:spPr>
      </c:pivotFmt>
      <c:pivotFmt>
        <c:idx val="7485"/>
        <c:spPr>
          <a:solidFill>
            <a:schemeClr val="accent1"/>
          </a:solidFill>
          <a:ln w="19050">
            <a:solidFill>
              <a:schemeClr val="lt1"/>
            </a:solidFill>
          </a:ln>
          <a:effectLst/>
        </c:spPr>
      </c:pivotFmt>
      <c:pivotFmt>
        <c:idx val="7486"/>
        <c:spPr>
          <a:solidFill>
            <a:schemeClr val="accent1"/>
          </a:solidFill>
          <a:ln w="19050">
            <a:solidFill>
              <a:schemeClr val="lt1"/>
            </a:solidFill>
          </a:ln>
          <a:effectLst/>
        </c:spPr>
      </c:pivotFmt>
      <c:pivotFmt>
        <c:idx val="7487"/>
        <c:spPr>
          <a:solidFill>
            <a:schemeClr val="accent1"/>
          </a:solidFill>
          <a:ln w="19050">
            <a:solidFill>
              <a:schemeClr val="lt1"/>
            </a:solidFill>
          </a:ln>
          <a:effectLst/>
        </c:spPr>
      </c:pivotFmt>
      <c:pivotFmt>
        <c:idx val="7488"/>
        <c:spPr>
          <a:solidFill>
            <a:schemeClr val="accent1"/>
          </a:solidFill>
          <a:ln w="19050">
            <a:solidFill>
              <a:schemeClr val="lt1"/>
            </a:solidFill>
          </a:ln>
          <a:effectLst/>
        </c:spPr>
      </c:pivotFmt>
      <c:pivotFmt>
        <c:idx val="7489"/>
        <c:spPr>
          <a:solidFill>
            <a:schemeClr val="accent1"/>
          </a:solidFill>
          <a:ln w="19050">
            <a:solidFill>
              <a:schemeClr val="lt1"/>
            </a:solidFill>
          </a:ln>
          <a:effectLst/>
        </c:spPr>
        <c:marker>
          <c:symbol val="none"/>
        </c:marker>
      </c:pivotFmt>
      <c:pivotFmt>
        <c:idx val="7490"/>
        <c:spPr>
          <a:solidFill>
            <a:schemeClr val="accent1"/>
          </a:solidFill>
          <a:ln w="19050">
            <a:solidFill>
              <a:schemeClr val="lt1"/>
            </a:solidFill>
          </a:ln>
          <a:effectLst/>
        </c:spPr>
      </c:pivotFmt>
      <c:pivotFmt>
        <c:idx val="7491"/>
        <c:spPr>
          <a:solidFill>
            <a:schemeClr val="accent1"/>
          </a:solidFill>
          <a:ln w="19050">
            <a:solidFill>
              <a:schemeClr val="lt1"/>
            </a:solidFill>
          </a:ln>
          <a:effectLst/>
        </c:spPr>
      </c:pivotFmt>
      <c:pivotFmt>
        <c:idx val="7492"/>
        <c:spPr>
          <a:solidFill>
            <a:schemeClr val="accent1"/>
          </a:solidFill>
          <a:ln w="19050">
            <a:solidFill>
              <a:schemeClr val="lt1"/>
            </a:solidFill>
          </a:ln>
          <a:effectLst/>
        </c:spPr>
      </c:pivotFmt>
      <c:pivotFmt>
        <c:idx val="7493"/>
        <c:spPr>
          <a:solidFill>
            <a:schemeClr val="accent1"/>
          </a:solidFill>
          <a:ln w="19050">
            <a:solidFill>
              <a:schemeClr val="lt1"/>
            </a:solidFill>
          </a:ln>
          <a:effectLst/>
        </c:spPr>
      </c:pivotFmt>
      <c:pivotFmt>
        <c:idx val="7494"/>
        <c:spPr>
          <a:solidFill>
            <a:schemeClr val="accent1"/>
          </a:solidFill>
          <a:ln w="19050">
            <a:solidFill>
              <a:schemeClr val="lt1"/>
            </a:solidFill>
          </a:ln>
          <a:effectLst/>
        </c:spPr>
      </c:pivotFmt>
      <c:pivotFmt>
        <c:idx val="7495"/>
        <c:spPr>
          <a:solidFill>
            <a:schemeClr val="accent1"/>
          </a:solidFill>
          <a:ln w="19050">
            <a:solidFill>
              <a:schemeClr val="lt1"/>
            </a:solidFill>
          </a:ln>
          <a:effectLst/>
        </c:spPr>
      </c:pivotFmt>
      <c:pivotFmt>
        <c:idx val="7496"/>
        <c:spPr>
          <a:solidFill>
            <a:schemeClr val="accent1"/>
          </a:solidFill>
          <a:ln w="19050">
            <a:solidFill>
              <a:schemeClr val="lt1"/>
            </a:solidFill>
          </a:ln>
          <a:effectLst/>
        </c:spPr>
      </c:pivotFmt>
      <c:pivotFmt>
        <c:idx val="7497"/>
        <c:spPr>
          <a:solidFill>
            <a:schemeClr val="accent1"/>
          </a:solidFill>
          <a:ln w="19050">
            <a:solidFill>
              <a:schemeClr val="lt1"/>
            </a:solidFill>
          </a:ln>
          <a:effectLst/>
        </c:spPr>
      </c:pivotFmt>
      <c:pivotFmt>
        <c:idx val="7498"/>
        <c:spPr>
          <a:solidFill>
            <a:schemeClr val="accent1"/>
          </a:solidFill>
          <a:ln w="19050">
            <a:solidFill>
              <a:schemeClr val="lt1"/>
            </a:solidFill>
          </a:ln>
          <a:effectLst/>
        </c:spPr>
      </c:pivotFmt>
      <c:pivotFmt>
        <c:idx val="7499"/>
        <c:spPr>
          <a:solidFill>
            <a:schemeClr val="accent1"/>
          </a:solidFill>
          <a:ln w="19050">
            <a:solidFill>
              <a:schemeClr val="lt1"/>
            </a:solidFill>
          </a:ln>
          <a:effectLst/>
        </c:spPr>
      </c:pivotFmt>
      <c:pivotFmt>
        <c:idx val="7500"/>
        <c:spPr>
          <a:solidFill>
            <a:schemeClr val="accent1"/>
          </a:solidFill>
          <a:ln w="19050">
            <a:solidFill>
              <a:schemeClr val="lt1"/>
            </a:solidFill>
          </a:ln>
          <a:effectLst/>
        </c:spPr>
      </c:pivotFmt>
      <c:pivotFmt>
        <c:idx val="7501"/>
        <c:spPr>
          <a:solidFill>
            <a:schemeClr val="accent1"/>
          </a:solidFill>
          <a:ln w="19050">
            <a:solidFill>
              <a:schemeClr val="lt1"/>
            </a:solidFill>
          </a:ln>
          <a:effectLst/>
        </c:spPr>
      </c:pivotFmt>
      <c:pivotFmt>
        <c:idx val="7502"/>
        <c:spPr>
          <a:solidFill>
            <a:schemeClr val="accent1"/>
          </a:solidFill>
          <a:ln w="19050">
            <a:solidFill>
              <a:schemeClr val="lt1"/>
            </a:solidFill>
          </a:ln>
          <a:effectLst/>
        </c:spPr>
      </c:pivotFmt>
      <c:pivotFmt>
        <c:idx val="7503"/>
        <c:spPr>
          <a:solidFill>
            <a:schemeClr val="accent1"/>
          </a:solidFill>
          <a:ln w="19050">
            <a:solidFill>
              <a:schemeClr val="lt1"/>
            </a:solidFill>
          </a:ln>
          <a:effectLst/>
        </c:spPr>
      </c:pivotFmt>
      <c:pivotFmt>
        <c:idx val="7504"/>
        <c:spPr>
          <a:solidFill>
            <a:schemeClr val="accent1"/>
          </a:solidFill>
          <a:ln w="19050">
            <a:solidFill>
              <a:schemeClr val="lt1"/>
            </a:solidFill>
          </a:ln>
          <a:effectLst/>
        </c:spPr>
      </c:pivotFmt>
      <c:pivotFmt>
        <c:idx val="7505"/>
        <c:spPr>
          <a:solidFill>
            <a:schemeClr val="accent1"/>
          </a:solidFill>
          <a:ln w="19050">
            <a:solidFill>
              <a:schemeClr val="lt1"/>
            </a:solidFill>
          </a:ln>
          <a:effectLst/>
        </c:spPr>
      </c:pivotFmt>
      <c:pivotFmt>
        <c:idx val="7506"/>
        <c:spPr>
          <a:solidFill>
            <a:schemeClr val="accent1"/>
          </a:solidFill>
          <a:ln w="19050">
            <a:solidFill>
              <a:schemeClr val="lt1"/>
            </a:solidFill>
          </a:ln>
          <a:effectLst/>
        </c:spPr>
      </c:pivotFmt>
      <c:pivotFmt>
        <c:idx val="7507"/>
        <c:spPr>
          <a:solidFill>
            <a:schemeClr val="accent1"/>
          </a:solidFill>
          <a:ln w="19050">
            <a:solidFill>
              <a:schemeClr val="lt1"/>
            </a:solidFill>
          </a:ln>
          <a:effectLst/>
        </c:spPr>
      </c:pivotFmt>
      <c:pivotFmt>
        <c:idx val="7508"/>
        <c:spPr>
          <a:solidFill>
            <a:schemeClr val="accent1"/>
          </a:solidFill>
          <a:ln w="19050">
            <a:solidFill>
              <a:schemeClr val="lt1"/>
            </a:solidFill>
          </a:ln>
          <a:effectLst/>
        </c:spPr>
      </c:pivotFmt>
      <c:pivotFmt>
        <c:idx val="7509"/>
        <c:spPr>
          <a:solidFill>
            <a:schemeClr val="accent1"/>
          </a:solidFill>
          <a:ln w="19050">
            <a:solidFill>
              <a:schemeClr val="lt1"/>
            </a:solidFill>
          </a:ln>
          <a:effectLst/>
        </c:spPr>
      </c:pivotFmt>
      <c:pivotFmt>
        <c:idx val="7510"/>
        <c:spPr>
          <a:solidFill>
            <a:schemeClr val="accent1"/>
          </a:solidFill>
          <a:ln w="19050">
            <a:solidFill>
              <a:schemeClr val="lt1"/>
            </a:solidFill>
          </a:ln>
          <a:effectLst/>
        </c:spPr>
      </c:pivotFmt>
      <c:pivotFmt>
        <c:idx val="7511"/>
        <c:spPr>
          <a:solidFill>
            <a:schemeClr val="accent1"/>
          </a:solidFill>
          <a:ln w="19050">
            <a:solidFill>
              <a:schemeClr val="lt1"/>
            </a:solidFill>
          </a:ln>
          <a:effectLst/>
        </c:spPr>
      </c:pivotFmt>
      <c:pivotFmt>
        <c:idx val="7512"/>
        <c:spPr>
          <a:solidFill>
            <a:schemeClr val="accent1"/>
          </a:solidFill>
          <a:ln w="19050">
            <a:solidFill>
              <a:schemeClr val="lt1"/>
            </a:solidFill>
          </a:ln>
          <a:effectLst/>
        </c:spPr>
      </c:pivotFmt>
      <c:pivotFmt>
        <c:idx val="7513"/>
        <c:spPr>
          <a:solidFill>
            <a:schemeClr val="accent1"/>
          </a:solidFill>
          <a:ln w="19050">
            <a:solidFill>
              <a:schemeClr val="lt1"/>
            </a:solidFill>
          </a:ln>
          <a:effectLst/>
        </c:spPr>
      </c:pivotFmt>
      <c:pivotFmt>
        <c:idx val="7514"/>
        <c:spPr>
          <a:solidFill>
            <a:schemeClr val="accent1"/>
          </a:solidFill>
          <a:ln w="19050">
            <a:solidFill>
              <a:schemeClr val="lt1"/>
            </a:solidFill>
          </a:ln>
          <a:effectLst/>
        </c:spPr>
      </c:pivotFmt>
      <c:pivotFmt>
        <c:idx val="7515"/>
        <c:spPr>
          <a:solidFill>
            <a:schemeClr val="accent1"/>
          </a:solidFill>
          <a:ln w="19050">
            <a:solidFill>
              <a:schemeClr val="lt1"/>
            </a:solidFill>
          </a:ln>
          <a:effectLst/>
        </c:spPr>
      </c:pivotFmt>
      <c:pivotFmt>
        <c:idx val="7516"/>
        <c:spPr>
          <a:solidFill>
            <a:schemeClr val="accent1"/>
          </a:solidFill>
          <a:ln w="19050">
            <a:solidFill>
              <a:schemeClr val="lt1"/>
            </a:solidFill>
          </a:ln>
          <a:effectLst/>
        </c:spPr>
      </c:pivotFmt>
      <c:pivotFmt>
        <c:idx val="7517"/>
        <c:spPr>
          <a:solidFill>
            <a:schemeClr val="accent1"/>
          </a:solidFill>
          <a:ln w="19050">
            <a:solidFill>
              <a:schemeClr val="lt1"/>
            </a:solidFill>
          </a:ln>
          <a:effectLst/>
        </c:spPr>
      </c:pivotFmt>
      <c:pivotFmt>
        <c:idx val="7518"/>
        <c:spPr>
          <a:solidFill>
            <a:schemeClr val="accent1"/>
          </a:solidFill>
          <a:ln w="19050">
            <a:solidFill>
              <a:schemeClr val="lt1"/>
            </a:solidFill>
          </a:ln>
          <a:effectLst/>
        </c:spPr>
      </c:pivotFmt>
      <c:pivotFmt>
        <c:idx val="7519"/>
        <c:spPr>
          <a:solidFill>
            <a:schemeClr val="accent1"/>
          </a:solidFill>
          <a:ln w="19050">
            <a:solidFill>
              <a:schemeClr val="lt1"/>
            </a:solidFill>
          </a:ln>
          <a:effectLst/>
        </c:spPr>
      </c:pivotFmt>
      <c:pivotFmt>
        <c:idx val="7520"/>
        <c:spPr>
          <a:solidFill>
            <a:schemeClr val="accent1"/>
          </a:solidFill>
          <a:ln w="19050">
            <a:solidFill>
              <a:schemeClr val="lt1"/>
            </a:solidFill>
          </a:ln>
          <a:effectLst/>
        </c:spPr>
      </c:pivotFmt>
      <c:pivotFmt>
        <c:idx val="7521"/>
        <c:spPr>
          <a:solidFill>
            <a:schemeClr val="accent1"/>
          </a:solidFill>
          <a:ln w="19050">
            <a:solidFill>
              <a:schemeClr val="lt1"/>
            </a:solidFill>
          </a:ln>
          <a:effectLst/>
        </c:spPr>
      </c:pivotFmt>
      <c:pivotFmt>
        <c:idx val="7522"/>
        <c:spPr>
          <a:solidFill>
            <a:schemeClr val="accent1"/>
          </a:solidFill>
          <a:ln w="19050">
            <a:solidFill>
              <a:schemeClr val="lt1"/>
            </a:solidFill>
          </a:ln>
          <a:effectLst/>
        </c:spPr>
      </c:pivotFmt>
      <c:pivotFmt>
        <c:idx val="7523"/>
        <c:spPr>
          <a:solidFill>
            <a:schemeClr val="accent1"/>
          </a:solidFill>
          <a:ln w="19050">
            <a:solidFill>
              <a:schemeClr val="lt1"/>
            </a:solidFill>
          </a:ln>
          <a:effectLst/>
        </c:spPr>
      </c:pivotFmt>
      <c:pivotFmt>
        <c:idx val="7524"/>
        <c:spPr>
          <a:solidFill>
            <a:schemeClr val="accent1"/>
          </a:solidFill>
          <a:ln w="19050">
            <a:solidFill>
              <a:schemeClr val="lt1"/>
            </a:solidFill>
          </a:ln>
          <a:effectLst/>
        </c:spPr>
      </c:pivotFmt>
      <c:pivotFmt>
        <c:idx val="7525"/>
        <c:spPr>
          <a:solidFill>
            <a:schemeClr val="accent1"/>
          </a:solidFill>
          <a:ln w="19050">
            <a:solidFill>
              <a:schemeClr val="lt1"/>
            </a:solidFill>
          </a:ln>
          <a:effectLst/>
        </c:spPr>
      </c:pivotFmt>
      <c:pivotFmt>
        <c:idx val="7526"/>
        <c:spPr>
          <a:solidFill>
            <a:schemeClr val="accent1"/>
          </a:solidFill>
          <a:ln w="19050">
            <a:solidFill>
              <a:schemeClr val="lt1"/>
            </a:solidFill>
          </a:ln>
          <a:effectLst/>
        </c:spPr>
      </c:pivotFmt>
      <c:pivotFmt>
        <c:idx val="7527"/>
        <c:spPr>
          <a:solidFill>
            <a:schemeClr val="accent1"/>
          </a:solidFill>
          <a:ln w="19050">
            <a:solidFill>
              <a:schemeClr val="lt1"/>
            </a:solidFill>
          </a:ln>
          <a:effectLst/>
        </c:spPr>
      </c:pivotFmt>
      <c:pivotFmt>
        <c:idx val="7528"/>
        <c:spPr>
          <a:solidFill>
            <a:schemeClr val="accent1"/>
          </a:solidFill>
          <a:ln w="19050">
            <a:solidFill>
              <a:schemeClr val="lt1"/>
            </a:solidFill>
          </a:ln>
          <a:effectLst/>
        </c:spPr>
      </c:pivotFmt>
      <c:pivotFmt>
        <c:idx val="7529"/>
        <c:spPr>
          <a:solidFill>
            <a:schemeClr val="accent1"/>
          </a:solidFill>
          <a:ln w="19050">
            <a:solidFill>
              <a:schemeClr val="lt1"/>
            </a:solidFill>
          </a:ln>
          <a:effectLst/>
        </c:spPr>
      </c:pivotFmt>
      <c:pivotFmt>
        <c:idx val="7530"/>
        <c:spPr>
          <a:solidFill>
            <a:schemeClr val="accent1"/>
          </a:solidFill>
          <a:ln w="19050">
            <a:solidFill>
              <a:schemeClr val="lt1"/>
            </a:solidFill>
          </a:ln>
          <a:effectLst/>
        </c:spPr>
      </c:pivotFmt>
      <c:pivotFmt>
        <c:idx val="7531"/>
        <c:spPr>
          <a:solidFill>
            <a:schemeClr val="accent1"/>
          </a:solidFill>
          <a:ln w="19050">
            <a:solidFill>
              <a:schemeClr val="lt1"/>
            </a:solidFill>
          </a:ln>
          <a:effectLst/>
        </c:spPr>
      </c:pivotFmt>
      <c:pivotFmt>
        <c:idx val="7532"/>
        <c:spPr>
          <a:solidFill>
            <a:schemeClr val="accent1"/>
          </a:solidFill>
          <a:ln w="19050">
            <a:solidFill>
              <a:schemeClr val="lt1"/>
            </a:solidFill>
          </a:ln>
          <a:effectLst/>
        </c:spPr>
      </c:pivotFmt>
      <c:pivotFmt>
        <c:idx val="7533"/>
        <c:spPr>
          <a:solidFill>
            <a:schemeClr val="accent1"/>
          </a:solidFill>
          <a:ln w="19050">
            <a:solidFill>
              <a:schemeClr val="lt1"/>
            </a:solidFill>
          </a:ln>
          <a:effectLst/>
        </c:spPr>
      </c:pivotFmt>
      <c:pivotFmt>
        <c:idx val="7534"/>
        <c:spPr>
          <a:solidFill>
            <a:schemeClr val="accent1"/>
          </a:solidFill>
          <a:ln w="19050">
            <a:solidFill>
              <a:schemeClr val="lt1"/>
            </a:solidFill>
          </a:ln>
          <a:effectLst/>
        </c:spPr>
      </c:pivotFmt>
      <c:pivotFmt>
        <c:idx val="7535"/>
        <c:spPr>
          <a:solidFill>
            <a:schemeClr val="accent1"/>
          </a:solidFill>
          <a:ln w="19050">
            <a:solidFill>
              <a:schemeClr val="lt1"/>
            </a:solidFill>
          </a:ln>
          <a:effectLst/>
        </c:spPr>
      </c:pivotFmt>
      <c:pivotFmt>
        <c:idx val="7536"/>
        <c:spPr>
          <a:solidFill>
            <a:schemeClr val="accent1"/>
          </a:solidFill>
          <a:ln w="19050">
            <a:solidFill>
              <a:schemeClr val="lt1"/>
            </a:solidFill>
          </a:ln>
          <a:effectLst/>
        </c:spPr>
      </c:pivotFmt>
      <c:pivotFmt>
        <c:idx val="7537"/>
        <c:spPr>
          <a:solidFill>
            <a:schemeClr val="accent1"/>
          </a:solidFill>
          <a:ln w="19050">
            <a:solidFill>
              <a:schemeClr val="lt1"/>
            </a:solidFill>
          </a:ln>
          <a:effectLst/>
        </c:spPr>
      </c:pivotFmt>
      <c:pivotFmt>
        <c:idx val="7538"/>
        <c:spPr>
          <a:solidFill>
            <a:schemeClr val="accent1"/>
          </a:solidFill>
          <a:ln w="19050">
            <a:solidFill>
              <a:schemeClr val="lt1"/>
            </a:solidFill>
          </a:ln>
          <a:effectLst/>
        </c:spPr>
      </c:pivotFmt>
      <c:pivotFmt>
        <c:idx val="7539"/>
        <c:spPr>
          <a:solidFill>
            <a:schemeClr val="accent1"/>
          </a:solidFill>
          <a:ln w="19050">
            <a:solidFill>
              <a:schemeClr val="lt1"/>
            </a:solidFill>
          </a:ln>
          <a:effectLst/>
        </c:spPr>
      </c:pivotFmt>
      <c:pivotFmt>
        <c:idx val="7540"/>
        <c:spPr>
          <a:solidFill>
            <a:schemeClr val="accent1"/>
          </a:solidFill>
          <a:ln w="19050">
            <a:solidFill>
              <a:schemeClr val="lt1"/>
            </a:solidFill>
          </a:ln>
          <a:effectLst/>
        </c:spPr>
      </c:pivotFmt>
      <c:pivotFmt>
        <c:idx val="7541"/>
        <c:spPr>
          <a:solidFill>
            <a:schemeClr val="accent1"/>
          </a:solidFill>
          <a:ln w="19050">
            <a:solidFill>
              <a:schemeClr val="lt1"/>
            </a:solidFill>
          </a:ln>
          <a:effectLst/>
        </c:spPr>
      </c:pivotFmt>
      <c:pivotFmt>
        <c:idx val="7542"/>
        <c:spPr>
          <a:solidFill>
            <a:schemeClr val="accent1"/>
          </a:solidFill>
          <a:ln w="19050">
            <a:solidFill>
              <a:schemeClr val="lt1"/>
            </a:solidFill>
          </a:ln>
          <a:effectLst/>
        </c:spPr>
      </c:pivotFmt>
      <c:pivotFmt>
        <c:idx val="7543"/>
        <c:spPr>
          <a:solidFill>
            <a:schemeClr val="accent1"/>
          </a:solidFill>
          <a:ln w="19050">
            <a:solidFill>
              <a:schemeClr val="lt1"/>
            </a:solidFill>
          </a:ln>
          <a:effectLst/>
        </c:spPr>
      </c:pivotFmt>
      <c:pivotFmt>
        <c:idx val="7544"/>
        <c:spPr>
          <a:solidFill>
            <a:schemeClr val="accent1"/>
          </a:solidFill>
          <a:ln w="19050">
            <a:solidFill>
              <a:schemeClr val="lt1"/>
            </a:solidFill>
          </a:ln>
          <a:effectLst/>
        </c:spPr>
      </c:pivotFmt>
      <c:pivotFmt>
        <c:idx val="7545"/>
        <c:spPr>
          <a:solidFill>
            <a:schemeClr val="accent1"/>
          </a:solidFill>
          <a:ln w="19050">
            <a:solidFill>
              <a:schemeClr val="lt1"/>
            </a:solidFill>
          </a:ln>
          <a:effectLst/>
        </c:spPr>
      </c:pivotFmt>
      <c:pivotFmt>
        <c:idx val="7546"/>
        <c:spPr>
          <a:solidFill>
            <a:schemeClr val="accent1"/>
          </a:solidFill>
          <a:ln w="19050">
            <a:solidFill>
              <a:schemeClr val="lt1"/>
            </a:solidFill>
          </a:ln>
          <a:effectLst/>
        </c:spPr>
      </c:pivotFmt>
      <c:pivotFmt>
        <c:idx val="7547"/>
        <c:spPr>
          <a:solidFill>
            <a:schemeClr val="accent1"/>
          </a:solidFill>
          <a:ln w="19050">
            <a:solidFill>
              <a:schemeClr val="lt1"/>
            </a:solidFill>
          </a:ln>
          <a:effectLst/>
        </c:spPr>
      </c:pivotFmt>
      <c:pivotFmt>
        <c:idx val="7548"/>
        <c:spPr>
          <a:solidFill>
            <a:schemeClr val="accent1"/>
          </a:solidFill>
          <a:ln w="19050">
            <a:solidFill>
              <a:schemeClr val="lt1"/>
            </a:solidFill>
          </a:ln>
          <a:effectLst/>
        </c:spPr>
      </c:pivotFmt>
      <c:pivotFmt>
        <c:idx val="7549"/>
        <c:spPr>
          <a:solidFill>
            <a:schemeClr val="accent1"/>
          </a:solidFill>
          <a:ln w="19050">
            <a:solidFill>
              <a:schemeClr val="lt1"/>
            </a:solidFill>
          </a:ln>
          <a:effectLst/>
        </c:spPr>
      </c:pivotFmt>
      <c:pivotFmt>
        <c:idx val="7550"/>
        <c:spPr>
          <a:solidFill>
            <a:schemeClr val="accent1"/>
          </a:solidFill>
          <a:ln w="19050">
            <a:solidFill>
              <a:schemeClr val="lt1"/>
            </a:solidFill>
          </a:ln>
          <a:effectLst/>
        </c:spPr>
      </c:pivotFmt>
      <c:pivotFmt>
        <c:idx val="7551"/>
        <c:spPr>
          <a:solidFill>
            <a:schemeClr val="accent1"/>
          </a:solidFill>
          <a:ln w="19050">
            <a:solidFill>
              <a:schemeClr val="lt1"/>
            </a:solidFill>
          </a:ln>
          <a:effectLst/>
        </c:spPr>
      </c:pivotFmt>
      <c:pivotFmt>
        <c:idx val="7552"/>
        <c:spPr>
          <a:solidFill>
            <a:schemeClr val="accent1"/>
          </a:solidFill>
          <a:ln w="19050">
            <a:solidFill>
              <a:schemeClr val="lt1"/>
            </a:solidFill>
          </a:ln>
          <a:effectLst/>
        </c:spPr>
      </c:pivotFmt>
      <c:pivotFmt>
        <c:idx val="7553"/>
        <c:spPr>
          <a:solidFill>
            <a:schemeClr val="accent1"/>
          </a:solidFill>
          <a:ln w="19050">
            <a:solidFill>
              <a:schemeClr val="lt1"/>
            </a:solidFill>
          </a:ln>
          <a:effectLst/>
        </c:spPr>
      </c:pivotFmt>
      <c:pivotFmt>
        <c:idx val="7554"/>
        <c:spPr>
          <a:solidFill>
            <a:schemeClr val="accent1"/>
          </a:solidFill>
          <a:ln w="19050">
            <a:solidFill>
              <a:schemeClr val="lt1"/>
            </a:solidFill>
          </a:ln>
          <a:effectLst/>
        </c:spPr>
      </c:pivotFmt>
      <c:pivotFmt>
        <c:idx val="7555"/>
        <c:spPr>
          <a:solidFill>
            <a:schemeClr val="accent1"/>
          </a:solidFill>
          <a:ln w="19050">
            <a:solidFill>
              <a:schemeClr val="lt1"/>
            </a:solidFill>
          </a:ln>
          <a:effectLst/>
        </c:spPr>
      </c:pivotFmt>
      <c:pivotFmt>
        <c:idx val="7556"/>
        <c:spPr>
          <a:solidFill>
            <a:schemeClr val="accent1"/>
          </a:solidFill>
          <a:ln w="19050">
            <a:solidFill>
              <a:schemeClr val="lt1"/>
            </a:solidFill>
          </a:ln>
          <a:effectLst/>
        </c:spPr>
      </c:pivotFmt>
      <c:pivotFmt>
        <c:idx val="7557"/>
        <c:spPr>
          <a:solidFill>
            <a:schemeClr val="accent1"/>
          </a:solidFill>
          <a:ln w="19050">
            <a:solidFill>
              <a:schemeClr val="lt1"/>
            </a:solidFill>
          </a:ln>
          <a:effectLst/>
        </c:spPr>
      </c:pivotFmt>
      <c:pivotFmt>
        <c:idx val="7558"/>
        <c:spPr>
          <a:solidFill>
            <a:schemeClr val="accent1"/>
          </a:solidFill>
          <a:ln w="19050">
            <a:solidFill>
              <a:schemeClr val="lt1"/>
            </a:solidFill>
          </a:ln>
          <a:effectLst/>
        </c:spPr>
      </c:pivotFmt>
      <c:pivotFmt>
        <c:idx val="7559"/>
        <c:spPr>
          <a:solidFill>
            <a:schemeClr val="accent1"/>
          </a:solidFill>
          <a:ln w="19050">
            <a:solidFill>
              <a:schemeClr val="lt1"/>
            </a:solidFill>
          </a:ln>
          <a:effectLst/>
        </c:spPr>
      </c:pivotFmt>
      <c:pivotFmt>
        <c:idx val="7560"/>
        <c:spPr>
          <a:solidFill>
            <a:schemeClr val="accent1"/>
          </a:solidFill>
          <a:ln w="19050">
            <a:solidFill>
              <a:schemeClr val="lt1"/>
            </a:solidFill>
          </a:ln>
          <a:effectLst/>
        </c:spPr>
      </c:pivotFmt>
      <c:pivotFmt>
        <c:idx val="7561"/>
        <c:spPr>
          <a:solidFill>
            <a:schemeClr val="accent1"/>
          </a:solidFill>
          <a:ln w="19050">
            <a:solidFill>
              <a:schemeClr val="lt1"/>
            </a:solidFill>
          </a:ln>
          <a:effectLst/>
        </c:spPr>
      </c:pivotFmt>
      <c:pivotFmt>
        <c:idx val="7562"/>
        <c:spPr>
          <a:solidFill>
            <a:schemeClr val="accent1"/>
          </a:solidFill>
          <a:ln w="19050">
            <a:solidFill>
              <a:schemeClr val="lt1"/>
            </a:solidFill>
          </a:ln>
          <a:effectLst/>
        </c:spPr>
      </c:pivotFmt>
      <c:pivotFmt>
        <c:idx val="7563"/>
        <c:spPr>
          <a:solidFill>
            <a:schemeClr val="accent1"/>
          </a:solidFill>
          <a:ln w="19050">
            <a:solidFill>
              <a:schemeClr val="lt1"/>
            </a:solidFill>
          </a:ln>
          <a:effectLst/>
        </c:spPr>
      </c:pivotFmt>
      <c:pivotFmt>
        <c:idx val="7564"/>
        <c:spPr>
          <a:solidFill>
            <a:schemeClr val="accent1"/>
          </a:solidFill>
          <a:ln w="19050">
            <a:solidFill>
              <a:schemeClr val="lt1"/>
            </a:solidFill>
          </a:ln>
          <a:effectLst/>
        </c:spPr>
      </c:pivotFmt>
      <c:pivotFmt>
        <c:idx val="7565"/>
        <c:spPr>
          <a:solidFill>
            <a:schemeClr val="accent1"/>
          </a:solidFill>
          <a:ln w="19050">
            <a:solidFill>
              <a:schemeClr val="lt1"/>
            </a:solidFill>
          </a:ln>
          <a:effectLst/>
        </c:spPr>
      </c:pivotFmt>
      <c:pivotFmt>
        <c:idx val="7566"/>
        <c:spPr>
          <a:solidFill>
            <a:schemeClr val="accent1"/>
          </a:solidFill>
          <a:ln w="19050">
            <a:solidFill>
              <a:schemeClr val="lt1"/>
            </a:solidFill>
          </a:ln>
          <a:effectLst/>
        </c:spPr>
      </c:pivotFmt>
      <c:pivotFmt>
        <c:idx val="7567"/>
        <c:spPr>
          <a:solidFill>
            <a:schemeClr val="accent1"/>
          </a:solidFill>
          <a:ln w="19050">
            <a:solidFill>
              <a:schemeClr val="lt1"/>
            </a:solidFill>
          </a:ln>
          <a:effectLst/>
        </c:spPr>
      </c:pivotFmt>
      <c:pivotFmt>
        <c:idx val="7568"/>
        <c:spPr>
          <a:solidFill>
            <a:schemeClr val="accent1"/>
          </a:solidFill>
          <a:ln w="19050">
            <a:solidFill>
              <a:schemeClr val="lt1"/>
            </a:solidFill>
          </a:ln>
          <a:effectLst/>
        </c:spPr>
      </c:pivotFmt>
      <c:pivotFmt>
        <c:idx val="7569"/>
        <c:spPr>
          <a:solidFill>
            <a:schemeClr val="accent1"/>
          </a:solidFill>
          <a:ln w="19050">
            <a:solidFill>
              <a:schemeClr val="lt1"/>
            </a:solidFill>
          </a:ln>
          <a:effectLst/>
        </c:spPr>
      </c:pivotFmt>
      <c:pivotFmt>
        <c:idx val="7570"/>
        <c:spPr>
          <a:solidFill>
            <a:schemeClr val="accent1"/>
          </a:solidFill>
          <a:ln w="19050">
            <a:solidFill>
              <a:schemeClr val="lt1"/>
            </a:solidFill>
          </a:ln>
          <a:effectLst/>
        </c:spPr>
      </c:pivotFmt>
      <c:pivotFmt>
        <c:idx val="7571"/>
        <c:spPr>
          <a:solidFill>
            <a:schemeClr val="accent1"/>
          </a:solidFill>
          <a:ln w="19050">
            <a:solidFill>
              <a:schemeClr val="lt1"/>
            </a:solidFill>
          </a:ln>
          <a:effectLst/>
        </c:spPr>
      </c:pivotFmt>
      <c:pivotFmt>
        <c:idx val="7572"/>
        <c:spPr>
          <a:solidFill>
            <a:schemeClr val="accent1"/>
          </a:solidFill>
          <a:ln w="19050">
            <a:solidFill>
              <a:schemeClr val="lt1"/>
            </a:solidFill>
          </a:ln>
          <a:effectLst/>
        </c:spPr>
      </c:pivotFmt>
      <c:pivotFmt>
        <c:idx val="7573"/>
        <c:spPr>
          <a:solidFill>
            <a:schemeClr val="accent1"/>
          </a:solidFill>
          <a:ln w="19050">
            <a:solidFill>
              <a:schemeClr val="lt1"/>
            </a:solidFill>
          </a:ln>
          <a:effectLst/>
        </c:spPr>
      </c:pivotFmt>
      <c:pivotFmt>
        <c:idx val="7574"/>
        <c:spPr>
          <a:solidFill>
            <a:schemeClr val="accent1"/>
          </a:solidFill>
          <a:ln w="19050">
            <a:solidFill>
              <a:schemeClr val="lt1"/>
            </a:solidFill>
          </a:ln>
          <a:effectLst/>
        </c:spPr>
      </c:pivotFmt>
      <c:pivotFmt>
        <c:idx val="7575"/>
        <c:spPr>
          <a:solidFill>
            <a:schemeClr val="accent1"/>
          </a:solidFill>
          <a:ln w="19050">
            <a:solidFill>
              <a:schemeClr val="lt1"/>
            </a:solidFill>
          </a:ln>
          <a:effectLst/>
        </c:spPr>
      </c:pivotFmt>
      <c:pivotFmt>
        <c:idx val="7576"/>
        <c:spPr>
          <a:solidFill>
            <a:schemeClr val="accent1"/>
          </a:solidFill>
          <a:ln w="19050">
            <a:solidFill>
              <a:schemeClr val="lt1"/>
            </a:solidFill>
          </a:ln>
          <a:effectLst/>
        </c:spPr>
      </c:pivotFmt>
      <c:pivotFmt>
        <c:idx val="7577"/>
        <c:spPr>
          <a:solidFill>
            <a:schemeClr val="accent1"/>
          </a:solidFill>
          <a:ln w="19050">
            <a:solidFill>
              <a:schemeClr val="lt1"/>
            </a:solidFill>
          </a:ln>
          <a:effectLst/>
        </c:spPr>
      </c:pivotFmt>
      <c:pivotFmt>
        <c:idx val="7578"/>
        <c:spPr>
          <a:solidFill>
            <a:schemeClr val="accent1"/>
          </a:solidFill>
          <a:ln w="19050">
            <a:solidFill>
              <a:schemeClr val="lt1"/>
            </a:solidFill>
          </a:ln>
          <a:effectLst/>
        </c:spPr>
      </c:pivotFmt>
      <c:pivotFmt>
        <c:idx val="7579"/>
        <c:spPr>
          <a:solidFill>
            <a:schemeClr val="accent1"/>
          </a:solidFill>
          <a:ln w="19050">
            <a:solidFill>
              <a:schemeClr val="lt1"/>
            </a:solidFill>
          </a:ln>
          <a:effectLst/>
        </c:spPr>
      </c:pivotFmt>
      <c:pivotFmt>
        <c:idx val="7580"/>
        <c:spPr>
          <a:solidFill>
            <a:schemeClr val="accent1"/>
          </a:solidFill>
          <a:ln w="19050">
            <a:solidFill>
              <a:schemeClr val="lt1"/>
            </a:solidFill>
          </a:ln>
          <a:effectLst/>
        </c:spPr>
      </c:pivotFmt>
      <c:pivotFmt>
        <c:idx val="7581"/>
        <c:spPr>
          <a:solidFill>
            <a:schemeClr val="accent1"/>
          </a:solidFill>
          <a:ln w="19050">
            <a:solidFill>
              <a:schemeClr val="lt1"/>
            </a:solidFill>
          </a:ln>
          <a:effectLst/>
        </c:spPr>
      </c:pivotFmt>
      <c:pivotFmt>
        <c:idx val="7582"/>
        <c:spPr>
          <a:solidFill>
            <a:schemeClr val="accent1"/>
          </a:solidFill>
          <a:ln w="19050">
            <a:solidFill>
              <a:schemeClr val="lt1"/>
            </a:solidFill>
          </a:ln>
          <a:effectLst/>
        </c:spPr>
      </c:pivotFmt>
      <c:pivotFmt>
        <c:idx val="7583"/>
        <c:spPr>
          <a:solidFill>
            <a:schemeClr val="accent1"/>
          </a:solidFill>
          <a:ln w="19050">
            <a:solidFill>
              <a:schemeClr val="lt1"/>
            </a:solidFill>
          </a:ln>
          <a:effectLst/>
        </c:spPr>
      </c:pivotFmt>
      <c:pivotFmt>
        <c:idx val="7584"/>
        <c:spPr>
          <a:solidFill>
            <a:schemeClr val="accent1"/>
          </a:solidFill>
          <a:ln w="19050">
            <a:solidFill>
              <a:schemeClr val="lt1"/>
            </a:solidFill>
          </a:ln>
          <a:effectLst/>
        </c:spPr>
      </c:pivotFmt>
      <c:pivotFmt>
        <c:idx val="7585"/>
        <c:spPr>
          <a:solidFill>
            <a:schemeClr val="accent1"/>
          </a:solidFill>
          <a:ln w="19050">
            <a:solidFill>
              <a:schemeClr val="lt1"/>
            </a:solidFill>
          </a:ln>
          <a:effectLst/>
        </c:spPr>
      </c:pivotFmt>
      <c:pivotFmt>
        <c:idx val="7586"/>
        <c:spPr>
          <a:solidFill>
            <a:schemeClr val="accent1"/>
          </a:solidFill>
          <a:ln w="19050">
            <a:solidFill>
              <a:schemeClr val="lt1"/>
            </a:solidFill>
          </a:ln>
          <a:effectLst/>
        </c:spPr>
      </c:pivotFmt>
      <c:pivotFmt>
        <c:idx val="7587"/>
        <c:spPr>
          <a:solidFill>
            <a:schemeClr val="accent1"/>
          </a:solidFill>
          <a:ln w="19050">
            <a:solidFill>
              <a:schemeClr val="lt1"/>
            </a:solidFill>
          </a:ln>
          <a:effectLst/>
        </c:spPr>
      </c:pivotFmt>
      <c:pivotFmt>
        <c:idx val="7588"/>
        <c:spPr>
          <a:solidFill>
            <a:schemeClr val="accent1"/>
          </a:solidFill>
          <a:ln w="19050">
            <a:solidFill>
              <a:schemeClr val="lt1"/>
            </a:solidFill>
          </a:ln>
          <a:effectLst/>
        </c:spPr>
      </c:pivotFmt>
      <c:pivotFmt>
        <c:idx val="7589"/>
        <c:spPr>
          <a:solidFill>
            <a:schemeClr val="accent1"/>
          </a:solidFill>
          <a:ln w="19050">
            <a:solidFill>
              <a:schemeClr val="lt1"/>
            </a:solidFill>
          </a:ln>
          <a:effectLst/>
        </c:spPr>
      </c:pivotFmt>
      <c:pivotFmt>
        <c:idx val="7590"/>
        <c:spPr>
          <a:solidFill>
            <a:schemeClr val="accent1"/>
          </a:solidFill>
          <a:ln w="19050">
            <a:solidFill>
              <a:schemeClr val="lt1"/>
            </a:solidFill>
          </a:ln>
          <a:effectLst/>
        </c:spPr>
      </c:pivotFmt>
      <c:pivotFmt>
        <c:idx val="7591"/>
        <c:spPr>
          <a:solidFill>
            <a:schemeClr val="accent1"/>
          </a:solidFill>
          <a:ln w="19050">
            <a:solidFill>
              <a:schemeClr val="lt1"/>
            </a:solidFill>
          </a:ln>
          <a:effectLst/>
        </c:spPr>
      </c:pivotFmt>
      <c:pivotFmt>
        <c:idx val="7592"/>
        <c:spPr>
          <a:solidFill>
            <a:schemeClr val="accent1"/>
          </a:solidFill>
          <a:ln w="19050">
            <a:solidFill>
              <a:schemeClr val="lt1"/>
            </a:solidFill>
          </a:ln>
          <a:effectLst/>
        </c:spPr>
      </c:pivotFmt>
      <c:pivotFmt>
        <c:idx val="7593"/>
        <c:spPr>
          <a:solidFill>
            <a:schemeClr val="accent1"/>
          </a:solidFill>
          <a:ln w="19050">
            <a:solidFill>
              <a:schemeClr val="lt1"/>
            </a:solidFill>
          </a:ln>
          <a:effectLst/>
        </c:spPr>
      </c:pivotFmt>
      <c:pivotFmt>
        <c:idx val="7594"/>
        <c:spPr>
          <a:solidFill>
            <a:schemeClr val="accent1"/>
          </a:solidFill>
          <a:ln w="19050">
            <a:solidFill>
              <a:schemeClr val="lt1"/>
            </a:solidFill>
          </a:ln>
          <a:effectLst/>
        </c:spPr>
      </c:pivotFmt>
      <c:pivotFmt>
        <c:idx val="7595"/>
        <c:spPr>
          <a:solidFill>
            <a:schemeClr val="accent1"/>
          </a:solidFill>
          <a:ln w="19050">
            <a:solidFill>
              <a:schemeClr val="lt1"/>
            </a:solidFill>
          </a:ln>
          <a:effectLst/>
        </c:spPr>
      </c:pivotFmt>
      <c:pivotFmt>
        <c:idx val="7596"/>
        <c:spPr>
          <a:solidFill>
            <a:schemeClr val="accent1"/>
          </a:solidFill>
          <a:ln w="19050">
            <a:solidFill>
              <a:schemeClr val="lt1"/>
            </a:solidFill>
          </a:ln>
          <a:effectLst/>
        </c:spPr>
      </c:pivotFmt>
      <c:pivotFmt>
        <c:idx val="7597"/>
        <c:spPr>
          <a:solidFill>
            <a:schemeClr val="accent1"/>
          </a:solidFill>
          <a:ln w="19050">
            <a:solidFill>
              <a:schemeClr val="lt1"/>
            </a:solidFill>
          </a:ln>
          <a:effectLst/>
        </c:spPr>
      </c:pivotFmt>
      <c:pivotFmt>
        <c:idx val="7598"/>
        <c:spPr>
          <a:solidFill>
            <a:schemeClr val="accent1"/>
          </a:solidFill>
          <a:ln w="19050">
            <a:solidFill>
              <a:schemeClr val="lt1"/>
            </a:solidFill>
          </a:ln>
          <a:effectLst/>
        </c:spPr>
      </c:pivotFmt>
      <c:pivotFmt>
        <c:idx val="7599"/>
        <c:spPr>
          <a:solidFill>
            <a:schemeClr val="accent1"/>
          </a:solidFill>
          <a:ln w="19050">
            <a:solidFill>
              <a:schemeClr val="lt1"/>
            </a:solidFill>
          </a:ln>
          <a:effectLst/>
        </c:spPr>
      </c:pivotFmt>
      <c:pivotFmt>
        <c:idx val="7600"/>
        <c:spPr>
          <a:solidFill>
            <a:schemeClr val="accent1"/>
          </a:solidFill>
          <a:ln w="19050">
            <a:solidFill>
              <a:schemeClr val="lt1"/>
            </a:solidFill>
          </a:ln>
          <a:effectLst/>
        </c:spPr>
      </c:pivotFmt>
      <c:pivotFmt>
        <c:idx val="7601"/>
        <c:spPr>
          <a:solidFill>
            <a:schemeClr val="accent1"/>
          </a:solidFill>
          <a:ln w="19050">
            <a:solidFill>
              <a:schemeClr val="lt1"/>
            </a:solidFill>
          </a:ln>
          <a:effectLst/>
        </c:spPr>
      </c:pivotFmt>
      <c:pivotFmt>
        <c:idx val="7602"/>
        <c:spPr>
          <a:solidFill>
            <a:schemeClr val="accent1"/>
          </a:solidFill>
          <a:ln w="19050">
            <a:solidFill>
              <a:schemeClr val="lt1"/>
            </a:solidFill>
          </a:ln>
          <a:effectLst/>
        </c:spPr>
      </c:pivotFmt>
      <c:pivotFmt>
        <c:idx val="7603"/>
        <c:spPr>
          <a:solidFill>
            <a:schemeClr val="accent1"/>
          </a:solidFill>
          <a:ln w="19050">
            <a:solidFill>
              <a:schemeClr val="lt1"/>
            </a:solidFill>
          </a:ln>
          <a:effectLst/>
        </c:spPr>
      </c:pivotFmt>
      <c:pivotFmt>
        <c:idx val="7604"/>
        <c:spPr>
          <a:solidFill>
            <a:schemeClr val="accent1"/>
          </a:solidFill>
          <a:ln w="19050">
            <a:solidFill>
              <a:schemeClr val="lt1"/>
            </a:solidFill>
          </a:ln>
          <a:effectLst/>
        </c:spPr>
      </c:pivotFmt>
      <c:pivotFmt>
        <c:idx val="7605"/>
        <c:spPr>
          <a:solidFill>
            <a:schemeClr val="accent1"/>
          </a:solidFill>
          <a:ln w="19050">
            <a:solidFill>
              <a:schemeClr val="lt1"/>
            </a:solidFill>
          </a:ln>
          <a:effectLst/>
        </c:spPr>
      </c:pivotFmt>
      <c:pivotFmt>
        <c:idx val="7606"/>
        <c:spPr>
          <a:solidFill>
            <a:schemeClr val="accent1"/>
          </a:solidFill>
          <a:ln w="19050">
            <a:solidFill>
              <a:schemeClr val="lt1"/>
            </a:solidFill>
          </a:ln>
          <a:effectLst/>
        </c:spPr>
      </c:pivotFmt>
      <c:pivotFmt>
        <c:idx val="7607"/>
        <c:spPr>
          <a:solidFill>
            <a:schemeClr val="accent1"/>
          </a:solidFill>
          <a:ln w="19050">
            <a:solidFill>
              <a:schemeClr val="lt1"/>
            </a:solidFill>
          </a:ln>
          <a:effectLst/>
        </c:spPr>
      </c:pivotFmt>
      <c:pivotFmt>
        <c:idx val="7608"/>
        <c:spPr>
          <a:solidFill>
            <a:schemeClr val="accent1"/>
          </a:solidFill>
          <a:ln w="19050">
            <a:solidFill>
              <a:schemeClr val="lt1"/>
            </a:solidFill>
          </a:ln>
          <a:effectLst/>
        </c:spPr>
      </c:pivotFmt>
      <c:pivotFmt>
        <c:idx val="7609"/>
        <c:spPr>
          <a:solidFill>
            <a:schemeClr val="accent1"/>
          </a:solidFill>
          <a:ln w="19050">
            <a:solidFill>
              <a:schemeClr val="lt1"/>
            </a:solidFill>
          </a:ln>
          <a:effectLst/>
        </c:spPr>
      </c:pivotFmt>
      <c:pivotFmt>
        <c:idx val="7610"/>
        <c:spPr>
          <a:solidFill>
            <a:schemeClr val="accent1"/>
          </a:solidFill>
          <a:ln w="19050">
            <a:solidFill>
              <a:schemeClr val="lt1"/>
            </a:solidFill>
          </a:ln>
          <a:effectLst/>
        </c:spPr>
      </c:pivotFmt>
      <c:pivotFmt>
        <c:idx val="7611"/>
        <c:spPr>
          <a:solidFill>
            <a:schemeClr val="accent1"/>
          </a:solidFill>
          <a:ln w="19050">
            <a:solidFill>
              <a:schemeClr val="lt1"/>
            </a:solidFill>
          </a:ln>
          <a:effectLst/>
        </c:spPr>
      </c:pivotFmt>
      <c:pivotFmt>
        <c:idx val="7612"/>
        <c:spPr>
          <a:solidFill>
            <a:schemeClr val="accent1"/>
          </a:solidFill>
          <a:ln w="19050">
            <a:solidFill>
              <a:schemeClr val="lt1"/>
            </a:solidFill>
          </a:ln>
          <a:effectLst/>
        </c:spPr>
      </c:pivotFmt>
      <c:pivotFmt>
        <c:idx val="7613"/>
        <c:spPr>
          <a:solidFill>
            <a:schemeClr val="accent1"/>
          </a:solidFill>
          <a:ln w="19050">
            <a:solidFill>
              <a:schemeClr val="lt1"/>
            </a:solidFill>
          </a:ln>
          <a:effectLst/>
        </c:spPr>
      </c:pivotFmt>
      <c:pivotFmt>
        <c:idx val="7614"/>
        <c:spPr>
          <a:solidFill>
            <a:schemeClr val="accent1"/>
          </a:solidFill>
          <a:ln w="19050">
            <a:solidFill>
              <a:schemeClr val="lt1"/>
            </a:solidFill>
          </a:ln>
          <a:effectLst/>
        </c:spPr>
      </c:pivotFmt>
      <c:pivotFmt>
        <c:idx val="7615"/>
        <c:spPr>
          <a:solidFill>
            <a:schemeClr val="accent1"/>
          </a:solidFill>
          <a:ln w="19050">
            <a:solidFill>
              <a:schemeClr val="lt1"/>
            </a:solidFill>
          </a:ln>
          <a:effectLst/>
        </c:spPr>
      </c:pivotFmt>
      <c:pivotFmt>
        <c:idx val="7616"/>
        <c:spPr>
          <a:solidFill>
            <a:schemeClr val="accent1"/>
          </a:solidFill>
          <a:ln w="19050">
            <a:solidFill>
              <a:schemeClr val="lt1"/>
            </a:solidFill>
          </a:ln>
          <a:effectLst/>
        </c:spPr>
      </c:pivotFmt>
      <c:pivotFmt>
        <c:idx val="7617"/>
        <c:spPr>
          <a:solidFill>
            <a:schemeClr val="accent1"/>
          </a:solidFill>
          <a:ln w="19050">
            <a:solidFill>
              <a:schemeClr val="lt1"/>
            </a:solidFill>
          </a:ln>
          <a:effectLst/>
        </c:spPr>
      </c:pivotFmt>
      <c:pivotFmt>
        <c:idx val="7618"/>
        <c:spPr>
          <a:solidFill>
            <a:schemeClr val="accent1"/>
          </a:solidFill>
          <a:ln w="19050">
            <a:solidFill>
              <a:schemeClr val="lt1"/>
            </a:solidFill>
          </a:ln>
          <a:effectLst/>
        </c:spPr>
      </c:pivotFmt>
      <c:pivotFmt>
        <c:idx val="7619"/>
        <c:spPr>
          <a:solidFill>
            <a:schemeClr val="accent1"/>
          </a:solidFill>
          <a:ln w="19050">
            <a:solidFill>
              <a:schemeClr val="lt1"/>
            </a:solidFill>
          </a:ln>
          <a:effectLst/>
        </c:spPr>
      </c:pivotFmt>
      <c:pivotFmt>
        <c:idx val="7620"/>
        <c:spPr>
          <a:solidFill>
            <a:schemeClr val="accent1"/>
          </a:solidFill>
          <a:ln w="19050">
            <a:solidFill>
              <a:schemeClr val="lt1"/>
            </a:solidFill>
          </a:ln>
          <a:effectLst/>
        </c:spPr>
      </c:pivotFmt>
      <c:pivotFmt>
        <c:idx val="7621"/>
        <c:spPr>
          <a:solidFill>
            <a:schemeClr val="accent1"/>
          </a:solidFill>
          <a:ln w="19050">
            <a:solidFill>
              <a:schemeClr val="lt1"/>
            </a:solidFill>
          </a:ln>
          <a:effectLst/>
        </c:spPr>
      </c:pivotFmt>
      <c:pivotFmt>
        <c:idx val="7622"/>
        <c:spPr>
          <a:solidFill>
            <a:schemeClr val="accent1"/>
          </a:solidFill>
          <a:ln w="19050">
            <a:solidFill>
              <a:schemeClr val="lt1"/>
            </a:solidFill>
          </a:ln>
          <a:effectLst/>
        </c:spPr>
      </c:pivotFmt>
      <c:pivotFmt>
        <c:idx val="7623"/>
        <c:spPr>
          <a:solidFill>
            <a:schemeClr val="accent1"/>
          </a:solidFill>
          <a:ln w="19050">
            <a:solidFill>
              <a:schemeClr val="lt1"/>
            </a:solidFill>
          </a:ln>
          <a:effectLst/>
        </c:spPr>
      </c:pivotFmt>
      <c:pivotFmt>
        <c:idx val="7624"/>
        <c:spPr>
          <a:solidFill>
            <a:schemeClr val="accent1"/>
          </a:solidFill>
          <a:ln w="19050">
            <a:solidFill>
              <a:schemeClr val="lt1"/>
            </a:solidFill>
          </a:ln>
          <a:effectLst/>
        </c:spPr>
      </c:pivotFmt>
      <c:pivotFmt>
        <c:idx val="7625"/>
        <c:spPr>
          <a:solidFill>
            <a:schemeClr val="accent1"/>
          </a:solidFill>
          <a:ln w="19050">
            <a:solidFill>
              <a:schemeClr val="lt1"/>
            </a:solidFill>
          </a:ln>
          <a:effectLst/>
        </c:spPr>
      </c:pivotFmt>
      <c:pivotFmt>
        <c:idx val="7626"/>
        <c:spPr>
          <a:solidFill>
            <a:schemeClr val="accent1"/>
          </a:solidFill>
          <a:ln w="19050">
            <a:solidFill>
              <a:schemeClr val="lt1"/>
            </a:solidFill>
          </a:ln>
          <a:effectLst/>
        </c:spPr>
      </c:pivotFmt>
      <c:pivotFmt>
        <c:idx val="7627"/>
        <c:spPr>
          <a:solidFill>
            <a:schemeClr val="accent1"/>
          </a:solidFill>
          <a:ln w="19050">
            <a:solidFill>
              <a:schemeClr val="lt1"/>
            </a:solidFill>
          </a:ln>
          <a:effectLst/>
        </c:spPr>
      </c:pivotFmt>
      <c:pivotFmt>
        <c:idx val="7628"/>
        <c:spPr>
          <a:solidFill>
            <a:schemeClr val="accent1"/>
          </a:solidFill>
          <a:ln w="19050">
            <a:solidFill>
              <a:schemeClr val="lt1"/>
            </a:solidFill>
          </a:ln>
          <a:effectLst/>
        </c:spPr>
      </c:pivotFmt>
      <c:pivotFmt>
        <c:idx val="7629"/>
        <c:spPr>
          <a:solidFill>
            <a:schemeClr val="accent1"/>
          </a:solidFill>
          <a:ln w="19050">
            <a:solidFill>
              <a:schemeClr val="lt1"/>
            </a:solidFill>
          </a:ln>
          <a:effectLst/>
        </c:spPr>
      </c:pivotFmt>
      <c:pivotFmt>
        <c:idx val="7630"/>
        <c:spPr>
          <a:solidFill>
            <a:schemeClr val="accent1"/>
          </a:solidFill>
          <a:ln w="19050">
            <a:solidFill>
              <a:schemeClr val="lt1"/>
            </a:solidFill>
          </a:ln>
          <a:effectLst/>
        </c:spPr>
      </c:pivotFmt>
      <c:pivotFmt>
        <c:idx val="7631"/>
        <c:spPr>
          <a:solidFill>
            <a:schemeClr val="accent1"/>
          </a:solidFill>
          <a:ln w="19050">
            <a:solidFill>
              <a:schemeClr val="lt1"/>
            </a:solidFill>
          </a:ln>
          <a:effectLst/>
        </c:spPr>
      </c:pivotFmt>
      <c:pivotFmt>
        <c:idx val="7632"/>
        <c:spPr>
          <a:solidFill>
            <a:schemeClr val="accent1"/>
          </a:solidFill>
          <a:ln w="19050">
            <a:solidFill>
              <a:schemeClr val="lt1"/>
            </a:solidFill>
          </a:ln>
          <a:effectLst/>
        </c:spPr>
      </c:pivotFmt>
      <c:pivotFmt>
        <c:idx val="7633"/>
        <c:spPr>
          <a:solidFill>
            <a:schemeClr val="accent1"/>
          </a:solidFill>
          <a:ln w="19050">
            <a:solidFill>
              <a:schemeClr val="lt1"/>
            </a:solidFill>
          </a:ln>
          <a:effectLst/>
        </c:spPr>
      </c:pivotFmt>
      <c:pivotFmt>
        <c:idx val="7634"/>
        <c:spPr>
          <a:solidFill>
            <a:schemeClr val="accent1"/>
          </a:solidFill>
          <a:ln w="19050">
            <a:solidFill>
              <a:schemeClr val="lt1"/>
            </a:solidFill>
          </a:ln>
          <a:effectLst/>
        </c:spPr>
      </c:pivotFmt>
      <c:pivotFmt>
        <c:idx val="7635"/>
        <c:spPr>
          <a:solidFill>
            <a:schemeClr val="accent1"/>
          </a:solidFill>
          <a:ln w="19050">
            <a:solidFill>
              <a:schemeClr val="lt1"/>
            </a:solidFill>
          </a:ln>
          <a:effectLst/>
        </c:spPr>
      </c:pivotFmt>
      <c:pivotFmt>
        <c:idx val="7636"/>
        <c:spPr>
          <a:solidFill>
            <a:schemeClr val="accent1"/>
          </a:solidFill>
          <a:ln w="19050">
            <a:solidFill>
              <a:schemeClr val="lt1"/>
            </a:solidFill>
          </a:ln>
          <a:effectLst/>
        </c:spPr>
      </c:pivotFmt>
      <c:pivotFmt>
        <c:idx val="7637"/>
        <c:spPr>
          <a:solidFill>
            <a:schemeClr val="accent1"/>
          </a:solidFill>
          <a:ln w="19050">
            <a:solidFill>
              <a:schemeClr val="lt1"/>
            </a:solidFill>
          </a:ln>
          <a:effectLst/>
        </c:spPr>
      </c:pivotFmt>
      <c:pivotFmt>
        <c:idx val="7638"/>
        <c:spPr>
          <a:solidFill>
            <a:schemeClr val="accent1"/>
          </a:solidFill>
          <a:ln w="19050">
            <a:solidFill>
              <a:schemeClr val="lt1"/>
            </a:solidFill>
          </a:ln>
          <a:effectLst/>
        </c:spPr>
      </c:pivotFmt>
      <c:pivotFmt>
        <c:idx val="7639"/>
        <c:spPr>
          <a:solidFill>
            <a:schemeClr val="accent1"/>
          </a:solidFill>
          <a:ln w="19050">
            <a:solidFill>
              <a:schemeClr val="lt1"/>
            </a:solidFill>
          </a:ln>
          <a:effectLst/>
        </c:spPr>
      </c:pivotFmt>
      <c:pivotFmt>
        <c:idx val="7640"/>
        <c:spPr>
          <a:solidFill>
            <a:schemeClr val="accent1"/>
          </a:solidFill>
          <a:ln w="19050">
            <a:solidFill>
              <a:schemeClr val="lt1"/>
            </a:solidFill>
          </a:ln>
          <a:effectLst/>
        </c:spPr>
      </c:pivotFmt>
      <c:pivotFmt>
        <c:idx val="7641"/>
        <c:spPr>
          <a:solidFill>
            <a:schemeClr val="accent1"/>
          </a:solidFill>
          <a:ln w="19050">
            <a:solidFill>
              <a:schemeClr val="lt1"/>
            </a:solidFill>
          </a:ln>
          <a:effectLst/>
        </c:spPr>
      </c:pivotFmt>
      <c:pivotFmt>
        <c:idx val="7642"/>
        <c:spPr>
          <a:solidFill>
            <a:schemeClr val="accent1"/>
          </a:solidFill>
          <a:ln w="19050">
            <a:solidFill>
              <a:schemeClr val="lt1"/>
            </a:solidFill>
          </a:ln>
          <a:effectLst/>
        </c:spPr>
      </c:pivotFmt>
      <c:pivotFmt>
        <c:idx val="7643"/>
        <c:spPr>
          <a:solidFill>
            <a:schemeClr val="accent1"/>
          </a:solidFill>
          <a:ln w="19050">
            <a:solidFill>
              <a:schemeClr val="lt1"/>
            </a:solidFill>
          </a:ln>
          <a:effectLst/>
        </c:spPr>
      </c:pivotFmt>
      <c:pivotFmt>
        <c:idx val="7644"/>
        <c:spPr>
          <a:solidFill>
            <a:schemeClr val="accent1"/>
          </a:solidFill>
          <a:ln w="19050">
            <a:solidFill>
              <a:schemeClr val="lt1"/>
            </a:solidFill>
          </a:ln>
          <a:effectLst/>
        </c:spPr>
      </c:pivotFmt>
      <c:pivotFmt>
        <c:idx val="7645"/>
        <c:spPr>
          <a:solidFill>
            <a:schemeClr val="accent1"/>
          </a:solidFill>
          <a:ln w="19050">
            <a:solidFill>
              <a:schemeClr val="lt1"/>
            </a:solidFill>
          </a:ln>
          <a:effectLst/>
        </c:spPr>
      </c:pivotFmt>
      <c:pivotFmt>
        <c:idx val="7646"/>
        <c:spPr>
          <a:solidFill>
            <a:schemeClr val="accent1"/>
          </a:solidFill>
          <a:ln w="19050">
            <a:solidFill>
              <a:schemeClr val="lt1"/>
            </a:solidFill>
          </a:ln>
          <a:effectLst/>
        </c:spPr>
      </c:pivotFmt>
      <c:pivotFmt>
        <c:idx val="7647"/>
        <c:spPr>
          <a:solidFill>
            <a:schemeClr val="accent1"/>
          </a:solidFill>
          <a:ln w="19050">
            <a:solidFill>
              <a:schemeClr val="lt1"/>
            </a:solidFill>
          </a:ln>
          <a:effectLst/>
        </c:spPr>
      </c:pivotFmt>
      <c:pivotFmt>
        <c:idx val="7648"/>
        <c:spPr>
          <a:solidFill>
            <a:schemeClr val="accent1"/>
          </a:solidFill>
          <a:ln w="19050">
            <a:solidFill>
              <a:schemeClr val="lt1"/>
            </a:solidFill>
          </a:ln>
          <a:effectLst/>
        </c:spPr>
      </c:pivotFmt>
      <c:pivotFmt>
        <c:idx val="7649"/>
        <c:spPr>
          <a:solidFill>
            <a:schemeClr val="accent1"/>
          </a:solidFill>
          <a:ln w="19050">
            <a:solidFill>
              <a:schemeClr val="lt1"/>
            </a:solidFill>
          </a:ln>
          <a:effectLst/>
        </c:spPr>
      </c:pivotFmt>
      <c:pivotFmt>
        <c:idx val="7650"/>
        <c:spPr>
          <a:solidFill>
            <a:schemeClr val="accent1"/>
          </a:solidFill>
          <a:ln w="19050">
            <a:solidFill>
              <a:schemeClr val="lt1"/>
            </a:solidFill>
          </a:ln>
          <a:effectLst/>
        </c:spPr>
      </c:pivotFmt>
      <c:pivotFmt>
        <c:idx val="7651"/>
        <c:spPr>
          <a:solidFill>
            <a:schemeClr val="accent1"/>
          </a:solidFill>
          <a:ln w="19050">
            <a:solidFill>
              <a:schemeClr val="lt1"/>
            </a:solidFill>
          </a:ln>
          <a:effectLst/>
        </c:spPr>
      </c:pivotFmt>
      <c:pivotFmt>
        <c:idx val="7652"/>
        <c:spPr>
          <a:solidFill>
            <a:schemeClr val="accent1"/>
          </a:solidFill>
          <a:ln w="19050">
            <a:solidFill>
              <a:schemeClr val="lt1"/>
            </a:solidFill>
          </a:ln>
          <a:effectLst/>
        </c:spPr>
      </c:pivotFmt>
      <c:pivotFmt>
        <c:idx val="7653"/>
        <c:spPr>
          <a:solidFill>
            <a:schemeClr val="accent1"/>
          </a:solidFill>
          <a:ln w="19050">
            <a:solidFill>
              <a:schemeClr val="lt1"/>
            </a:solidFill>
          </a:ln>
          <a:effectLst/>
        </c:spPr>
      </c:pivotFmt>
      <c:pivotFmt>
        <c:idx val="7654"/>
        <c:spPr>
          <a:solidFill>
            <a:schemeClr val="accent1"/>
          </a:solidFill>
          <a:ln w="19050">
            <a:solidFill>
              <a:schemeClr val="lt1"/>
            </a:solidFill>
          </a:ln>
          <a:effectLst/>
        </c:spPr>
      </c:pivotFmt>
      <c:pivotFmt>
        <c:idx val="7655"/>
        <c:spPr>
          <a:solidFill>
            <a:schemeClr val="accent1"/>
          </a:solidFill>
          <a:ln w="19050">
            <a:solidFill>
              <a:schemeClr val="lt1"/>
            </a:solidFill>
          </a:ln>
          <a:effectLst/>
        </c:spPr>
      </c:pivotFmt>
      <c:pivotFmt>
        <c:idx val="7656"/>
        <c:spPr>
          <a:solidFill>
            <a:schemeClr val="accent1"/>
          </a:solidFill>
          <a:ln w="19050">
            <a:solidFill>
              <a:schemeClr val="lt1"/>
            </a:solidFill>
          </a:ln>
          <a:effectLst/>
        </c:spPr>
      </c:pivotFmt>
      <c:pivotFmt>
        <c:idx val="7657"/>
        <c:spPr>
          <a:solidFill>
            <a:schemeClr val="accent1"/>
          </a:solidFill>
          <a:ln w="19050">
            <a:solidFill>
              <a:schemeClr val="lt1"/>
            </a:solidFill>
          </a:ln>
          <a:effectLst/>
        </c:spPr>
      </c:pivotFmt>
      <c:pivotFmt>
        <c:idx val="7658"/>
        <c:spPr>
          <a:solidFill>
            <a:schemeClr val="accent1"/>
          </a:solidFill>
          <a:ln w="19050">
            <a:solidFill>
              <a:schemeClr val="lt1"/>
            </a:solidFill>
          </a:ln>
          <a:effectLst/>
        </c:spPr>
      </c:pivotFmt>
      <c:pivotFmt>
        <c:idx val="7659"/>
        <c:spPr>
          <a:solidFill>
            <a:schemeClr val="accent1"/>
          </a:solidFill>
          <a:ln w="19050">
            <a:solidFill>
              <a:schemeClr val="lt1"/>
            </a:solidFill>
          </a:ln>
          <a:effectLst/>
        </c:spPr>
      </c:pivotFmt>
      <c:pivotFmt>
        <c:idx val="7660"/>
        <c:spPr>
          <a:solidFill>
            <a:schemeClr val="accent1"/>
          </a:solidFill>
          <a:ln w="19050">
            <a:solidFill>
              <a:schemeClr val="lt1"/>
            </a:solidFill>
          </a:ln>
          <a:effectLst/>
        </c:spPr>
      </c:pivotFmt>
      <c:pivotFmt>
        <c:idx val="7661"/>
        <c:spPr>
          <a:solidFill>
            <a:schemeClr val="accent1"/>
          </a:solidFill>
          <a:ln w="19050">
            <a:solidFill>
              <a:schemeClr val="lt1"/>
            </a:solidFill>
          </a:ln>
          <a:effectLst/>
        </c:spPr>
      </c:pivotFmt>
      <c:pivotFmt>
        <c:idx val="7662"/>
        <c:spPr>
          <a:solidFill>
            <a:schemeClr val="accent1"/>
          </a:solidFill>
          <a:ln w="19050">
            <a:solidFill>
              <a:schemeClr val="lt1"/>
            </a:solidFill>
          </a:ln>
          <a:effectLst/>
        </c:spPr>
      </c:pivotFmt>
      <c:pivotFmt>
        <c:idx val="7663"/>
        <c:spPr>
          <a:solidFill>
            <a:schemeClr val="accent1"/>
          </a:solidFill>
          <a:ln w="19050">
            <a:solidFill>
              <a:schemeClr val="lt1"/>
            </a:solidFill>
          </a:ln>
          <a:effectLst/>
        </c:spPr>
      </c:pivotFmt>
      <c:pivotFmt>
        <c:idx val="7664"/>
        <c:spPr>
          <a:solidFill>
            <a:schemeClr val="accent1"/>
          </a:solidFill>
          <a:ln w="19050">
            <a:solidFill>
              <a:schemeClr val="lt1"/>
            </a:solidFill>
          </a:ln>
          <a:effectLst/>
        </c:spPr>
      </c:pivotFmt>
      <c:pivotFmt>
        <c:idx val="7665"/>
        <c:spPr>
          <a:solidFill>
            <a:schemeClr val="accent1"/>
          </a:solidFill>
          <a:ln w="19050">
            <a:solidFill>
              <a:schemeClr val="lt1"/>
            </a:solidFill>
          </a:ln>
          <a:effectLst/>
        </c:spPr>
      </c:pivotFmt>
      <c:pivotFmt>
        <c:idx val="7666"/>
        <c:spPr>
          <a:solidFill>
            <a:schemeClr val="accent1"/>
          </a:solidFill>
          <a:ln w="19050">
            <a:solidFill>
              <a:schemeClr val="lt1"/>
            </a:solidFill>
          </a:ln>
          <a:effectLst/>
        </c:spPr>
      </c:pivotFmt>
      <c:pivotFmt>
        <c:idx val="7667"/>
        <c:spPr>
          <a:solidFill>
            <a:schemeClr val="accent1"/>
          </a:solidFill>
          <a:ln w="19050">
            <a:solidFill>
              <a:schemeClr val="lt1"/>
            </a:solidFill>
          </a:ln>
          <a:effectLst/>
        </c:spPr>
        <c:marker>
          <c:symbol val="none"/>
        </c:marker>
      </c:pivotFmt>
      <c:pivotFmt>
        <c:idx val="7668"/>
        <c:spPr>
          <a:solidFill>
            <a:schemeClr val="accent1"/>
          </a:solidFill>
          <a:ln w="19050">
            <a:solidFill>
              <a:schemeClr val="lt1"/>
            </a:solidFill>
          </a:ln>
          <a:effectLst/>
        </c:spPr>
      </c:pivotFmt>
      <c:pivotFmt>
        <c:idx val="7669"/>
        <c:spPr>
          <a:solidFill>
            <a:schemeClr val="accent1"/>
          </a:solidFill>
          <a:ln w="19050">
            <a:solidFill>
              <a:schemeClr val="lt1"/>
            </a:solidFill>
          </a:ln>
          <a:effectLst/>
        </c:spPr>
      </c:pivotFmt>
      <c:pivotFmt>
        <c:idx val="7670"/>
        <c:spPr>
          <a:solidFill>
            <a:schemeClr val="accent1"/>
          </a:solidFill>
          <a:ln w="19050">
            <a:solidFill>
              <a:schemeClr val="lt1"/>
            </a:solidFill>
          </a:ln>
          <a:effectLst/>
        </c:spPr>
      </c:pivotFmt>
      <c:pivotFmt>
        <c:idx val="7671"/>
        <c:spPr>
          <a:solidFill>
            <a:schemeClr val="accent1"/>
          </a:solidFill>
          <a:ln w="19050">
            <a:solidFill>
              <a:schemeClr val="lt1"/>
            </a:solidFill>
          </a:ln>
          <a:effectLst/>
        </c:spPr>
      </c:pivotFmt>
      <c:pivotFmt>
        <c:idx val="7672"/>
        <c:spPr>
          <a:solidFill>
            <a:schemeClr val="accent1"/>
          </a:solidFill>
          <a:ln w="19050">
            <a:solidFill>
              <a:schemeClr val="lt1"/>
            </a:solidFill>
          </a:ln>
          <a:effectLst/>
        </c:spPr>
      </c:pivotFmt>
      <c:pivotFmt>
        <c:idx val="7673"/>
        <c:spPr>
          <a:solidFill>
            <a:schemeClr val="accent1"/>
          </a:solidFill>
          <a:ln w="19050">
            <a:solidFill>
              <a:schemeClr val="lt1"/>
            </a:solidFill>
          </a:ln>
          <a:effectLst/>
        </c:spPr>
      </c:pivotFmt>
      <c:pivotFmt>
        <c:idx val="7674"/>
        <c:spPr>
          <a:solidFill>
            <a:schemeClr val="accent1"/>
          </a:solidFill>
          <a:ln w="19050">
            <a:solidFill>
              <a:schemeClr val="lt1"/>
            </a:solidFill>
          </a:ln>
          <a:effectLst/>
        </c:spPr>
      </c:pivotFmt>
      <c:pivotFmt>
        <c:idx val="7675"/>
        <c:spPr>
          <a:solidFill>
            <a:schemeClr val="accent1"/>
          </a:solidFill>
          <a:ln w="19050">
            <a:solidFill>
              <a:schemeClr val="lt1"/>
            </a:solidFill>
          </a:ln>
          <a:effectLst/>
        </c:spPr>
      </c:pivotFmt>
      <c:pivotFmt>
        <c:idx val="7676"/>
        <c:spPr>
          <a:solidFill>
            <a:schemeClr val="accent1"/>
          </a:solidFill>
          <a:ln w="19050">
            <a:solidFill>
              <a:schemeClr val="lt1"/>
            </a:solidFill>
          </a:ln>
          <a:effectLst/>
        </c:spPr>
      </c:pivotFmt>
      <c:pivotFmt>
        <c:idx val="7677"/>
        <c:spPr>
          <a:solidFill>
            <a:schemeClr val="accent1"/>
          </a:solidFill>
          <a:ln w="19050">
            <a:solidFill>
              <a:schemeClr val="lt1"/>
            </a:solidFill>
          </a:ln>
          <a:effectLst/>
        </c:spPr>
      </c:pivotFmt>
      <c:pivotFmt>
        <c:idx val="7678"/>
        <c:spPr>
          <a:solidFill>
            <a:schemeClr val="accent1"/>
          </a:solidFill>
          <a:ln w="19050">
            <a:solidFill>
              <a:schemeClr val="lt1"/>
            </a:solidFill>
          </a:ln>
          <a:effectLst/>
        </c:spPr>
      </c:pivotFmt>
      <c:pivotFmt>
        <c:idx val="7679"/>
        <c:spPr>
          <a:solidFill>
            <a:schemeClr val="accent1"/>
          </a:solidFill>
          <a:ln w="19050">
            <a:solidFill>
              <a:schemeClr val="lt1"/>
            </a:solidFill>
          </a:ln>
          <a:effectLst/>
        </c:spPr>
      </c:pivotFmt>
      <c:pivotFmt>
        <c:idx val="7680"/>
        <c:spPr>
          <a:solidFill>
            <a:schemeClr val="accent1"/>
          </a:solidFill>
          <a:ln w="19050">
            <a:solidFill>
              <a:schemeClr val="lt1"/>
            </a:solidFill>
          </a:ln>
          <a:effectLst/>
        </c:spPr>
      </c:pivotFmt>
      <c:pivotFmt>
        <c:idx val="7681"/>
        <c:spPr>
          <a:solidFill>
            <a:schemeClr val="accent1"/>
          </a:solidFill>
          <a:ln w="19050">
            <a:solidFill>
              <a:schemeClr val="lt1"/>
            </a:solidFill>
          </a:ln>
          <a:effectLst/>
        </c:spPr>
      </c:pivotFmt>
      <c:pivotFmt>
        <c:idx val="7682"/>
        <c:spPr>
          <a:solidFill>
            <a:schemeClr val="accent1"/>
          </a:solidFill>
          <a:ln w="19050">
            <a:solidFill>
              <a:schemeClr val="lt1"/>
            </a:solidFill>
          </a:ln>
          <a:effectLst/>
        </c:spPr>
      </c:pivotFmt>
      <c:pivotFmt>
        <c:idx val="7683"/>
        <c:spPr>
          <a:solidFill>
            <a:schemeClr val="accent1"/>
          </a:solidFill>
          <a:ln w="19050">
            <a:solidFill>
              <a:schemeClr val="lt1"/>
            </a:solidFill>
          </a:ln>
          <a:effectLst/>
        </c:spPr>
      </c:pivotFmt>
      <c:pivotFmt>
        <c:idx val="7684"/>
        <c:spPr>
          <a:solidFill>
            <a:schemeClr val="accent1"/>
          </a:solidFill>
          <a:ln w="19050">
            <a:solidFill>
              <a:schemeClr val="lt1"/>
            </a:solidFill>
          </a:ln>
          <a:effectLst/>
        </c:spPr>
      </c:pivotFmt>
      <c:pivotFmt>
        <c:idx val="7685"/>
        <c:spPr>
          <a:solidFill>
            <a:schemeClr val="accent1"/>
          </a:solidFill>
          <a:ln w="19050">
            <a:solidFill>
              <a:schemeClr val="lt1"/>
            </a:solidFill>
          </a:ln>
          <a:effectLst/>
        </c:spPr>
      </c:pivotFmt>
      <c:pivotFmt>
        <c:idx val="7686"/>
        <c:spPr>
          <a:solidFill>
            <a:schemeClr val="accent1"/>
          </a:solidFill>
          <a:ln w="19050">
            <a:solidFill>
              <a:schemeClr val="lt1"/>
            </a:solidFill>
          </a:ln>
          <a:effectLst/>
        </c:spPr>
      </c:pivotFmt>
      <c:pivotFmt>
        <c:idx val="7687"/>
        <c:spPr>
          <a:solidFill>
            <a:schemeClr val="accent1"/>
          </a:solidFill>
          <a:ln w="19050">
            <a:solidFill>
              <a:schemeClr val="lt1"/>
            </a:solidFill>
          </a:ln>
          <a:effectLst/>
        </c:spPr>
      </c:pivotFmt>
      <c:pivotFmt>
        <c:idx val="7688"/>
        <c:spPr>
          <a:solidFill>
            <a:schemeClr val="accent1"/>
          </a:solidFill>
          <a:ln w="19050">
            <a:solidFill>
              <a:schemeClr val="lt1"/>
            </a:solidFill>
          </a:ln>
          <a:effectLst/>
        </c:spPr>
      </c:pivotFmt>
      <c:pivotFmt>
        <c:idx val="7689"/>
        <c:spPr>
          <a:solidFill>
            <a:schemeClr val="accent1"/>
          </a:solidFill>
          <a:ln w="19050">
            <a:solidFill>
              <a:schemeClr val="lt1"/>
            </a:solidFill>
          </a:ln>
          <a:effectLst/>
        </c:spPr>
      </c:pivotFmt>
      <c:pivotFmt>
        <c:idx val="7690"/>
        <c:spPr>
          <a:solidFill>
            <a:schemeClr val="accent1"/>
          </a:solidFill>
          <a:ln w="19050">
            <a:solidFill>
              <a:schemeClr val="lt1"/>
            </a:solidFill>
          </a:ln>
          <a:effectLst/>
        </c:spPr>
      </c:pivotFmt>
      <c:pivotFmt>
        <c:idx val="7691"/>
        <c:spPr>
          <a:solidFill>
            <a:schemeClr val="accent1"/>
          </a:solidFill>
          <a:ln w="19050">
            <a:solidFill>
              <a:schemeClr val="lt1"/>
            </a:solidFill>
          </a:ln>
          <a:effectLst/>
        </c:spPr>
      </c:pivotFmt>
      <c:pivotFmt>
        <c:idx val="7692"/>
        <c:spPr>
          <a:solidFill>
            <a:schemeClr val="accent1"/>
          </a:solidFill>
          <a:ln w="19050">
            <a:solidFill>
              <a:schemeClr val="lt1"/>
            </a:solidFill>
          </a:ln>
          <a:effectLst/>
        </c:spPr>
      </c:pivotFmt>
      <c:pivotFmt>
        <c:idx val="7693"/>
        <c:spPr>
          <a:solidFill>
            <a:schemeClr val="accent1"/>
          </a:solidFill>
          <a:ln w="19050">
            <a:solidFill>
              <a:schemeClr val="lt1"/>
            </a:solidFill>
          </a:ln>
          <a:effectLst/>
        </c:spPr>
      </c:pivotFmt>
      <c:pivotFmt>
        <c:idx val="7694"/>
        <c:spPr>
          <a:solidFill>
            <a:schemeClr val="accent1"/>
          </a:solidFill>
          <a:ln w="19050">
            <a:solidFill>
              <a:schemeClr val="lt1"/>
            </a:solidFill>
          </a:ln>
          <a:effectLst/>
        </c:spPr>
      </c:pivotFmt>
      <c:pivotFmt>
        <c:idx val="7695"/>
        <c:spPr>
          <a:solidFill>
            <a:schemeClr val="accent1"/>
          </a:solidFill>
          <a:ln w="19050">
            <a:solidFill>
              <a:schemeClr val="lt1"/>
            </a:solidFill>
          </a:ln>
          <a:effectLst/>
        </c:spPr>
      </c:pivotFmt>
      <c:pivotFmt>
        <c:idx val="7696"/>
        <c:spPr>
          <a:solidFill>
            <a:schemeClr val="accent1"/>
          </a:solidFill>
          <a:ln w="19050">
            <a:solidFill>
              <a:schemeClr val="lt1"/>
            </a:solidFill>
          </a:ln>
          <a:effectLst/>
        </c:spPr>
      </c:pivotFmt>
      <c:pivotFmt>
        <c:idx val="7697"/>
        <c:spPr>
          <a:solidFill>
            <a:schemeClr val="accent1"/>
          </a:solidFill>
          <a:ln w="19050">
            <a:solidFill>
              <a:schemeClr val="lt1"/>
            </a:solidFill>
          </a:ln>
          <a:effectLst/>
        </c:spPr>
      </c:pivotFmt>
      <c:pivotFmt>
        <c:idx val="7698"/>
        <c:spPr>
          <a:solidFill>
            <a:schemeClr val="accent1"/>
          </a:solidFill>
          <a:ln w="19050">
            <a:solidFill>
              <a:schemeClr val="lt1"/>
            </a:solidFill>
          </a:ln>
          <a:effectLst/>
        </c:spPr>
      </c:pivotFmt>
      <c:pivotFmt>
        <c:idx val="7699"/>
        <c:spPr>
          <a:solidFill>
            <a:schemeClr val="accent1"/>
          </a:solidFill>
          <a:ln w="19050">
            <a:solidFill>
              <a:schemeClr val="lt1"/>
            </a:solidFill>
          </a:ln>
          <a:effectLst/>
        </c:spPr>
      </c:pivotFmt>
      <c:pivotFmt>
        <c:idx val="7700"/>
        <c:spPr>
          <a:solidFill>
            <a:schemeClr val="accent1"/>
          </a:solidFill>
          <a:ln w="19050">
            <a:solidFill>
              <a:schemeClr val="lt1"/>
            </a:solidFill>
          </a:ln>
          <a:effectLst/>
        </c:spPr>
      </c:pivotFmt>
      <c:pivotFmt>
        <c:idx val="7701"/>
        <c:spPr>
          <a:solidFill>
            <a:schemeClr val="accent1"/>
          </a:solidFill>
          <a:ln w="19050">
            <a:solidFill>
              <a:schemeClr val="lt1"/>
            </a:solidFill>
          </a:ln>
          <a:effectLst/>
        </c:spPr>
      </c:pivotFmt>
      <c:pivotFmt>
        <c:idx val="7702"/>
        <c:spPr>
          <a:solidFill>
            <a:schemeClr val="accent1"/>
          </a:solidFill>
          <a:ln w="19050">
            <a:solidFill>
              <a:schemeClr val="lt1"/>
            </a:solidFill>
          </a:ln>
          <a:effectLst/>
        </c:spPr>
      </c:pivotFmt>
      <c:pivotFmt>
        <c:idx val="7703"/>
        <c:spPr>
          <a:solidFill>
            <a:schemeClr val="accent1"/>
          </a:solidFill>
          <a:ln w="19050">
            <a:solidFill>
              <a:schemeClr val="lt1"/>
            </a:solidFill>
          </a:ln>
          <a:effectLst/>
        </c:spPr>
      </c:pivotFmt>
      <c:pivotFmt>
        <c:idx val="7704"/>
        <c:spPr>
          <a:solidFill>
            <a:schemeClr val="accent1"/>
          </a:solidFill>
          <a:ln w="19050">
            <a:solidFill>
              <a:schemeClr val="lt1"/>
            </a:solidFill>
          </a:ln>
          <a:effectLst/>
        </c:spPr>
      </c:pivotFmt>
      <c:pivotFmt>
        <c:idx val="7705"/>
        <c:spPr>
          <a:solidFill>
            <a:schemeClr val="accent1"/>
          </a:solidFill>
          <a:ln w="19050">
            <a:solidFill>
              <a:schemeClr val="lt1"/>
            </a:solidFill>
          </a:ln>
          <a:effectLst/>
        </c:spPr>
      </c:pivotFmt>
      <c:pivotFmt>
        <c:idx val="7706"/>
        <c:spPr>
          <a:solidFill>
            <a:schemeClr val="accent1"/>
          </a:solidFill>
          <a:ln w="19050">
            <a:solidFill>
              <a:schemeClr val="lt1"/>
            </a:solidFill>
          </a:ln>
          <a:effectLst/>
        </c:spPr>
      </c:pivotFmt>
      <c:pivotFmt>
        <c:idx val="7707"/>
        <c:spPr>
          <a:solidFill>
            <a:schemeClr val="accent1"/>
          </a:solidFill>
          <a:ln w="19050">
            <a:solidFill>
              <a:schemeClr val="lt1"/>
            </a:solidFill>
          </a:ln>
          <a:effectLst/>
        </c:spPr>
      </c:pivotFmt>
      <c:pivotFmt>
        <c:idx val="7708"/>
        <c:spPr>
          <a:solidFill>
            <a:schemeClr val="accent1"/>
          </a:solidFill>
          <a:ln w="19050">
            <a:solidFill>
              <a:schemeClr val="lt1"/>
            </a:solidFill>
          </a:ln>
          <a:effectLst/>
        </c:spPr>
      </c:pivotFmt>
      <c:pivotFmt>
        <c:idx val="7709"/>
        <c:spPr>
          <a:solidFill>
            <a:schemeClr val="accent1"/>
          </a:solidFill>
          <a:ln w="19050">
            <a:solidFill>
              <a:schemeClr val="lt1"/>
            </a:solidFill>
          </a:ln>
          <a:effectLst/>
        </c:spPr>
      </c:pivotFmt>
      <c:pivotFmt>
        <c:idx val="7710"/>
        <c:spPr>
          <a:solidFill>
            <a:schemeClr val="accent1"/>
          </a:solidFill>
          <a:ln w="19050">
            <a:solidFill>
              <a:schemeClr val="lt1"/>
            </a:solidFill>
          </a:ln>
          <a:effectLst/>
        </c:spPr>
      </c:pivotFmt>
      <c:pivotFmt>
        <c:idx val="7711"/>
        <c:spPr>
          <a:solidFill>
            <a:schemeClr val="accent1"/>
          </a:solidFill>
          <a:ln w="19050">
            <a:solidFill>
              <a:schemeClr val="lt1"/>
            </a:solidFill>
          </a:ln>
          <a:effectLst/>
        </c:spPr>
      </c:pivotFmt>
      <c:pivotFmt>
        <c:idx val="7712"/>
        <c:spPr>
          <a:solidFill>
            <a:schemeClr val="accent1"/>
          </a:solidFill>
          <a:ln w="19050">
            <a:solidFill>
              <a:schemeClr val="lt1"/>
            </a:solidFill>
          </a:ln>
          <a:effectLst/>
        </c:spPr>
      </c:pivotFmt>
      <c:pivotFmt>
        <c:idx val="7713"/>
        <c:spPr>
          <a:solidFill>
            <a:schemeClr val="accent1"/>
          </a:solidFill>
          <a:ln w="19050">
            <a:solidFill>
              <a:schemeClr val="lt1"/>
            </a:solidFill>
          </a:ln>
          <a:effectLst/>
        </c:spPr>
      </c:pivotFmt>
      <c:pivotFmt>
        <c:idx val="7714"/>
        <c:spPr>
          <a:solidFill>
            <a:schemeClr val="accent1"/>
          </a:solidFill>
          <a:ln w="19050">
            <a:solidFill>
              <a:schemeClr val="lt1"/>
            </a:solidFill>
          </a:ln>
          <a:effectLst/>
        </c:spPr>
      </c:pivotFmt>
      <c:pivotFmt>
        <c:idx val="7715"/>
        <c:spPr>
          <a:solidFill>
            <a:schemeClr val="accent1"/>
          </a:solidFill>
          <a:ln w="19050">
            <a:solidFill>
              <a:schemeClr val="lt1"/>
            </a:solidFill>
          </a:ln>
          <a:effectLst/>
        </c:spPr>
      </c:pivotFmt>
      <c:pivotFmt>
        <c:idx val="7716"/>
        <c:spPr>
          <a:solidFill>
            <a:schemeClr val="accent1"/>
          </a:solidFill>
          <a:ln w="19050">
            <a:solidFill>
              <a:schemeClr val="lt1"/>
            </a:solidFill>
          </a:ln>
          <a:effectLst/>
        </c:spPr>
      </c:pivotFmt>
      <c:pivotFmt>
        <c:idx val="7717"/>
        <c:spPr>
          <a:solidFill>
            <a:schemeClr val="accent1"/>
          </a:solidFill>
          <a:ln w="19050">
            <a:solidFill>
              <a:schemeClr val="lt1"/>
            </a:solidFill>
          </a:ln>
          <a:effectLst/>
        </c:spPr>
      </c:pivotFmt>
      <c:pivotFmt>
        <c:idx val="7718"/>
        <c:spPr>
          <a:solidFill>
            <a:schemeClr val="accent1"/>
          </a:solidFill>
          <a:ln w="19050">
            <a:solidFill>
              <a:schemeClr val="lt1"/>
            </a:solidFill>
          </a:ln>
          <a:effectLst/>
        </c:spPr>
      </c:pivotFmt>
      <c:pivotFmt>
        <c:idx val="7719"/>
        <c:spPr>
          <a:solidFill>
            <a:schemeClr val="accent1"/>
          </a:solidFill>
          <a:ln w="19050">
            <a:solidFill>
              <a:schemeClr val="lt1"/>
            </a:solidFill>
          </a:ln>
          <a:effectLst/>
        </c:spPr>
      </c:pivotFmt>
      <c:pivotFmt>
        <c:idx val="7720"/>
        <c:spPr>
          <a:solidFill>
            <a:schemeClr val="accent1"/>
          </a:solidFill>
          <a:ln w="19050">
            <a:solidFill>
              <a:schemeClr val="lt1"/>
            </a:solidFill>
          </a:ln>
          <a:effectLst/>
        </c:spPr>
      </c:pivotFmt>
      <c:pivotFmt>
        <c:idx val="7721"/>
        <c:spPr>
          <a:solidFill>
            <a:schemeClr val="accent1"/>
          </a:solidFill>
          <a:ln w="19050">
            <a:solidFill>
              <a:schemeClr val="lt1"/>
            </a:solidFill>
          </a:ln>
          <a:effectLst/>
        </c:spPr>
      </c:pivotFmt>
      <c:pivotFmt>
        <c:idx val="7722"/>
        <c:spPr>
          <a:solidFill>
            <a:schemeClr val="accent1"/>
          </a:solidFill>
          <a:ln w="19050">
            <a:solidFill>
              <a:schemeClr val="lt1"/>
            </a:solidFill>
          </a:ln>
          <a:effectLst/>
        </c:spPr>
      </c:pivotFmt>
      <c:pivotFmt>
        <c:idx val="7723"/>
        <c:spPr>
          <a:solidFill>
            <a:schemeClr val="accent1"/>
          </a:solidFill>
          <a:ln w="19050">
            <a:solidFill>
              <a:schemeClr val="lt1"/>
            </a:solidFill>
          </a:ln>
          <a:effectLst/>
        </c:spPr>
      </c:pivotFmt>
      <c:pivotFmt>
        <c:idx val="7724"/>
        <c:spPr>
          <a:solidFill>
            <a:schemeClr val="accent1"/>
          </a:solidFill>
          <a:ln w="19050">
            <a:solidFill>
              <a:schemeClr val="lt1"/>
            </a:solidFill>
          </a:ln>
          <a:effectLst/>
        </c:spPr>
      </c:pivotFmt>
      <c:pivotFmt>
        <c:idx val="7725"/>
        <c:spPr>
          <a:solidFill>
            <a:schemeClr val="accent1"/>
          </a:solidFill>
          <a:ln w="19050">
            <a:solidFill>
              <a:schemeClr val="lt1"/>
            </a:solidFill>
          </a:ln>
          <a:effectLst/>
        </c:spPr>
      </c:pivotFmt>
      <c:pivotFmt>
        <c:idx val="7726"/>
        <c:spPr>
          <a:solidFill>
            <a:schemeClr val="accent1"/>
          </a:solidFill>
          <a:ln w="19050">
            <a:solidFill>
              <a:schemeClr val="lt1"/>
            </a:solidFill>
          </a:ln>
          <a:effectLst/>
        </c:spPr>
      </c:pivotFmt>
      <c:pivotFmt>
        <c:idx val="7727"/>
        <c:spPr>
          <a:solidFill>
            <a:schemeClr val="accent1"/>
          </a:solidFill>
          <a:ln w="19050">
            <a:solidFill>
              <a:schemeClr val="lt1"/>
            </a:solidFill>
          </a:ln>
          <a:effectLst/>
        </c:spPr>
      </c:pivotFmt>
      <c:pivotFmt>
        <c:idx val="7728"/>
        <c:spPr>
          <a:solidFill>
            <a:schemeClr val="accent1"/>
          </a:solidFill>
          <a:ln w="19050">
            <a:solidFill>
              <a:schemeClr val="lt1"/>
            </a:solidFill>
          </a:ln>
          <a:effectLst/>
        </c:spPr>
      </c:pivotFmt>
      <c:pivotFmt>
        <c:idx val="7729"/>
        <c:spPr>
          <a:solidFill>
            <a:schemeClr val="accent1"/>
          </a:solidFill>
          <a:ln w="19050">
            <a:solidFill>
              <a:schemeClr val="lt1"/>
            </a:solidFill>
          </a:ln>
          <a:effectLst/>
        </c:spPr>
      </c:pivotFmt>
      <c:pivotFmt>
        <c:idx val="7730"/>
        <c:spPr>
          <a:solidFill>
            <a:schemeClr val="accent1"/>
          </a:solidFill>
          <a:ln w="19050">
            <a:solidFill>
              <a:schemeClr val="lt1"/>
            </a:solidFill>
          </a:ln>
          <a:effectLst/>
        </c:spPr>
      </c:pivotFmt>
      <c:pivotFmt>
        <c:idx val="7731"/>
        <c:spPr>
          <a:solidFill>
            <a:schemeClr val="accent1"/>
          </a:solidFill>
          <a:ln w="19050">
            <a:solidFill>
              <a:schemeClr val="lt1"/>
            </a:solidFill>
          </a:ln>
          <a:effectLst/>
        </c:spPr>
      </c:pivotFmt>
      <c:pivotFmt>
        <c:idx val="7732"/>
        <c:spPr>
          <a:solidFill>
            <a:schemeClr val="accent1"/>
          </a:solidFill>
          <a:ln w="19050">
            <a:solidFill>
              <a:schemeClr val="lt1"/>
            </a:solidFill>
          </a:ln>
          <a:effectLst/>
        </c:spPr>
      </c:pivotFmt>
      <c:pivotFmt>
        <c:idx val="7733"/>
        <c:spPr>
          <a:solidFill>
            <a:schemeClr val="accent1"/>
          </a:solidFill>
          <a:ln w="19050">
            <a:solidFill>
              <a:schemeClr val="lt1"/>
            </a:solidFill>
          </a:ln>
          <a:effectLst/>
        </c:spPr>
      </c:pivotFmt>
      <c:pivotFmt>
        <c:idx val="7734"/>
        <c:spPr>
          <a:solidFill>
            <a:schemeClr val="accent1"/>
          </a:solidFill>
          <a:ln w="19050">
            <a:solidFill>
              <a:schemeClr val="lt1"/>
            </a:solidFill>
          </a:ln>
          <a:effectLst/>
        </c:spPr>
      </c:pivotFmt>
      <c:pivotFmt>
        <c:idx val="7735"/>
        <c:spPr>
          <a:solidFill>
            <a:schemeClr val="accent1"/>
          </a:solidFill>
          <a:ln w="19050">
            <a:solidFill>
              <a:schemeClr val="lt1"/>
            </a:solidFill>
          </a:ln>
          <a:effectLst/>
        </c:spPr>
      </c:pivotFmt>
      <c:pivotFmt>
        <c:idx val="7736"/>
        <c:spPr>
          <a:solidFill>
            <a:schemeClr val="accent1"/>
          </a:solidFill>
          <a:ln w="19050">
            <a:solidFill>
              <a:schemeClr val="lt1"/>
            </a:solidFill>
          </a:ln>
          <a:effectLst/>
        </c:spPr>
      </c:pivotFmt>
      <c:pivotFmt>
        <c:idx val="7737"/>
        <c:spPr>
          <a:solidFill>
            <a:schemeClr val="accent1"/>
          </a:solidFill>
          <a:ln w="19050">
            <a:solidFill>
              <a:schemeClr val="lt1"/>
            </a:solidFill>
          </a:ln>
          <a:effectLst/>
        </c:spPr>
      </c:pivotFmt>
      <c:pivotFmt>
        <c:idx val="7738"/>
        <c:spPr>
          <a:solidFill>
            <a:schemeClr val="accent1"/>
          </a:solidFill>
          <a:ln w="19050">
            <a:solidFill>
              <a:schemeClr val="lt1"/>
            </a:solidFill>
          </a:ln>
          <a:effectLst/>
        </c:spPr>
      </c:pivotFmt>
      <c:pivotFmt>
        <c:idx val="7739"/>
        <c:spPr>
          <a:solidFill>
            <a:schemeClr val="accent1"/>
          </a:solidFill>
          <a:ln w="19050">
            <a:solidFill>
              <a:schemeClr val="lt1"/>
            </a:solidFill>
          </a:ln>
          <a:effectLst/>
        </c:spPr>
      </c:pivotFmt>
      <c:pivotFmt>
        <c:idx val="7740"/>
        <c:spPr>
          <a:solidFill>
            <a:schemeClr val="accent1"/>
          </a:solidFill>
          <a:ln w="19050">
            <a:solidFill>
              <a:schemeClr val="lt1"/>
            </a:solidFill>
          </a:ln>
          <a:effectLst/>
        </c:spPr>
      </c:pivotFmt>
      <c:pivotFmt>
        <c:idx val="7741"/>
        <c:spPr>
          <a:solidFill>
            <a:schemeClr val="accent1"/>
          </a:solidFill>
          <a:ln w="19050">
            <a:solidFill>
              <a:schemeClr val="lt1"/>
            </a:solidFill>
          </a:ln>
          <a:effectLst/>
        </c:spPr>
      </c:pivotFmt>
      <c:pivotFmt>
        <c:idx val="7742"/>
        <c:spPr>
          <a:solidFill>
            <a:schemeClr val="accent1"/>
          </a:solidFill>
          <a:ln w="19050">
            <a:solidFill>
              <a:schemeClr val="lt1"/>
            </a:solidFill>
          </a:ln>
          <a:effectLst/>
        </c:spPr>
      </c:pivotFmt>
      <c:pivotFmt>
        <c:idx val="7743"/>
        <c:spPr>
          <a:solidFill>
            <a:schemeClr val="accent1"/>
          </a:solidFill>
          <a:ln w="19050">
            <a:solidFill>
              <a:schemeClr val="lt1"/>
            </a:solidFill>
          </a:ln>
          <a:effectLst/>
        </c:spPr>
      </c:pivotFmt>
      <c:pivotFmt>
        <c:idx val="7744"/>
        <c:spPr>
          <a:solidFill>
            <a:schemeClr val="accent1"/>
          </a:solidFill>
          <a:ln w="19050">
            <a:solidFill>
              <a:schemeClr val="lt1"/>
            </a:solidFill>
          </a:ln>
          <a:effectLst/>
        </c:spPr>
      </c:pivotFmt>
      <c:pivotFmt>
        <c:idx val="7745"/>
        <c:spPr>
          <a:solidFill>
            <a:schemeClr val="accent1"/>
          </a:solidFill>
          <a:ln w="19050">
            <a:solidFill>
              <a:schemeClr val="lt1"/>
            </a:solidFill>
          </a:ln>
          <a:effectLst/>
        </c:spPr>
      </c:pivotFmt>
      <c:pivotFmt>
        <c:idx val="7746"/>
        <c:spPr>
          <a:solidFill>
            <a:schemeClr val="accent1"/>
          </a:solidFill>
          <a:ln w="19050">
            <a:solidFill>
              <a:schemeClr val="lt1"/>
            </a:solidFill>
          </a:ln>
          <a:effectLst/>
        </c:spPr>
      </c:pivotFmt>
      <c:pivotFmt>
        <c:idx val="7747"/>
        <c:spPr>
          <a:solidFill>
            <a:schemeClr val="accent1"/>
          </a:solidFill>
          <a:ln w="19050">
            <a:solidFill>
              <a:schemeClr val="lt1"/>
            </a:solidFill>
          </a:ln>
          <a:effectLst/>
        </c:spPr>
      </c:pivotFmt>
      <c:pivotFmt>
        <c:idx val="7748"/>
        <c:spPr>
          <a:solidFill>
            <a:schemeClr val="accent1"/>
          </a:solidFill>
          <a:ln w="19050">
            <a:solidFill>
              <a:schemeClr val="lt1"/>
            </a:solidFill>
          </a:ln>
          <a:effectLst/>
        </c:spPr>
      </c:pivotFmt>
      <c:pivotFmt>
        <c:idx val="7749"/>
        <c:spPr>
          <a:solidFill>
            <a:schemeClr val="accent1"/>
          </a:solidFill>
          <a:ln w="19050">
            <a:solidFill>
              <a:schemeClr val="lt1"/>
            </a:solidFill>
          </a:ln>
          <a:effectLst/>
        </c:spPr>
      </c:pivotFmt>
      <c:pivotFmt>
        <c:idx val="7750"/>
        <c:spPr>
          <a:solidFill>
            <a:schemeClr val="accent1"/>
          </a:solidFill>
          <a:ln w="19050">
            <a:solidFill>
              <a:schemeClr val="lt1"/>
            </a:solidFill>
          </a:ln>
          <a:effectLst/>
        </c:spPr>
      </c:pivotFmt>
      <c:pivotFmt>
        <c:idx val="7751"/>
        <c:spPr>
          <a:solidFill>
            <a:schemeClr val="accent1"/>
          </a:solidFill>
          <a:ln w="19050">
            <a:solidFill>
              <a:schemeClr val="lt1"/>
            </a:solidFill>
          </a:ln>
          <a:effectLst/>
        </c:spPr>
      </c:pivotFmt>
      <c:pivotFmt>
        <c:idx val="7752"/>
        <c:spPr>
          <a:solidFill>
            <a:schemeClr val="accent1"/>
          </a:solidFill>
          <a:ln w="19050">
            <a:solidFill>
              <a:schemeClr val="lt1"/>
            </a:solidFill>
          </a:ln>
          <a:effectLst/>
        </c:spPr>
      </c:pivotFmt>
      <c:pivotFmt>
        <c:idx val="7753"/>
        <c:spPr>
          <a:solidFill>
            <a:schemeClr val="accent1"/>
          </a:solidFill>
          <a:ln w="19050">
            <a:solidFill>
              <a:schemeClr val="lt1"/>
            </a:solidFill>
          </a:ln>
          <a:effectLst/>
        </c:spPr>
      </c:pivotFmt>
      <c:pivotFmt>
        <c:idx val="7754"/>
        <c:spPr>
          <a:solidFill>
            <a:schemeClr val="accent1"/>
          </a:solidFill>
          <a:ln w="19050">
            <a:solidFill>
              <a:schemeClr val="lt1"/>
            </a:solidFill>
          </a:ln>
          <a:effectLst/>
        </c:spPr>
      </c:pivotFmt>
      <c:pivotFmt>
        <c:idx val="7755"/>
        <c:spPr>
          <a:solidFill>
            <a:schemeClr val="accent1"/>
          </a:solidFill>
          <a:ln w="19050">
            <a:solidFill>
              <a:schemeClr val="lt1"/>
            </a:solidFill>
          </a:ln>
          <a:effectLst/>
        </c:spPr>
      </c:pivotFmt>
      <c:pivotFmt>
        <c:idx val="7756"/>
        <c:spPr>
          <a:solidFill>
            <a:schemeClr val="accent1"/>
          </a:solidFill>
          <a:ln w="19050">
            <a:solidFill>
              <a:schemeClr val="lt1"/>
            </a:solidFill>
          </a:ln>
          <a:effectLst/>
        </c:spPr>
      </c:pivotFmt>
      <c:pivotFmt>
        <c:idx val="7757"/>
        <c:spPr>
          <a:solidFill>
            <a:schemeClr val="accent1"/>
          </a:solidFill>
          <a:ln w="19050">
            <a:solidFill>
              <a:schemeClr val="lt1"/>
            </a:solidFill>
          </a:ln>
          <a:effectLst/>
        </c:spPr>
      </c:pivotFmt>
      <c:pivotFmt>
        <c:idx val="7758"/>
        <c:spPr>
          <a:solidFill>
            <a:schemeClr val="accent1"/>
          </a:solidFill>
          <a:ln w="19050">
            <a:solidFill>
              <a:schemeClr val="lt1"/>
            </a:solidFill>
          </a:ln>
          <a:effectLst/>
        </c:spPr>
      </c:pivotFmt>
      <c:pivotFmt>
        <c:idx val="7759"/>
        <c:spPr>
          <a:solidFill>
            <a:schemeClr val="accent1"/>
          </a:solidFill>
          <a:ln w="19050">
            <a:solidFill>
              <a:schemeClr val="lt1"/>
            </a:solidFill>
          </a:ln>
          <a:effectLst/>
        </c:spPr>
      </c:pivotFmt>
      <c:pivotFmt>
        <c:idx val="7760"/>
        <c:spPr>
          <a:solidFill>
            <a:schemeClr val="accent1"/>
          </a:solidFill>
          <a:ln w="19050">
            <a:solidFill>
              <a:schemeClr val="lt1"/>
            </a:solidFill>
          </a:ln>
          <a:effectLst/>
        </c:spPr>
      </c:pivotFmt>
      <c:pivotFmt>
        <c:idx val="7761"/>
        <c:spPr>
          <a:solidFill>
            <a:schemeClr val="accent1"/>
          </a:solidFill>
          <a:ln w="19050">
            <a:solidFill>
              <a:schemeClr val="lt1"/>
            </a:solidFill>
          </a:ln>
          <a:effectLst/>
        </c:spPr>
      </c:pivotFmt>
      <c:pivotFmt>
        <c:idx val="7762"/>
        <c:spPr>
          <a:solidFill>
            <a:schemeClr val="accent1"/>
          </a:solidFill>
          <a:ln w="19050">
            <a:solidFill>
              <a:schemeClr val="lt1"/>
            </a:solidFill>
          </a:ln>
          <a:effectLst/>
        </c:spPr>
      </c:pivotFmt>
      <c:pivotFmt>
        <c:idx val="7763"/>
        <c:spPr>
          <a:solidFill>
            <a:schemeClr val="accent1"/>
          </a:solidFill>
          <a:ln w="19050">
            <a:solidFill>
              <a:schemeClr val="lt1"/>
            </a:solidFill>
          </a:ln>
          <a:effectLst/>
        </c:spPr>
      </c:pivotFmt>
      <c:pivotFmt>
        <c:idx val="7764"/>
        <c:spPr>
          <a:solidFill>
            <a:schemeClr val="accent1"/>
          </a:solidFill>
          <a:ln w="19050">
            <a:solidFill>
              <a:schemeClr val="lt1"/>
            </a:solidFill>
          </a:ln>
          <a:effectLst/>
        </c:spPr>
      </c:pivotFmt>
      <c:pivotFmt>
        <c:idx val="7765"/>
        <c:spPr>
          <a:solidFill>
            <a:schemeClr val="accent1"/>
          </a:solidFill>
          <a:ln w="19050">
            <a:solidFill>
              <a:schemeClr val="lt1"/>
            </a:solidFill>
          </a:ln>
          <a:effectLst/>
        </c:spPr>
      </c:pivotFmt>
      <c:pivotFmt>
        <c:idx val="7766"/>
        <c:spPr>
          <a:solidFill>
            <a:schemeClr val="accent1"/>
          </a:solidFill>
          <a:ln w="19050">
            <a:solidFill>
              <a:schemeClr val="lt1"/>
            </a:solidFill>
          </a:ln>
          <a:effectLst/>
        </c:spPr>
      </c:pivotFmt>
      <c:pivotFmt>
        <c:idx val="7767"/>
        <c:spPr>
          <a:solidFill>
            <a:schemeClr val="accent1"/>
          </a:solidFill>
          <a:ln w="19050">
            <a:solidFill>
              <a:schemeClr val="lt1"/>
            </a:solidFill>
          </a:ln>
          <a:effectLst/>
        </c:spPr>
      </c:pivotFmt>
      <c:pivotFmt>
        <c:idx val="7768"/>
        <c:spPr>
          <a:solidFill>
            <a:schemeClr val="accent1"/>
          </a:solidFill>
          <a:ln w="19050">
            <a:solidFill>
              <a:schemeClr val="lt1"/>
            </a:solidFill>
          </a:ln>
          <a:effectLst/>
        </c:spPr>
      </c:pivotFmt>
      <c:pivotFmt>
        <c:idx val="7769"/>
        <c:spPr>
          <a:solidFill>
            <a:schemeClr val="accent1"/>
          </a:solidFill>
          <a:ln w="19050">
            <a:solidFill>
              <a:schemeClr val="lt1"/>
            </a:solidFill>
          </a:ln>
          <a:effectLst/>
        </c:spPr>
      </c:pivotFmt>
      <c:pivotFmt>
        <c:idx val="7770"/>
        <c:spPr>
          <a:solidFill>
            <a:schemeClr val="accent1"/>
          </a:solidFill>
          <a:ln w="19050">
            <a:solidFill>
              <a:schemeClr val="lt1"/>
            </a:solidFill>
          </a:ln>
          <a:effectLst/>
        </c:spPr>
      </c:pivotFmt>
      <c:pivotFmt>
        <c:idx val="7771"/>
        <c:spPr>
          <a:solidFill>
            <a:schemeClr val="accent1"/>
          </a:solidFill>
          <a:ln w="19050">
            <a:solidFill>
              <a:schemeClr val="lt1"/>
            </a:solidFill>
          </a:ln>
          <a:effectLst/>
        </c:spPr>
      </c:pivotFmt>
      <c:pivotFmt>
        <c:idx val="7772"/>
        <c:spPr>
          <a:solidFill>
            <a:schemeClr val="accent1"/>
          </a:solidFill>
          <a:ln w="19050">
            <a:solidFill>
              <a:schemeClr val="lt1"/>
            </a:solidFill>
          </a:ln>
          <a:effectLst/>
        </c:spPr>
      </c:pivotFmt>
      <c:pivotFmt>
        <c:idx val="7773"/>
        <c:spPr>
          <a:solidFill>
            <a:schemeClr val="accent1"/>
          </a:solidFill>
          <a:ln w="19050">
            <a:solidFill>
              <a:schemeClr val="lt1"/>
            </a:solidFill>
          </a:ln>
          <a:effectLst/>
        </c:spPr>
      </c:pivotFmt>
      <c:pivotFmt>
        <c:idx val="7774"/>
        <c:spPr>
          <a:solidFill>
            <a:schemeClr val="accent1"/>
          </a:solidFill>
          <a:ln w="19050">
            <a:solidFill>
              <a:schemeClr val="lt1"/>
            </a:solidFill>
          </a:ln>
          <a:effectLst/>
        </c:spPr>
      </c:pivotFmt>
      <c:pivotFmt>
        <c:idx val="7775"/>
        <c:spPr>
          <a:solidFill>
            <a:schemeClr val="accent1"/>
          </a:solidFill>
          <a:ln w="19050">
            <a:solidFill>
              <a:schemeClr val="lt1"/>
            </a:solidFill>
          </a:ln>
          <a:effectLst/>
        </c:spPr>
      </c:pivotFmt>
      <c:pivotFmt>
        <c:idx val="7776"/>
        <c:spPr>
          <a:solidFill>
            <a:schemeClr val="accent1"/>
          </a:solidFill>
          <a:ln w="19050">
            <a:solidFill>
              <a:schemeClr val="lt1"/>
            </a:solidFill>
          </a:ln>
          <a:effectLst/>
        </c:spPr>
      </c:pivotFmt>
      <c:pivotFmt>
        <c:idx val="7777"/>
        <c:spPr>
          <a:solidFill>
            <a:schemeClr val="accent1"/>
          </a:solidFill>
          <a:ln w="19050">
            <a:solidFill>
              <a:schemeClr val="lt1"/>
            </a:solidFill>
          </a:ln>
          <a:effectLst/>
        </c:spPr>
      </c:pivotFmt>
      <c:pivotFmt>
        <c:idx val="7778"/>
        <c:spPr>
          <a:solidFill>
            <a:schemeClr val="accent1"/>
          </a:solidFill>
          <a:ln w="19050">
            <a:solidFill>
              <a:schemeClr val="lt1"/>
            </a:solidFill>
          </a:ln>
          <a:effectLst/>
        </c:spPr>
      </c:pivotFmt>
      <c:pivotFmt>
        <c:idx val="7779"/>
        <c:spPr>
          <a:solidFill>
            <a:schemeClr val="accent1"/>
          </a:solidFill>
          <a:ln w="19050">
            <a:solidFill>
              <a:schemeClr val="lt1"/>
            </a:solidFill>
          </a:ln>
          <a:effectLst/>
        </c:spPr>
      </c:pivotFmt>
      <c:pivotFmt>
        <c:idx val="7780"/>
        <c:spPr>
          <a:solidFill>
            <a:schemeClr val="accent1"/>
          </a:solidFill>
          <a:ln w="19050">
            <a:solidFill>
              <a:schemeClr val="lt1"/>
            </a:solidFill>
          </a:ln>
          <a:effectLst/>
        </c:spPr>
      </c:pivotFmt>
      <c:pivotFmt>
        <c:idx val="7781"/>
        <c:spPr>
          <a:solidFill>
            <a:schemeClr val="accent1"/>
          </a:solidFill>
          <a:ln w="19050">
            <a:solidFill>
              <a:schemeClr val="lt1"/>
            </a:solidFill>
          </a:ln>
          <a:effectLst/>
        </c:spPr>
      </c:pivotFmt>
      <c:pivotFmt>
        <c:idx val="7782"/>
        <c:spPr>
          <a:solidFill>
            <a:schemeClr val="accent1"/>
          </a:solidFill>
          <a:ln w="19050">
            <a:solidFill>
              <a:schemeClr val="lt1"/>
            </a:solidFill>
          </a:ln>
          <a:effectLst/>
        </c:spPr>
      </c:pivotFmt>
      <c:pivotFmt>
        <c:idx val="7783"/>
        <c:spPr>
          <a:solidFill>
            <a:schemeClr val="accent1"/>
          </a:solidFill>
          <a:ln w="19050">
            <a:solidFill>
              <a:schemeClr val="lt1"/>
            </a:solidFill>
          </a:ln>
          <a:effectLst/>
        </c:spPr>
      </c:pivotFmt>
      <c:pivotFmt>
        <c:idx val="7784"/>
        <c:spPr>
          <a:solidFill>
            <a:schemeClr val="accent1"/>
          </a:solidFill>
          <a:ln w="19050">
            <a:solidFill>
              <a:schemeClr val="lt1"/>
            </a:solidFill>
          </a:ln>
          <a:effectLst/>
        </c:spPr>
      </c:pivotFmt>
      <c:pivotFmt>
        <c:idx val="7785"/>
        <c:spPr>
          <a:solidFill>
            <a:schemeClr val="accent1"/>
          </a:solidFill>
          <a:ln w="19050">
            <a:solidFill>
              <a:schemeClr val="lt1"/>
            </a:solidFill>
          </a:ln>
          <a:effectLst/>
        </c:spPr>
      </c:pivotFmt>
      <c:pivotFmt>
        <c:idx val="7786"/>
        <c:spPr>
          <a:solidFill>
            <a:schemeClr val="accent1"/>
          </a:solidFill>
          <a:ln w="19050">
            <a:solidFill>
              <a:schemeClr val="lt1"/>
            </a:solidFill>
          </a:ln>
          <a:effectLst/>
        </c:spPr>
      </c:pivotFmt>
      <c:pivotFmt>
        <c:idx val="7787"/>
        <c:spPr>
          <a:solidFill>
            <a:schemeClr val="accent1"/>
          </a:solidFill>
          <a:ln w="19050">
            <a:solidFill>
              <a:schemeClr val="lt1"/>
            </a:solidFill>
          </a:ln>
          <a:effectLst/>
        </c:spPr>
      </c:pivotFmt>
      <c:pivotFmt>
        <c:idx val="7788"/>
        <c:spPr>
          <a:solidFill>
            <a:schemeClr val="accent1"/>
          </a:solidFill>
          <a:ln w="19050">
            <a:solidFill>
              <a:schemeClr val="lt1"/>
            </a:solidFill>
          </a:ln>
          <a:effectLst/>
        </c:spPr>
      </c:pivotFmt>
      <c:pivotFmt>
        <c:idx val="7789"/>
        <c:spPr>
          <a:solidFill>
            <a:schemeClr val="accent1"/>
          </a:solidFill>
          <a:ln w="19050">
            <a:solidFill>
              <a:schemeClr val="lt1"/>
            </a:solidFill>
          </a:ln>
          <a:effectLst/>
        </c:spPr>
      </c:pivotFmt>
      <c:pivotFmt>
        <c:idx val="7790"/>
        <c:spPr>
          <a:solidFill>
            <a:schemeClr val="accent1"/>
          </a:solidFill>
          <a:ln w="19050">
            <a:solidFill>
              <a:schemeClr val="lt1"/>
            </a:solidFill>
          </a:ln>
          <a:effectLst/>
        </c:spPr>
      </c:pivotFmt>
      <c:pivotFmt>
        <c:idx val="7791"/>
        <c:spPr>
          <a:solidFill>
            <a:schemeClr val="accent1"/>
          </a:solidFill>
          <a:ln w="19050">
            <a:solidFill>
              <a:schemeClr val="lt1"/>
            </a:solidFill>
          </a:ln>
          <a:effectLst/>
        </c:spPr>
      </c:pivotFmt>
      <c:pivotFmt>
        <c:idx val="7792"/>
        <c:spPr>
          <a:solidFill>
            <a:schemeClr val="accent1"/>
          </a:solidFill>
          <a:ln w="19050">
            <a:solidFill>
              <a:schemeClr val="lt1"/>
            </a:solidFill>
          </a:ln>
          <a:effectLst/>
        </c:spPr>
      </c:pivotFmt>
      <c:pivotFmt>
        <c:idx val="7793"/>
        <c:spPr>
          <a:solidFill>
            <a:schemeClr val="accent1"/>
          </a:solidFill>
          <a:ln w="19050">
            <a:solidFill>
              <a:schemeClr val="lt1"/>
            </a:solidFill>
          </a:ln>
          <a:effectLst/>
        </c:spPr>
      </c:pivotFmt>
      <c:pivotFmt>
        <c:idx val="7794"/>
        <c:spPr>
          <a:solidFill>
            <a:schemeClr val="accent1"/>
          </a:solidFill>
          <a:ln w="19050">
            <a:solidFill>
              <a:schemeClr val="lt1"/>
            </a:solidFill>
          </a:ln>
          <a:effectLst/>
        </c:spPr>
      </c:pivotFmt>
      <c:pivotFmt>
        <c:idx val="7795"/>
        <c:spPr>
          <a:solidFill>
            <a:schemeClr val="accent1"/>
          </a:solidFill>
          <a:ln w="19050">
            <a:solidFill>
              <a:schemeClr val="lt1"/>
            </a:solidFill>
          </a:ln>
          <a:effectLst/>
        </c:spPr>
      </c:pivotFmt>
      <c:pivotFmt>
        <c:idx val="7796"/>
        <c:spPr>
          <a:solidFill>
            <a:schemeClr val="accent1"/>
          </a:solidFill>
          <a:ln w="19050">
            <a:solidFill>
              <a:schemeClr val="lt1"/>
            </a:solidFill>
          </a:ln>
          <a:effectLst/>
        </c:spPr>
      </c:pivotFmt>
      <c:pivotFmt>
        <c:idx val="7797"/>
        <c:spPr>
          <a:solidFill>
            <a:schemeClr val="accent1"/>
          </a:solidFill>
          <a:ln w="19050">
            <a:solidFill>
              <a:schemeClr val="lt1"/>
            </a:solidFill>
          </a:ln>
          <a:effectLst/>
        </c:spPr>
      </c:pivotFmt>
      <c:pivotFmt>
        <c:idx val="7798"/>
        <c:spPr>
          <a:solidFill>
            <a:schemeClr val="accent1"/>
          </a:solidFill>
          <a:ln w="19050">
            <a:solidFill>
              <a:schemeClr val="lt1"/>
            </a:solidFill>
          </a:ln>
          <a:effectLst/>
        </c:spPr>
      </c:pivotFmt>
      <c:pivotFmt>
        <c:idx val="7799"/>
        <c:spPr>
          <a:solidFill>
            <a:schemeClr val="accent1"/>
          </a:solidFill>
          <a:ln w="19050">
            <a:solidFill>
              <a:schemeClr val="lt1"/>
            </a:solidFill>
          </a:ln>
          <a:effectLst/>
        </c:spPr>
      </c:pivotFmt>
      <c:pivotFmt>
        <c:idx val="7800"/>
        <c:spPr>
          <a:solidFill>
            <a:schemeClr val="accent1"/>
          </a:solidFill>
          <a:ln w="19050">
            <a:solidFill>
              <a:schemeClr val="lt1"/>
            </a:solidFill>
          </a:ln>
          <a:effectLst/>
        </c:spPr>
      </c:pivotFmt>
      <c:pivotFmt>
        <c:idx val="7801"/>
        <c:spPr>
          <a:solidFill>
            <a:schemeClr val="accent1"/>
          </a:solidFill>
          <a:ln w="19050">
            <a:solidFill>
              <a:schemeClr val="lt1"/>
            </a:solidFill>
          </a:ln>
          <a:effectLst/>
        </c:spPr>
      </c:pivotFmt>
      <c:pivotFmt>
        <c:idx val="7802"/>
        <c:spPr>
          <a:solidFill>
            <a:schemeClr val="accent1"/>
          </a:solidFill>
          <a:ln w="19050">
            <a:solidFill>
              <a:schemeClr val="lt1"/>
            </a:solidFill>
          </a:ln>
          <a:effectLst/>
        </c:spPr>
      </c:pivotFmt>
      <c:pivotFmt>
        <c:idx val="7803"/>
        <c:spPr>
          <a:solidFill>
            <a:schemeClr val="accent1"/>
          </a:solidFill>
          <a:ln w="19050">
            <a:solidFill>
              <a:schemeClr val="lt1"/>
            </a:solidFill>
          </a:ln>
          <a:effectLst/>
        </c:spPr>
      </c:pivotFmt>
      <c:pivotFmt>
        <c:idx val="7804"/>
        <c:spPr>
          <a:solidFill>
            <a:schemeClr val="accent1"/>
          </a:solidFill>
          <a:ln w="19050">
            <a:solidFill>
              <a:schemeClr val="lt1"/>
            </a:solidFill>
          </a:ln>
          <a:effectLst/>
        </c:spPr>
      </c:pivotFmt>
      <c:pivotFmt>
        <c:idx val="7805"/>
        <c:spPr>
          <a:solidFill>
            <a:schemeClr val="accent1"/>
          </a:solidFill>
          <a:ln w="19050">
            <a:solidFill>
              <a:schemeClr val="lt1"/>
            </a:solidFill>
          </a:ln>
          <a:effectLst/>
        </c:spPr>
      </c:pivotFmt>
      <c:pivotFmt>
        <c:idx val="7806"/>
        <c:spPr>
          <a:solidFill>
            <a:schemeClr val="accent1"/>
          </a:solidFill>
          <a:ln w="19050">
            <a:solidFill>
              <a:schemeClr val="lt1"/>
            </a:solidFill>
          </a:ln>
          <a:effectLst/>
        </c:spPr>
      </c:pivotFmt>
      <c:pivotFmt>
        <c:idx val="7807"/>
        <c:spPr>
          <a:solidFill>
            <a:schemeClr val="accent1"/>
          </a:solidFill>
          <a:ln w="19050">
            <a:solidFill>
              <a:schemeClr val="lt1"/>
            </a:solidFill>
          </a:ln>
          <a:effectLst/>
        </c:spPr>
      </c:pivotFmt>
      <c:pivotFmt>
        <c:idx val="7808"/>
        <c:spPr>
          <a:solidFill>
            <a:schemeClr val="accent1"/>
          </a:solidFill>
          <a:ln w="19050">
            <a:solidFill>
              <a:schemeClr val="lt1"/>
            </a:solidFill>
          </a:ln>
          <a:effectLst/>
        </c:spPr>
      </c:pivotFmt>
      <c:pivotFmt>
        <c:idx val="7809"/>
        <c:spPr>
          <a:solidFill>
            <a:schemeClr val="accent1"/>
          </a:solidFill>
          <a:ln w="19050">
            <a:solidFill>
              <a:schemeClr val="lt1"/>
            </a:solidFill>
          </a:ln>
          <a:effectLst/>
        </c:spPr>
      </c:pivotFmt>
      <c:pivotFmt>
        <c:idx val="7810"/>
        <c:spPr>
          <a:solidFill>
            <a:schemeClr val="accent1"/>
          </a:solidFill>
          <a:ln w="19050">
            <a:solidFill>
              <a:schemeClr val="lt1"/>
            </a:solidFill>
          </a:ln>
          <a:effectLst/>
        </c:spPr>
      </c:pivotFmt>
      <c:pivotFmt>
        <c:idx val="7811"/>
        <c:spPr>
          <a:solidFill>
            <a:schemeClr val="accent1"/>
          </a:solidFill>
          <a:ln w="19050">
            <a:solidFill>
              <a:schemeClr val="lt1"/>
            </a:solidFill>
          </a:ln>
          <a:effectLst/>
        </c:spPr>
      </c:pivotFmt>
      <c:pivotFmt>
        <c:idx val="7812"/>
        <c:spPr>
          <a:solidFill>
            <a:schemeClr val="accent1"/>
          </a:solidFill>
          <a:ln w="19050">
            <a:solidFill>
              <a:schemeClr val="lt1"/>
            </a:solidFill>
          </a:ln>
          <a:effectLst/>
        </c:spPr>
      </c:pivotFmt>
      <c:pivotFmt>
        <c:idx val="7813"/>
        <c:spPr>
          <a:solidFill>
            <a:schemeClr val="accent1"/>
          </a:solidFill>
          <a:ln w="19050">
            <a:solidFill>
              <a:schemeClr val="lt1"/>
            </a:solidFill>
          </a:ln>
          <a:effectLst/>
        </c:spPr>
      </c:pivotFmt>
      <c:pivotFmt>
        <c:idx val="7814"/>
        <c:spPr>
          <a:solidFill>
            <a:schemeClr val="accent1"/>
          </a:solidFill>
          <a:ln w="19050">
            <a:solidFill>
              <a:schemeClr val="lt1"/>
            </a:solidFill>
          </a:ln>
          <a:effectLst/>
        </c:spPr>
      </c:pivotFmt>
      <c:pivotFmt>
        <c:idx val="7815"/>
        <c:spPr>
          <a:solidFill>
            <a:schemeClr val="accent1"/>
          </a:solidFill>
          <a:ln w="19050">
            <a:solidFill>
              <a:schemeClr val="lt1"/>
            </a:solidFill>
          </a:ln>
          <a:effectLst/>
        </c:spPr>
      </c:pivotFmt>
      <c:pivotFmt>
        <c:idx val="7816"/>
        <c:spPr>
          <a:solidFill>
            <a:schemeClr val="accent1"/>
          </a:solidFill>
          <a:ln w="19050">
            <a:solidFill>
              <a:schemeClr val="lt1"/>
            </a:solidFill>
          </a:ln>
          <a:effectLst/>
        </c:spPr>
      </c:pivotFmt>
      <c:pivotFmt>
        <c:idx val="7817"/>
        <c:spPr>
          <a:solidFill>
            <a:schemeClr val="accent1"/>
          </a:solidFill>
          <a:ln w="19050">
            <a:solidFill>
              <a:schemeClr val="lt1"/>
            </a:solidFill>
          </a:ln>
          <a:effectLst/>
        </c:spPr>
      </c:pivotFmt>
      <c:pivotFmt>
        <c:idx val="7818"/>
        <c:spPr>
          <a:solidFill>
            <a:schemeClr val="accent1"/>
          </a:solidFill>
          <a:ln w="19050">
            <a:solidFill>
              <a:schemeClr val="lt1"/>
            </a:solidFill>
          </a:ln>
          <a:effectLst/>
        </c:spPr>
      </c:pivotFmt>
      <c:pivotFmt>
        <c:idx val="7819"/>
        <c:spPr>
          <a:solidFill>
            <a:schemeClr val="accent1"/>
          </a:solidFill>
          <a:ln w="19050">
            <a:solidFill>
              <a:schemeClr val="lt1"/>
            </a:solidFill>
          </a:ln>
          <a:effectLst/>
        </c:spPr>
      </c:pivotFmt>
      <c:pivotFmt>
        <c:idx val="7820"/>
        <c:spPr>
          <a:solidFill>
            <a:schemeClr val="accent1"/>
          </a:solidFill>
          <a:ln w="19050">
            <a:solidFill>
              <a:schemeClr val="lt1"/>
            </a:solidFill>
          </a:ln>
          <a:effectLst/>
        </c:spPr>
      </c:pivotFmt>
      <c:pivotFmt>
        <c:idx val="7821"/>
        <c:spPr>
          <a:solidFill>
            <a:schemeClr val="accent1"/>
          </a:solidFill>
          <a:ln w="19050">
            <a:solidFill>
              <a:schemeClr val="lt1"/>
            </a:solidFill>
          </a:ln>
          <a:effectLst/>
        </c:spPr>
      </c:pivotFmt>
      <c:pivotFmt>
        <c:idx val="7822"/>
        <c:spPr>
          <a:solidFill>
            <a:schemeClr val="accent1"/>
          </a:solidFill>
          <a:ln w="19050">
            <a:solidFill>
              <a:schemeClr val="lt1"/>
            </a:solidFill>
          </a:ln>
          <a:effectLst/>
        </c:spPr>
      </c:pivotFmt>
      <c:pivotFmt>
        <c:idx val="7823"/>
        <c:spPr>
          <a:solidFill>
            <a:schemeClr val="accent1"/>
          </a:solidFill>
          <a:ln w="19050">
            <a:solidFill>
              <a:schemeClr val="lt1"/>
            </a:solidFill>
          </a:ln>
          <a:effectLst/>
        </c:spPr>
      </c:pivotFmt>
      <c:pivotFmt>
        <c:idx val="7824"/>
        <c:spPr>
          <a:solidFill>
            <a:schemeClr val="accent1"/>
          </a:solidFill>
          <a:ln w="19050">
            <a:solidFill>
              <a:schemeClr val="lt1"/>
            </a:solidFill>
          </a:ln>
          <a:effectLst/>
        </c:spPr>
      </c:pivotFmt>
      <c:pivotFmt>
        <c:idx val="7825"/>
        <c:spPr>
          <a:solidFill>
            <a:schemeClr val="accent1"/>
          </a:solidFill>
          <a:ln w="19050">
            <a:solidFill>
              <a:schemeClr val="lt1"/>
            </a:solidFill>
          </a:ln>
          <a:effectLst/>
        </c:spPr>
      </c:pivotFmt>
      <c:pivotFmt>
        <c:idx val="7826"/>
        <c:spPr>
          <a:solidFill>
            <a:schemeClr val="accent1"/>
          </a:solidFill>
          <a:ln w="19050">
            <a:solidFill>
              <a:schemeClr val="lt1"/>
            </a:solidFill>
          </a:ln>
          <a:effectLst/>
        </c:spPr>
      </c:pivotFmt>
      <c:pivotFmt>
        <c:idx val="7827"/>
        <c:spPr>
          <a:solidFill>
            <a:schemeClr val="accent1"/>
          </a:solidFill>
          <a:ln w="19050">
            <a:solidFill>
              <a:schemeClr val="lt1"/>
            </a:solidFill>
          </a:ln>
          <a:effectLst/>
        </c:spPr>
      </c:pivotFmt>
      <c:pivotFmt>
        <c:idx val="7828"/>
        <c:spPr>
          <a:solidFill>
            <a:schemeClr val="accent1"/>
          </a:solidFill>
          <a:ln w="19050">
            <a:solidFill>
              <a:schemeClr val="lt1"/>
            </a:solidFill>
          </a:ln>
          <a:effectLst/>
        </c:spPr>
      </c:pivotFmt>
      <c:pivotFmt>
        <c:idx val="7829"/>
        <c:spPr>
          <a:solidFill>
            <a:schemeClr val="accent1"/>
          </a:solidFill>
          <a:ln w="19050">
            <a:solidFill>
              <a:schemeClr val="lt1"/>
            </a:solidFill>
          </a:ln>
          <a:effectLst/>
        </c:spPr>
      </c:pivotFmt>
      <c:pivotFmt>
        <c:idx val="7830"/>
        <c:spPr>
          <a:solidFill>
            <a:schemeClr val="accent1"/>
          </a:solidFill>
          <a:ln w="19050">
            <a:solidFill>
              <a:schemeClr val="lt1"/>
            </a:solidFill>
          </a:ln>
          <a:effectLst/>
        </c:spPr>
      </c:pivotFmt>
      <c:pivotFmt>
        <c:idx val="7831"/>
        <c:spPr>
          <a:solidFill>
            <a:schemeClr val="accent1"/>
          </a:solidFill>
          <a:ln w="19050">
            <a:solidFill>
              <a:schemeClr val="lt1"/>
            </a:solidFill>
          </a:ln>
          <a:effectLst/>
        </c:spPr>
      </c:pivotFmt>
      <c:pivotFmt>
        <c:idx val="7832"/>
        <c:spPr>
          <a:solidFill>
            <a:schemeClr val="accent1"/>
          </a:solidFill>
          <a:ln w="19050">
            <a:solidFill>
              <a:schemeClr val="lt1"/>
            </a:solidFill>
          </a:ln>
          <a:effectLst/>
        </c:spPr>
      </c:pivotFmt>
      <c:pivotFmt>
        <c:idx val="7833"/>
        <c:spPr>
          <a:solidFill>
            <a:schemeClr val="accent1"/>
          </a:solidFill>
          <a:ln w="19050">
            <a:solidFill>
              <a:schemeClr val="lt1"/>
            </a:solidFill>
          </a:ln>
          <a:effectLst/>
        </c:spPr>
      </c:pivotFmt>
      <c:pivotFmt>
        <c:idx val="7834"/>
        <c:spPr>
          <a:solidFill>
            <a:schemeClr val="accent1"/>
          </a:solidFill>
          <a:ln w="19050">
            <a:solidFill>
              <a:schemeClr val="lt1"/>
            </a:solidFill>
          </a:ln>
          <a:effectLst/>
        </c:spPr>
      </c:pivotFmt>
      <c:pivotFmt>
        <c:idx val="7835"/>
        <c:spPr>
          <a:solidFill>
            <a:schemeClr val="accent1"/>
          </a:solidFill>
          <a:ln w="19050">
            <a:solidFill>
              <a:schemeClr val="lt1"/>
            </a:solidFill>
          </a:ln>
          <a:effectLst/>
        </c:spPr>
      </c:pivotFmt>
      <c:pivotFmt>
        <c:idx val="7836"/>
        <c:spPr>
          <a:solidFill>
            <a:schemeClr val="accent1"/>
          </a:solidFill>
          <a:ln w="19050">
            <a:solidFill>
              <a:schemeClr val="lt1"/>
            </a:solidFill>
          </a:ln>
          <a:effectLst/>
        </c:spPr>
      </c:pivotFmt>
      <c:pivotFmt>
        <c:idx val="7837"/>
        <c:spPr>
          <a:solidFill>
            <a:schemeClr val="accent1"/>
          </a:solidFill>
          <a:ln w="19050">
            <a:solidFill>
              <a:schemeClr val="lt1"/>
            </a:solidFill>
          </a:ln>
          <a:effectLst/>
        </c:spPr>
      </c:pivotFmt>
      <c:pivotFmt>
        <c:idx val="7838"/>
        <c:spPr>
          <a:solidFill>
            <a:schemeClr val="accent1"/>
          </a:solidFill>
          <a:ln w="19050">
            <a:solidFill>
              <a:schemeClr val="lt1"/>
            </a:solidFill>
          </a:ln>
          <a:effectLst/>
        </c:spPr>
      </c:pivotFmt>
      <c:pivotFmt>
        <c:idx val="7839"/>
        <c:spPr>
          <a:solidFill>
            <a:schemeClr val="accent1"/>
          </a:solidFill>
          <a:ln w="19050">
            <a:solidFill>
              <a:schemeClr val="lt1"/>
            </a:solidFill>
          </a:ln>
          <a:effectLst/>
        </c:spPr>
      </c:pivotFmt>
      <c:pivotFmt>
        <c:idx val="7840"/>
        <c:spPr>
          <a:solidFill>
            <a:schemeClr val="accent1"/>
          </a:solidFill>
          <a:ln w="19050">
            <a:solidFill>
              <a:schemeClr val="lt1"/>
            </a:solidFill>
          </a:ln>
          <a:effectLst/>
        </c:spPr>
      </c:pivotFmt>
      <c:pivotFmt>
        <c:idx val="7841"/>
        <c:spPr>
          <a:solidFill>
            <a:schemeClr val="accent1"/>
          </a:solidFill>
          <a:ln w="19050">
            <a:solidFill>
              <a:schemeClr val="lt1"/>
            </a:solidFill>
          </a:ln>
          <a:effectLst/>
        </c:spPr>
      </c:pivotFmt>
      <c:pivotFmt>
        <c:idx val="7842"/>
        <c:spPr>
          <a:solidFill>
            <a:schemeClr val="accent1"/>
          </a:solidFill>
          <a:ln w="19050">
            <a:solidFill>
              <a:schemeClr val="lt1"/>
            </a:solidFill>
          </a:ln>
          <a:effectLst/>
        </c:spPr>
      </c:pivotFmt>
      <c:pivotFmt>
        <c:idx val="7843"/>
        <c:spPr>
          <a:solidFill>
            <a:schemeClr val="accent1"/>
          </a:solidFill>
          <a:ln w="19050">
            <a:solidFill>
              <a:schemeClr val="lt1"/>
            </a:solidFill>
          </a:ln>
          <a:effectLst/>
        </c:spPr>
      </c:pivotFmt>
      <c:pivotFmt>
        <c:idx val="7844"/>
        <c:spPr>
          <a:solidFill>
            <a:schemeClr val="accent1"/>
          </a:solidFill>
          <a:ln w="19050">
            <a:solidFill>
              <a:schemeClr val="lt1"/>
            </a:solidFill>
          </a:ln>
          <a:effectLst/>
        </c:spPr>
      </c:pivotFmt>
      <c:pivotFmt>
        <c:idx val="7845"/>
        <c:spPr>
          <a:solidFill>
            <a:schemeClr val="accent1"/>
          </a:solidFill>
          <a:ln w="19050">
            <a:solidFill>
              <a:schemeClr val="lt1"/>
            </a:solidFill>
          </a:ln>
          <a:effectLst/>
        </c:spPr>
        <c:marker>
          <c:symbol val="none"/>
        </c:marker>
      </c:pivotFmt>
      <c:pivotFmt>
        <c:idx val="7846"/>
        <c:spPr>
          <a:solidFill>
            <a:schemeClr val="accent1"/>
          </a:solidFill>
          <a:ln w="19050">
            <a:solidFill>
              <a:schemeClr val="lt1"/>
            </a:solidFill>
          </a:ln>
          <a:effectLst/>
        </c:spPr>
      </c:pivotFmt>
      <c:pivotFmt>
        <c:idx val="7847"/>
        <c:spPr>
          <a:solidFill>
            <a:schemeClr val="accent1"/>
          </a:solidFill>
          <a:ln w="19050">
            <a:solidFill>
              <a:schemeClr val="lt1"/>
            </a:solidFill>
          </a:ln>
          <a:effectLst/>
        </c:spPr>
      </c:pivotFmt>
      <c:pivotFmt>
        <c:idx val="7848"/>
        <c:spPr>
          <a:solidFill>
            <a:schemeClr val="accent1"/>
          </a:solidFill>
          <a:ln w="19050">
            <a:solidFill>
              <a:schemeClr val="lt1"/>
            </a:solidFill>
          </a:ln>
          <a:effectLst/>
        </c:spPr>
      </c:pivotFmt>
      <c:pivotFmt>
        <c:idx val="7849"/>
        <c:spPr>
          <a:solidFill>
            <a:schemeClr val="accent1"/>
          </a:solidFill>
          <a:ln w="19050">
            <a:solidFill>
              <a:schemeClr val="lt1"/>
            </a:solidFill>
          </a:ln>
          <a:effectLst/>
        </c:spPr>
      </c:pivotFmt>
      <c:pivotFmt>
        <c:idx val="7850"/>
        <c:spPr>
          <a:solidFill>
            <a:schemeClr val="accent1"/>
          </a:solidFill>
          <a:ln w="19050">
            <a:solidFill>
              <a:schemeClr val="lt1"/>
            </a:solidFill>
          </a:ln>
          <a:effectLst/>
        </c:spPr>
      </c:pivotFmt>
      <c:pivotFmt>
        <c:idx val="7851"/>
        <c:spPr>
          <a:solidFill>
            <a:schemeClr val="accent1"/>
          </a:solidFill>
          <a:ln w="19050">
            <a:solidFill>
              <a:schemeClr val="lt1"/>
            </a:solidFill>
          </a:ln>
          <a:effectLst/>
        </c:spPr>
      </c:pivotFmt>
      <c:pivotFmt>
        <c:idx val="7852"/>
        <c:spPr>
          <a:solidFill>
            <a:schemeClr val="accent1"/>
          </a:solidFill>
          <a:ln w="19050">
            <a:solidFill>
              <a:schemeClr val="lt1"/>
            </a:solidFill>
          </a:ln>
          <a:effectLst/>
        </c:spPr>
      </c:pivotFmt>
      <c:pivotFmt>
        <c:idx val="7853"/>
        <c:spPr>
          <a:solidFill>
            <a:schemeClr val="accent1"/>
          </a:solidFill>
          <a:ln w="19050">
            <a:solidFill>
              <a:schemeClr val="lt1"/>
            </a:solidFill>
          </a:ln>
          <a:effectLst/>
        </c:spPr>
      </c:pivotFmt>
      <c:pivotFmt>
        <c:idx val="7854"/>
        <c:spPr>
          <a:solidFill>
            <a:schemeClr val="accent1"/>
          </a:solidFill>
          <a:ln w="19050">
            <a:solidFill>
              <a:schemeClr val="lt1"/>
            </a:solidFill>
          </a:ln>
          <a:effectLst/>
        </c:spPr>
      </c:pivotFmt>
      <c:pivotFmt>
        <c:idx val="7855"/>
        <c:spPr>
          <a:solidFill>
            <a:schemeClr val="accent1"/>
          </a:solidFill>
          <a:ln w="19050">
            <a:solidFill>
              <a:schemeClr val="lt1"/>
            </a:solidFill>
          </a:ln>
          <a:effectLst/>
        </c:spPr>
      </c:pivotFmt>
      <c:pivotFmt>
        <c:idx val="7856"/>
        <c:spPr>
          <a:solidFill>
            <a:schemeClr val="accent1"/>
          </a:solidFill>
          <a:ln w="19050">
            <a:solidFill>
              <a:schemeClr val="lt1"/>
            </a:solidFill>
          </a:ln>
          <a:effectLst/>
        </c:spPr>
      </c:pivotFmt>
      <c:pivotFmt>
        <c:idx val="7857"/>
        <c:spPr>
          <a:solidFill>
            <a:schemeClr val="accent1"/>
          </a:solidFill>
          <a:ln w="19050">
            <a:solidFill>
              <a:schemeClr val="lt1"/>
            </a:solidFill>
          </a:ln>
          <a:effectLst/>
        </c:spPr>
      </c:pivotFmt>
      <c:pivotFmt>
        <c:idx val="7858"/>
        <c:spPr>
          <a:solidFill>
            <a:schemeClr val="accent1"/>
          </a:solidFill>
          <a:ln w="19050">
            <a:solidFill>
              <a:schemeClr val="lt1"/>
            </a:solidFill>
          </a:ln>
          <a:effectLst/>
        </c:spPr>
      </c:pivotFmt>
      <c:pivotFmt>
        <c:idx val="7859"/>
        <c:spPr>
          <a:solidFill>
            <a:schemeClr val="accent1"/>
          </a:solidFill>
          <a:ln w="19050">
            <a:solidFill>
              <a:schemeClr val="lt1"/>
            </a:solidFill>
          </a:ln>
          <a:effectLst/>
        </c:spPr>
      </c:pivotFmt>
      <c:pivotFmt>
        <c:idx val="7860"/>
        <c:spPr>
          <a:solidFill>
            <a:schemeClr val="accent1"/>
          </a:solidFill>
          <a:ln w="19050">
            <a:solidFill>
              <a:schemeClr val="lt1"/>
            </a:solidFill>
          </a:ln>
          <a:effectLst/>
        </c:spPr>
      </c:pivotFmt>
      <c:pivotFmt>
        <c:idx val="7861"/>
        <c:spPr>
          <a:solidFill>
            <a:schemeClr val="accent1"/>
          </a:solidFill>
          <a:ln w="19050">
            <a:solidFill>
              <a:schemeClr val="lt1"/>
            </a:solidFill>
          </a:ln>
          <a:effectLst/>
        </c:spPr>
      </c:pivotFmt>
      <c:pivotFmt>
        <c:idx val="7862"/>
        <c:spPr>
          <a:solidFill>
            <a:schemeClr val="accent1"/>
          </a:solidFill>
          <a:ln w="19050">
            <a:solidFill>
              <a:schemeClr val="lt1"/>
            </a:solidFill>
          </a:ln>
          <a:effectLst/>
        </c:spPr>
      </c:pivotFmt>
      <c:pivotFmt>
        <c:idx val="7863"/>
        <c:spPr>
          <a:solidFill>
            <a:schemeClr val="accent1"/>
          </a:solidFill>
          <a:ln w="19050">
            <a:solidFill>
              <a:schemeClr val="lt1"/>
            </a:solidFill>
          </a:ln>
          <a:effectLst/>
        </c:spPr>
      </c:pivotFmt>
      <c:pivotFmt>
        <c:idx val="7864"/>
        <c:spPr>
          <a:solidFill>
            <a:schemeClr val="accent1"/>
          </a:solidFill>
          <a:ln w="19050">
            <a:solidFill>
              <a:schemeClr val="lt1"/>
            </a:solidFill>
          </a:ln>
          <a:effectLst/>
        </c:spPr>
      </c:pivotFmt>
      <c:pivotFmt>
        <c:idx val="7865"/>
        <c:spPr>
          <a:solidFill>
            <a:schemeClr val="accent1"/>
          </a:solidFill>
          <a:ln w="19050">
            <a:solidFill>
              <a:schemeClr val="lt1"/>
            </a:solidFill>
          </a:ln>
          <a:effectLst/>
        </c:spPr>
      </c:pivotFmt>
      <c:pivotFmt>
        <c:idx val="7866"/>
        <c:spPr>
          <a:solidFill>
            <a:schemeClr val="accent1"/>
          </a:solidFill>
          <a:ln w="19050">
            <a:solidFill>
              <a:schemeClr val="lt1"/>
            </a:solidFill>
          </a:ln>
          <a:effectLst/>
        </c:spPr>
      </c:pivotFmt>
      <c:pivotFmt>
        <c:idx val="7867"/>
        <c:spPr>
          <a:solidFill>
            <a:schemeClr val="accent1"/>
          </a:solidFill>
          <a:ln w="19050">
            <a:solidFill>
              <a:schemeClr val="lt1"/>
            </a:solidFill>
          </a:ln>
          <a:effectLst/>
        </c:spPr>
      </c:pivotFmt>
      <c:pivotFmt>
        <c:idx val="7868"/>
        <c:spPr>
          <a:solidFill>
            <a:schemeClr val="accent1"/>
          </a:solidFill>
          <a:ln w="19050">
            <a:solidFill>
              <a:schemeClr val="lt1"/>
            </a:solidFill>
          </a:ln>
          <a:effectLst/>
        </c:spPr>
      </c:pivotFmt>
      <c:pivotFmt>
        <c:idx val="7869"/>
        <c:spPr>
          <a:solidFill>
            <a:schemeClr val="accent1"/>
          </a:solidFill>
          <a:ln w="19050">
            <a:solidFill>
              <a:schemeClr val="lt1"/>
            </a:solidFill>
          </a:ln>
          <a:effectLst/>
        </c:spPr>
      </c:pivotFmt>
      <c:pivotFmt>
        <c:idx val="7870"/>
        <c:spPr>
          <a:solidFill>
            <a:schemeClr val="accent1"/>
          </a:solidFill>
          <a:ln w="19050">
            <a:solidFill>
              <a:schemeClr val="lt1"/>
            </a:solidFill>
          </a:ln>
          <a:effectLst/>
        </c:spPr>
      </c:pivotFmt>
      <c:pivotFmt>
        <c:idx val="7871"/>
        <c:spPr>
          <a:solidFill>
            <a:schemeClr val="accent1"/>
          </a:solidFill>
          <a:ln w="19050">
            <a:solidFill>
              <a:schemeClr val="lt1"/>
            </a:solidFill>
          </a:ln>
          <a:effectLst/>
        </c:spPr>
      </c:pivotFmt>
      <c:pivotFmt>
        <c:idx val="7872"/>
        <c:spPr>
          <a:solidFill>
            <a:schemeClr val="accent1"/>
          </a:solidFill>
          <a:ln w="19050">
            <a:solidFill>
              <a:schemeClr val="lt1"/>
            </a:solidFill>
          </a:ln>
          <a:effectLst/>
        </c:spPr>
      </c:pivotFmt>
      <c:pivotFmt>
        <c:idx val="7873"/>
        <c:spPr>
          <a:solidFill>
            <a:schemeClr val="accent1"/>
          </a:solidFill>
          <a:ln w="19050">
            <a:solidFill>
              <a:schemeClr val="lt1"/>
            </a:solidFill>
          </a:ln>
          <a:effectLst/>
        </c:spPr>
      </c:pivotFmt>
      <c:pivotFmt>
        <c:idx val="7874"/>
        <c:spPr>
          <a:solidFill>
            <a:schemeClr val="accent1"/>
          </a:solidFill>
          <a:ln w="19050">
            <a:solidFill>
              <a:schemeClr val="lt1"/>
            </a:solidFill>
          </a:ln>
          <a:effectLst/>
        </c:spPr>
      </c:pivotFmt>
      <c:pivotFmt>
        <c:idx val="7875"/>
        <c:spPr>
          <a:solidFill>
            <a:schemeClr val="accent1"/>
          </a:solidFill>
          <a:ln w="19050">
            <a:solidFill>
              <a:schemeClr val="lt1"/>
            </a:solidFill>
          </a:ln>
          <a:effectLst/>
        </c:spPr>
      </c:pivotFmt>
      <c:pivotFmt>
        <c:idx val="7876"/>
        <c:spPr>
          <a:solidFill>
            <a:schemeClr val="accent1"/>
          </a:solidFill>
          <a:ln w="19050">
            <a:solidFill>
              <a:schemeClr val="lt1"/>
            </a:solidFill>
          </a:ln>
          <a:effectLst/>
        </c:spPr>
      </c:pivotFmt>
      <c:pivotFmt>
        <c:idx val="7877"/>
        <c:spPr>
          <a:solidFill>
            <a:schemeClr val="accent1"/>
          </a:solidFill>
          <a:ln w="19050">
            <a:solidFill>
              <a:schemeClr val="lt1"/>
            </a:solidFill>
          </a:ln>
          <a:effectLst/>
        </c:spPr>
      </c:pivotFmt>
      <c:pivotFmt>
        <c:idx val="7878"/>
        <c:spPr>
          <a:solidFill>
            <a:schemeClr val="accent1"/>
          </a:solidFill>
          <a:ln w="19050">
            <a:solidFill>
              <a:schemeClr val="lt1"/>
            </a:solidFill>
          </a:ln>
          <a:effectLst/>
        </c:spPr>
      </c:pivotFmt>
      <c:pivotFmt>
        <c:idx val="7879"/>
        <c:spPr>
          <a:solidFill>
            <a:schemeClr val="accent1"/>
          </a:solidFill>
          <a:ln w="19050">
            <a:solidFill>
              <a:schemeClr val="lt1"/>
            </a:solidFill>
          </a:ln>
          <a:effectLst/>
        </c:spPr>
      </c:pivotFmt>
      <c:pivotFmt>
        <c:idx val="7880"/>
        <c:spPr>
          <a:solidFill>
            <a:schemeClr val="accent1"/>
          </a:solidFill>
          <a:ln w="19050">
            <a:solidFill>
              <a:schemeClr val="lt1"/>
            </a:solidFill>
          </a:ln>
          <a:effectLst/>
        </c:spPr>
      </c:pivotFmt>
      <c:pivotFmt>
        <c:idx val="7881"/>
        <c:spPr>
          <a:solidFill>
            <a:schemeClr val="accent1"/>
          </a:solidFill>
          <a:ln w="19050">
            <a:solidFill>
              <a:schemeClr val="lt1"/>
            </a:solidFill>
          </a:ln>
          <a:effectLst/>
        </c:spPr>
      </c:pivotFmt>
      <c:pivotFmt>
        <c:idx val="7882"/>
        <c:spPr>
          <a:solidFill>
            <a:schemeClr val="accent1"/>
          </a:solidFill>
          <a:ln w="19050">
            <a:solidFill>
              <a:schemeClr val="lt1"/>
            </a:solidFill>
          </a:ln>
          <a:effectLst/>
        </c:spPr>
      </c:pivotFmt>
      <c:pivotFmt>
        <c:idx val="7883"/>
        <c:spPr>
          <a:solidFill>
            <a:schemeClr val="accent1"/>
          </a:solidFill>
          <a:ln w="19050">
            <a:solidFill>
              <a:schemeClr val="lt1"/>
            </a:solidFill>
          </a:ln>
          <a:effectLst/>
        </c:spPr>
      </c:pivotFmt>
      <c:pivotFmt>
        <c:idx val="7884"/>
        <c:spPr>
          <a:solidFill>
            <a:schemeClr val="accent1"/>
          </a:solidFill>
          <a:ln w="19050">
            <a:solidFill>
              <a:schemeClr val="lt1"/>
            </a:solidFill>
          </a:ln>
          <a:effectLst/>
        </c:spPr>
      </c:pivotFmt>
      <c:pivotFmt>
        <c:idx val="7885"/>
        <c:spPr>
          <a:solidFill>
            <a:schemeClr val="accent1"/>
          </a:solidFill>
          <a:ln w="19050">
            <a:solidFill>
              <a:schemeClr val="lt1"/>
            </a:solidFill>
          </a:ln>
          <a:effectLst/>
        </c:spPr>
      </c:pivotFmt>
      <c:pivotFmt>
        <c:idx val="7886"/>
        <c:spPr>
          <a:solidFill>
            <a:schemeClr val="accent1"/>
          </a:solidFill>
          <a:ln w="19050">
            <a:solidFill>
              <a:schemeClr val="lt1"/>
            </a:solidFill>
          </a:ln>
          <a:effectLst/>
        </c:spPr>
      </c:pivotFmt>
      <c:pivotFmt>
        <c:idx val="7887"/>
        <c:spPr>
          <a:solidFill>
            <a:schemeClr val="accent1"/>
          </a:solidFill>
          <a:ln w="19050">
            <a:solidFill>
              <a:schemeClr val="lt1"/>
            </a:solidFill>
          </a:ln>
          <a:effectLst/>
        </c:spPr>
      </c:pivotFmt>
      <c:pivotFmt>
        <c:idx val="7888"/>
        <c:spPr>
          <a:solidFill>
            <a:schemeClr val="accent1"/>
          </a:solidFill>
          <a:ln w="19050">
            <a:solidFill>
              <a:schemeClr val="lt1"/>
            </a:solidFill>
          </a:ln>
          <a:effectLst/>
        </c:spPr>
      </c:pivotFmt>
      <c:pivotFmt>
        <c:idx val="7889"/>
        <c:spPr>
          <a:solidFill>
            <a:schemeClr val="accent1"/>
          </a:solidFill>
          <a:ln w="19050">
            <a:solidFill>
              <a:schemeClr val="lt1"/>
            </a:solidFill>
          </a:ln>
          <a:effectLst/>
        </c:spPr>
      </c:pivotFmt>
      <c:pivotFmt>
        <c:idx val="7890"/>
        <c:spPr>
          <a:solidFill>
            <a:schemeClr val="accent1"/>
          </a:solidFill>
          <a:ln w="19050">
            <a:solidFill>
              <a:schemeClr val="lt1"/>
            </a:solidFill>
          </a:ln>
          <a:effectLst/>
        </c:spPr>
      </c:pivotFmt>
      <c:pivotFmt>
        <c:idx val="7891"/>
        <c:spPr>
          <a:solidFill>
            <a:schemeClr val="accent1"/>
          </a:solidFill>
          <a:ln w="19050">
            <a:solidFill>
              <a:schemeClr val="lt1"/>
            </a:solidFill>
          </a:ln>
          <a:effectLst/>
        </c:spPr>
      </c:pivotFmt>
      <c:pivotFmt>
        <c:idx val="7892"/>
        <c:spPr>
          <a:solidFill>
            <a:schemeClr val="accent1"/>
          </a:solidFill>
          <a:ln w="19050">
            <a:solidFill>
              <a:schemeClr val="lt1"/>
            </a:solidFill>
          </a:ln>
          <a:effectLst/>
        </c:spPr>
      </c:pivotFmt>
      <c:pivotFmt>
        <c:idx val="7893"/>
        <c:spPr>
          <a:solidFill>
            <a:schemeClr val="accent1"/>
          </a:solidFill>
          <a:ln w="19050">
            <a:solidFill>
              <a:schemeClr val="lt1"/>
            </a:solidFill>
          </a:ln>
          <a:effectLst/>
        </c:spPr>
      </c:pivotFmt>
      <c:pivotFmt>
        <c:idx val="7894"/>
        <c:spPr>
          <a:solidFill>
            <a:schemeClr val="accent1"/>
          </a:solidFill>
          <a:ln w="19050">
            <a:solidFill>
              <a:schemeClr val="lt1"/>
            </a:solidFill>
          </a:ln>
          <a:effectLst/>
        </c:spPr>
      </c:pivotFmt>
      <c:pivotFmt>
        <c:idx val="7895"/>
        <c:spPr>
          <a:solidFill>
            <a:schemeClr val="accent1"/>
          </a:solidFill>
          <a:ln w="19050">
            <a:solidFill>
              <a:schemeClr val="lt1"/>
            </a:solidFill>
          </a:ln>
          <a:effectLst/>
        </c:spPr>
      </c:pivotFmt>
      <c:pivotFmt>
        <c:idx val="7896"/>
        <c:spPr>
          <a:solidFill>
            <a:schemeClr val="accent1"/>
          </a:solidFill>
          <a:ln w="19050">
            <a:solidFill>
              <a:schemeClr val="lt1"/>
            </a:solidFill>
          </a:ln>
          <a:effectLst/>
        </c:spPr>
      </c:pivotFmt>
      <c:pivotFmt>
        <c:idx val="7897"/>
        <c:spPr>
          <a:solidFill>
            <a:schemeClr val="accent1"/>
          </a:solidFill>
          <a:ln w="19050">
            <a:solidFill>
              <a:schemeClr val="lt1"/>
            </a:solidFill>
          </a:ln>
          <a:effectLst/>
        </c:spPr>
      </c:pivotFmt>
      <c:pivotFmt>
        <c:idx val="7898"/>
        <c:spPr>
          <a:solidFill>
            <a:schemeClr val="accent1"/>
          </a:solidFill>
          <a:ln w="19050">
            <a:solidFill>
              <a:schemeClr val="lt1"/>
            </a:solidFill>
          </a:ln>
          <a:effectLst/>
        </c:spPr>
      </c:pivotFmt>
      <c:pivotFmt>
        <c:idx val="7899"/>
        <c:spPr>
          <a:solidFill>
            <a:schemeClr val="accent1"/>
          </a:solidFill>
          <a:ln w="19050">
            <a:solidFill>
              <a:schemeClr val="lt1"/>
            </a:solidFill>
          </a:ln>
          <a:effectLst/>
        </c:spPr>
      </c:pivotFmt>
      <c:pivotFmt>
        <c:idx val="7900"/>
        <c:spPr>
          <a:solidFill>
            <a:schemeClr val="accent1"/>
          </a:solidFill>
          <a:ln w="19050">
            <a:solidFill>
              <a:schemeClr val="lt1"/>
            </a:solidFill>
          </a:ln>
          <a:effectLst/>
        </c:spPr>
      </c:pivotFmt>
      <c:pivotFmt>
        <c:idx val="7901"/>
        <c:spPr>
          <a:solidFill>
            <a:schemeClr val="accent1"/>
          </a:solidFill>
          <a:ln w="19050">
            <a:solidFill>
              <a:schemeClr val="lt1"/>
            </a:solidFill>
          </a:ln>
          <a:effectLst/>
        </c:spPr>
      </c:pivotFmt>
      <c:pivotFmt>
        <c:idx val="7902"/>
        <c:spPr>
          <a:solidFill>
            <a:schemeClr val="accent1"/>
          </a:solidFill>
          <a:ln w="19050">
            <a:solidFill>
              <a:schemeClr val="lt1"/>
            </a:solidFill>
          </a:ln>
          <a:effectLst/>
        </c:spPr>
      </c:pivotFmt>
      <c:pivotFmt>
        <c:idx val="7903"/>
        <c:spPr>
          <a:solidFill>
            <a:schemeClr val="accent1"/>
          </a:solidFill>
          <a:ln w="19050">
            <a:solidFill>
              <a:schemeClr val="lt1"/>
            </a:solidFill>
          </a:ln>
          <a:effectLst/>
        </c:spPr>
      </c:pivotFmt>
      <c:pivotFmt>
        <c:idx val="7904"/>
        <c:spPr>
          <a:solidFill>
            <a:schemeClr val="accent1"/>
          </a:solidFill>
          <a:ln w="19050">
            <a:solidFill>
              <a:schemeClr val="lt1"/>
            </a:solidFill>
          </a:ln>
          <a:effectLst/>
        </c:spPr>
      </c:pivotFmt>
      <c:pivotFmt>
        <c:idx val="7905"/>
        <c:spPr>
          <a:solidFill>
            <a:schemeClr val="accent1"/>
          </a:solidFill>
          <a:ln w="19050">
            <a:solidFill>
              <a:schemeClr val="lt1"/>
            </a:solidFill>
          </a:ln>
          <a:effectLst/>
        </c:spPr>
      </c:pivotFmt>
      <c:pivotFmt>
        <c:idx val="7906"/>
        <c:spPr>
          <a:solidFill>
            <a:schemeClr val="accent1"/>
          </a:solidFill>
          <a:ln w="19050">
            <a:solidFill>
              <a:schemeClr val="lt1"/>
            </a:solidFill>
          </a:ln>
          <a:effectLst/>
        </c:spPr>
      </c:pivotFmt>
      <c:pivotFmt>
        <c:idx val="7907"/>
        <c:spPr>
          <a:solidFill>
            <a:schemeClr val="accent1"/>
          </a:solidFill>
          <a:ln w="19050">
            <a:solidFill>
              <a:schemeClr val="lt1"/>
            </a:solidFill>
          </a:ln>
          <a:effectLst/>
        </c:spPr>
      </c:pivotFmt>
      <c:pivotFmt>
        <c:idx val="7908"/>
        <c:spPr>
          <a:solidFill>
            <a:schemeClr val="accent1"/>
          </a:solidFill>
          <a:ln w="19050">
            <a:solidFill>
              <a:schemeClr val="lt1"/>
            </a:solidFill>
          </a:ln>
          <a:effectLst/>
        </c:spPr>
      </c:pivotFmt>
      <c:pivotFmt>
        <c:idx val="7909"/>
        <c:spPr>
          <a:solidFill>
            <a:schemeClr val="accent1"/>
          </a:solidFill>
          <a:ln w="19050">
            <a:solidFill>
              <a:schemeClr val="lt1"/>
            </a:solidFill>
          </a:ln>
          <a:effectLst/>
        </c:spPr>
      </c:pivotFmt>
      <c:pivotFmt>
        <c:idx val="7910"/>
        <c:spPr>
          <a:solidFill>
            <a:schemeClr val="accent1"/>
          </a:solidFill>
          <a:ln w="19050">
            <a:solidFill>
              <a:schemeClr val="lt1"/>
            </a:solidFill>
          </a:ln>
          <a:effectLst/>
        </c:spPr>
      </c:pivotFmt>
      <c:pivotFmt>
        <c:idx val="7911"/>
        <c:spPr>
          <a:solidFill>
            <a:schemeClr val="accent1"/>
          </a:solidFill>
          <a:ln w="19050">
            <a:solidFill>
              <a:schemeClr val="lt1"/>
            </a:solidFill>
          </a:ln>
          <a:effectLst/>
        </c:spPr>
      </c:pivotFmt>
      <c:pivotFmt>
        <c:idx val="7912"/>
        <c:spPr>
          <a:solidFill>
            <a:schemeClr val="accent1"/>
          </a:solidFill>
          <a:ln w="19050">
            <a:solidFill>
              <a:schemeClr val="lt1"/>
            </a:solidFill>
          </a:ln>
          <a:effectLst/>
        </c:spPr>
      </c:pivotFmt>
      <c:pivotFmt>
        <c:idx val="7913"/>
        <c:spPr>
          <a:solidFill>
            <a:schemeClr val="accent1"/>
          </a:solidFill>
          <a:ln w="19050">
            <a:solidFill>
              <a:schemeClr val="lt1"/>
            </a:solidFill>
          </a:ln>
          <a:effectLst/>
        </c:spPr>
      </c:pivotFmt>
      <c:pivotFmt>
        <c:idx val="7914"/>
        <c:spPr>
          <a:solidFill>
            <a:schemeClr val="accent1"/>
          </a:solidFill>
          <a:ln w="19050">
            <a:solidFill>
              <a:schemeClr val="lt1"/>
            </a:solidFill>
          </a:ln>
          <a:effectLst/>
        </c:spPr>
      </c:pivotFmt>
      <c:pivotFmt>
        <c:idx val="7915"/>
        <c:spPr>
          <a:solidFill>
            <a:schemeClr val="accent1"/>
          </a:solidFill>
          <a:ln w="19050">
            <a:solidFill>
              <a:schemeClr val="lt1"/>
            </a:solidFill>
          </a:ln>
          <a:effectLst/>
        </c:spPr>
      </c:pivotFmt>
      <c:pivotFmt>
        <c:idx val="7916"/>
        <c:spPr>
          <a:solidFill>
            <a:schemeClr val="accent1"/>
          </a:solidFill>
          <a:ln w="19050">
            <a:solidFill>
              <a:schemeClr val="lt1"/>
            </a:solidFill>
          </a:ln>
          <a:effectLst/>
        </c:spPr>
      </c:pivotFmt>
      <c:pivotFmt>
        <c:idx val="7917"/>
        <c:spPr>
          <a:solidFill>
            <a:schemeClr val="accent1"/>
          </a:solidFill>
          <a:ln w="19050">
            <a:solidFill>
              <a:schemeClr val="lt1"/>
            </a:solidFill>
          </a:ln>
          <a:effectLst/>
        </c:spPr>
      </c:pivotFmt>
      <c:pivotFmt>
        <c:idx val="7918"/>
        <c:spPr>
          <a:solidFill>
            <a:schemeClr val="accent1"/>
          </a:solidFill>
          <a:ln w="19050">
            <a:solidFill>
              <a:schemeClr val="lt1"/>
            </a:solidFill>
          </a:ln>
          <a:effectLst/>
        </c:spPr>
      </c:pivotFmt>
      <c:pivotFmt>
        <c:idx val="7919"/>
        <c:spPr>
          <a:solidFill>
            <a:schemeClr val="accent1"/>
          </a:solidFill>
          <a:ln w="19050">
            <a:solidFill>
              <a:schemeClr val="lt1"/>
            </a:solidFill>
          </a:ln>
          <a:effectLst/>
        </c:spPr>
      </c:pivotFmt>
      <c:pivotFmt>
        <c:idx val="7920"/>
        <c:spPr>
          <a:solidFill>
            <a:schemeClr val="accent1"/>
          </a:solidFill>
          <a:ln w="19050">
            <a:solidFill>
              <a:schemeClr val="lt1"/>
            </a:solidFill>
          </a:ln>
          <a:effectLst/>
        </c:spPr>
      </c:pivotFmt>
      <c:pivotFmt>
        <c:idx val="7921"/>
        <c:spPr>
          <a:solidFill>
            <a:schemeClr val="accent1"/>
          </a:solidFill>
          <a:ln w="19050">
            <a:solidFill>
              <a:schemeClr val="lt1"/>
            </a:solidFill>
          </a:ln>
          <a:effectLst/>
        </c:spPr>
      </c:pivotFmt>
      <c:pivotFmt>
        <c:idx val="7922"/>
        <c:spPr>
          <a:solidFill>
            <a:schemeClr val="accent1"/>
          </a:solidFill>
          <a:ln w="19050">
            <a:solidFill>
              <a:schemeClr val="lt1"/>
            </a:solidFill>
          </a:ln>
          <a:effectLst/>
        </c:spPr>
      </c:pivotFmt>
      <c:pivotFmt>
        <c:idx val="7923"/>
        <c:spPr>
          <a:solidFill>
            <a:schemeClr val="accent1"/>
          </a:solidFill>
          <a:ln w="19050">
            <a:solidFill>
              <a:schemeClr val="lt1"/>
            </a:solidFill>
          </a:ln>
          <a:effectLst/>
        </c:spPr>
      </c:pivotFmt>
      <c:pivotFmt>
        <c:idx val="7924"/>
        <c:spPr>
          <a:solidFill>
            <a:schemeClr val="accent1"/>
          </a:solidFill>
          <a:ln w="19050">
            <a:solidFill>
              <a:schemeClr val="lt1"/>
            </a:solidFill>
          </a:ln>
          <a:effectLst/>
        </c:spPr>
      </c:pivotFmt>
      <c:pivotFmt>
        <c:idx val="7925"/>
        <c:spPr>
          <a:solidFill>
            <a:schemeClr val="accent1"/>
          </a:solidFill>
          <a:ln w="19050">
            <a:solidFill>
              <a:schemeClr val="lt1"/>
            </a:solidFill>
          </a:ln>
          <a:effectLst/>
        </c:spPr>
      </c:pivotFmt>
      <c:pivotFmt>
        <c:idx val="7926"/>
        <c:spPr>
          <a:solidFill>
            <a:schemeClr val="accent1"/>
          </a:solidFill>
          <a:ln w="19050">
            <a:solidFill>
              <a:schemeClr val="lt1"/>
            </a:solidFill>
          </a:ln>
          <a:effectLst/>
        </c:spPr>
      </c:pivotFmt>
      <c:pivotFmt>
        <c:idx val="7927"/>
        <c:spPr>
          <a:solidFill>
            <a:schemeClr val="accent1"/>
          </a:solidFill>
          <a:ln w="19050">
            <a:solidFill>
              <a:schemeClr val="lt1"/>
            </a:solidFill>
          </a:ln>
          <a:effectLst/>
        </c:spPr>
      </c:pivotFmt>
      <c:pivotFmt>
        <c:idx val="7928"/>
        <c:spPr>
          <a:solidFill>
            <a:schemeClr val="accent1"/>
          </a:solidFill>
          <a:ln w="19050">
            <a:solidFill>
              <a:schemeClr val="lt1"/>
            </a:solidFill>
          </a:ln>
          <a:effectLst/>
        </c:spPr>
      </c:pivotFmt>
      <c:pivotFmt>
        <c:idx val="7929"/>
        <c:spPr>
          <a:solidFill>
            <a:schemeClr val="accent1"/>
          </a:solidFill>
          <a:ln w="19050">
            <a:solidFill>
              <a:schemeClr val="lt1"/>
            </a:solidFill>
          </a:ln>
          <a:effectLst/>
        </c:spPr>
      </c:pivotFmt>
      <c:pivotFmt>
        <c:idx val="7930"/>
        <c:spPr>
          <a:solidFill>
            <a:schemeClr val="accent1"/>
          </a:solidFill>
          <a:ln w="19050">
            <a:solidFill>
              <a:schemeClr val="lt1"/>
            </a:solidFill>
          </a:ln>
          <a:effectLst/>
        </c:spPr>
      </c:pivotFmt>
      <c:pivotFmt>
        <c:idx val="7931"/>
        <c:spPr>
          <a:solidFill>
            <a:schemeClr val="accent1"/>
          </a:solidFill>
          <a:ln w="19050">
            <a:solidFill>
              <a:schemeClr val="lt1"/>
            </a:solidFill>
          </a:ln>
          <a:effectLst/>
        </c:spPr>
      </c:pivotFmt>
      <c:pivotFmt>
        <c:idx val="7932"/>
        <c:spPr>
          <a:solidFill>
            <a:schemeClr val="accent1"/>
          </a:solidFill>
          <a:ln w="19050">
            <a:solidFill>
              <a:schemeClr val="lt1"/>
            </a:solidFill>
          </a:ln>
          <a:effectLst/>
        </c:spPr>
      </c:pivotFmt>
      <c:pivotFmt>
        <c:idx val="7933"/>
        <c:spPr>
          <a:solidFill>
            <a:schemeClr val="accent1"/>
          </a:solidFill>
          <a:ln w="19050">
            <a:solidFill>
              <a:schemeClr val="lt1"/>
            </a:solidFill>
          </a:ln>
          <a:effectLst/>
        </c:spPr>
      </c:pivotFmt>
      <c:pivotFmt>
        <c:idx val="7934"/>
        <c:spPr>
          <a:solidFill>
            <a:schemeClr val="accent1"/>
          </a:solidFill>
          <a:ln w="19050">
            <a:solidFill>
              <a:schemeClr val="lt1"/>
            </a:solidFill>
          </a:ln>
          <a:effectLst/>
        </c:spPr>
      </c:pivotFmt>
      <c:pivotFmt>
        <c:idx val="7935"/>
        <c:spPr>
          <a:solidFill>
            <a:schemeClr val="accent1"/>
          </a:solidFill>
          <a:ln w="19050">
            <a:solidFill>
              <a:schemeClr val="lt1"/>
            </a:solidFill>
          </a:ln>
          <a:effectLst/>
        </c:spPr>
      </c:pivotFmt>
      <c:pivotFmt>
        <c:idx val="7936"/>
        <c:spPr>
          <a:solidFill>
            <a:schemeClr val="accent1"/>
          </a:solidFill>
          <a:ln w="19050">
            <a:solidFill>
              <a:schemeClr val="lt1"/>
            </a:solidFill>
          </a:ln>
          <a:effectLst/>
        </c:spPr>
      </c:pivotFmt>
      <c:pivotFmt>
        <c:idx val="7937"/>
        <c:spPr>
          <a:solidFill>
            <a:schemeClr val="accent1"/>
          </a:solidFill>
          <a:ln w="19050">
            <a:solidFill>
              <a:schemeClr val="lt1"/>
            </a:solidFill>
          </a:ln>
          <a:effectLst/>
        </c:spPr>
      </c:pivotFmt>
      <c:pivotFmt>
        <c:idx val="7938"/>
        <c:spPr>
          <a:solidFill>
            <a:schemeClr val="accent1"/>
          </a:solidFill>
          <a:ln w="19050">
            <a:solidFill>
              <a:schemeClr val="lt1"/>
            </a:solidFill>
          </a:ln>
          <a:effectLst/>
        </c:spPr>
      </c:pivotFmt>
      <c:pivotFmt>
        <c:idx val="7939"/>
        <c:spPr>
          <a:solidFill>
            <a:schemeClr val="accent1"/>
          </a:solidFill>
          <a:ln w="19050">
            <a:solidFill>
              <a:schemeClr val="lt1"/>
            </a:solidFill>
          </a:ln>
          <a:effectLst/>
        </c:spPr>
      </c:pivotFmt>
      <c:pivotFmt>
        <c:idx val="7940"/>
        <c:spPr>
          <a:solidFill>
            <a:schemeClr val="accent1"/>
          </a:solidFill>
          <a:ln w="19050">
            <a:solidFill>
              <a:schemeClr val="lt1"/>
            </a:solidFill>
          </a:ln>
          <a:effectLst/>
        </c:spPr>
      </c:pivotFmt>
      <c:pivotFmt>
        <c:idx val="7941"/>
        <c:spPr>
          <a:solidFill>
            <a:schemeClr val="accent1"/>
          </a:solidFill>
          <a:ln w="19050">
            <a:solidFill>
              <a:schemeClr val="lt1"/>
            </a:solidFill>
          </a:ln>
          <a:effectLst/>
        </c:spPr>
      </c:pivotFmt>
      <c:pivotFmt>
        <c:idx val="7942"/>
        <c:spPr>
          <a:solidFill>
            <a:schemeClr val="accent1"/>
          </a:solidFill>
          <a:ln w="19050">
            <a:solidFill>
              <a:schemeClr val="lt1"/>
            </a:solidFill>
          </a:ln>
          <a:effectLst/>
        </c:spPr>
      </c:pivotFmt>
      <c:pivotFmt>
        <c:idx val="7943"/>
        <c:spPr>
          <a:solidFill>
            <a:schemeClr val="accent1"/>
          </a:solidFill>
          <a:ln w="19050">
            <a:solidFill>
              <a:schemeClr val="lt1"/>
            </a:solidFill>
          </a:ln>
          <a:effectLst/>
        </c:spPr>
      </c:pivotFmt>
      <c:pivotFmt>
        <c:idx val="7944"/>
        <c:spPr>
          <a:solidFill>
            <a:schemeClr val="accent1"/>
          </a:solidFill>
          <a:ln w="19050">
            <a:solidFill>
              <a:schemeClr val="lt1"/>
            </a:solidFill>
          </a:ln>
          <a:effectLst/>
        </c:spPr>
      </c:pivotFmt>
      <c:pivotFmt>
        <c:idx val="7945"/>
        <c:spPr>
          <a:solidFill>
            <a:schemeClr val="accent1"/>
          </a:solidFill>
          <a:ln w="19050">
            <a:solidFill>
              <a:schemeClr val="lt1"/>
            </a:solidFill>
          </a:ln>
          <a:effectLst/>
        </c:spPr>
      </c:pivotFmt>
      <c:pivotFmt>
        <c:idx val="7946"/>
        <c:spPr>
          <a:solidFill>
            <a:schemeClr val="accent1"/>
          </a:solidFill>
          <a:ln w="19050">
            <a:solidFill>
              <a:schemeClr val="lt1"/>
            </a:solidFill>
          </a:ln>
          <a:effectLst/>
        </c:spPr>
      </c:pivotFmt>
      <c:pivotFmt>
        <c:idx val="7947"/>
        <c:spPr>
          <a:solidFill>
            <a:schemeClr val="accent1"/>
          </a:solidFill>
          <a:ln w="19050">
            <a:solidFill>
              <a:schemeClr val="lt1"/>
            </a:solidFill>
          </a:ln>
          <a:effectLst/>
        </c:spPr>
      </c:pivotFmt>
      <c:pivotFmt>
        <c:idx val="7948"/>
        <c:spPr>
          <a:solidFill>
            <a:schemeClr val="accent1"/>
          </a:solidFill>
          <a:ln w="19050">
            <a:solidFill>
              <a:schemeClr val="lt1"/>
            </a:solidFill>
          </a:ln>
          <a:effectLst/>
        </c:spPr>
      </c:pivotFmt>
      <c:pivotFmt>
        <c:idx val="7949"/>
        <c:spPr>
          <a:solidFill>
            <a:schemeClr val="accent1"/>
          </a:solidFill>
          <a:ln w="19050">
            <a:solidFill>
              <a:schemeClr val="lt1"/>
            </a:solidFill>
          </a:ln>
          <a:effectLst/>
        </c:spPr>
      </c:pivotFmt>
      <c:pivotFmt>
        <c:idx val="7950"/>
        <c:spPr>
          <a:solidFill>
            <a:schemeClr val="accent1"/>
          </a:solidFill>
          <a:ln w="19050">
            <a:solidFill>
              <a:schemeClr val="lt1"/>
            </a:solidFill>
          </a:ln>
          <a:effectLst/>
        </c:spPr>
      </c:pivotFmt>
      <c:pivotFmt>
        <c:idx val="7951"/>
        <c:spPr>
          <a:solidFill>
            <a:schemeClr val="accent1"/>
          </a:solidFill>
          <a:ln w="19050">
            <a:solidFill>
              <a:schemeClr val="lt1"/>
            </a:solidFill>
          </a:ln>
          <a:effectLst/>
        </c:spPr>
      </c:pivotFmt>
      <c:pivotFmt>
        <c:idx val="7952"/>
        <c:spPr>
          <a:solidFill>
            <a:schemeClr val="accent1"/>
          </a:solidFill>
          <a:ln w="19050">
            <a:solidFill>
              <a:schemeClr val="lt1"/>
            </a:solidFill>
          </a:ln>
          <a:effectLst/>
        </c:spPr>
      </c:pivotFmt>
      <c:pivotFmt>
        <c:idx val="7953"/>
        <c:spPr>
          <a:solidFill>
            <a:schemeClr val="accent1"/>
          </a:solidFill>
          <a:ln w="19050">
            <a:solidFill>
              <a:schemeClr val="lt1"/>
            </a:solidFill>
          </a:ln>
          <a:effectLst/>
        </c:spPr>
      </c:pivotFmt>
      <c:pivotFmt>
        <c:idx val="7954"/>
        <c:spPr>
          <a:solidFill>
            <a:schemeClr val="accent1"/>
          </a:solidFill>
          <a:ln w="19050">
            <a:solidFill>
              <a:schemeClr val="lt1"/>
            </a:solidFill>
          </a:ln>
          <a:effectLst/>
        </c:spPr>
      </c:pivotFmt>
      <c:pivotFmt>
        <c:idx val="7955"/>
        <c:spPr>
          <a:solidFill>
            <a:schemeClr val="accent1"/>
          </a:solidFill>
          <a:ln w="19050">
            <a:solidFill>
              <a:schemeClr val="lt1"/>
            </a:solidFill>
          </a:ln>
          <a:effectLst/>
        </c:spPr>
      </c:pivotFmt>
      <c:pivotFmt>
        <c:idx val="7956"/>
        <c:spPr>
          <a:solidFill>
            <a:schemeClr val="accent1"/>
          </a:solidFill>
          <a:ln w="19050">
            <a:solidFill>
              <a:schemeClr val="lt1"/>
            </a:solidFill>
          </a:ln>
          <a:effectLst/>
        </c:spPr>
      </c:pivotFmt>
      <c:pivotFmt>
        <c:idx val="7957"/>
        <c:spPr>
          <a:solidFill>
            <a:schemeClr val="accent1"/>
          </a:solidFill>
          <a:ln w="19050">
            <a:solidFill>
              <a:schemeClr val="lt1"/>
            </a:solidFill>
          </a:ln>
          <a:effectLst/>
        </c:spPr>
      </c:pivotFmt>
      <c:pivotFmt>
        <c:idx val="7958"/>
        <c:spPr>
          <a:solidFill>
            <a:schemeClr val="accent1"/>
          </a:solidFill>
          <a:ln w="19050">
            <a:solidFill>
              <a:schemeClr val="lt1"/>
            </a:solidFill>
          </a:ln>
          <a:effectLst/>
        </c:spPr>
      </c:pivotFmt>
      <c:pivotFmt>
        <c:idx val="7959"/>
        <c:spPr>
          <a:solidFill>
            <a:schemeClr val="accent1"/>
          </a:solidFill>
          <a:ln w="19050">
            <a:solidFill>
              <a:schemeClr val="lt1"/>
            </a:solidFill>
          </a:ln>
          <a:effectLst/>
        </c:spPr>
      </c:pivotFmt>
      <c:pivotFmt>
        <c:idx val="7960"/>
        <c:spPr>
          <a:solidFill>
            <a:schemeClr val="accent1"/>
          </a:solidFill>
          <a:ln w="19050">
            <a:solidFill>
              <a:schemeClr val="lt1"/>
            </a:solidFill>
          </a:ln>
          <a:effectLst/>
        </c:spPr>
      </c:pivotFmt>
      <c:pivotFmt>
        <c:idx val="7961"/>
        <c:spPr>
          <a:solidFill>
            <a:schemeClr val="accent1"/>
          </a:solidFill>
          <a:ln w="19050">
            <a:solidFill>
              <a:schemeClr val="lt1"/>
            </a:solidFill>
          </a:ln>
          <a:effectLst/>
        </c:spPr>
      </c:pivotFmt>
      <c:pivotFmt>
        <c:idx val="7962"/>
        <c:spPr>
          <a:solidFill>
            <a:schemeClr val="accent1"/>
          </a:solidFill>
          <a:ln w="19050">
            <a:solidFill>
              <a:schemeClr val="lt1"/>
            </a:solidFill>
          </a:ln>
          <a:effectLst/>
        </c:spPr>
      </c:pivotFmt>
      <c:pivotFmt>
        <c:idx val="7963"/>
        <c:spPr>
          <a:solidFill>
            <a:schemeClr val="accent1"/>
          </a:solidFill>
          <a:ln w="19050">
            <a:solidFill>
              <a:schemeClr val="lt1"/>
            </a:solidFill>
          </a:ln>
          <a:effectLst/>
        </c:spPr>
      </c:pivotFmt>
      <c:pivotFmt>
        <c:idx val="7964"/>
        <c:spPr>
          <a:solidFill>
            <a:schemeClr val="accent1"/>
          </a:solidFill>
          <a:ln w="19050">
            <a:solidFill>
              <a:schemeClr val="lt1"/>
            </a:solidFill>
          </a:ln>
          <a:effectLst/>
        </c:spPr>
      </c:pivotFmt>
      <c:pivotFmt>
        <c:idx val="7965"/>
        <c:spPr>
          <a:solidFill>
            <a:schemeClr val="accent1"/>
          </a:solidFill>
          <a:ln w="19050">
            <a:solidFill>
              <a:schemeClr val="lt1"/>
            </a:solidFill>
          </a:ln>
          <a:effectLst/>
        </c:spPr>
      </c:pivotFmt>
      <c:pivotFmt>
        <c:idx val="7966"/>
        <c:spPr>
          <a:solidFill>
            <a:schemeClr val="accent1"/>
          </a:solidFill>
          <a:ln w="19050">
            <a:solidFill>
              <a:schemeClr val="lt1"/>
            </a:solidFill>
          </a:ln>
          <a:effectLst/>
        </c:spPr>
      </c:pivotFmt>
      <c:pivotFmt>
        <c:idx val="7967"/>
        <c:spPr>
          <a:solidFill>
            <a:schemeClr val="accent1"/>
          </a:solidFill>
          <a:ln w="19050">
            <a:solidFill>
              <a:schemeClr val="lt1"/>
            </a:solidFill>
          </a:ln>
          <a:effectLst/>
        </c:spPr>
      </c:pivotFmt>
      <c:pivotFmt>
        <c:idx val="7968"/>
        <c:spPr>
          <a:solidFill>
            <a:schemeClr val="accent1"/>
          </a:solidFill>
          <a:ln w="19050">
            <a:solidFill>
              <a:schemeClr val="lt1"/>
            </a:solidFill>
          </a:ln>
          <a:effectLst/>
        </c:spPr>
      </c:pivotFmt>
      <c:pivotFmt>
        <c:idx val="7969"/>
        <c:spPr>
          <a:solidFill>
            <a:schemeClr val="accent1"/>
          </a:solidFill>
          <a:ln w="19050">
            <a:solidFill>
              <a:schemeClr val="lt1"/>
            </a:solidFill>
          </a:ln>
          <a:effectLst/>
        </c:spPr>
      </c:pivotFmt>
      <c:pivotFmt>
        <c:idx val="7970"/>
        <c:spPr>
          <a:solidFill>
            <a:schemeClr val="accent1"/>
          </a:solidFill>
          <a:ln w="19050">
            <a:solidFill>
              <a:schemeClr val="lt1"/>
            </a:solidFill>
          </a:ln>
          <a:effectLst/>
        </c:spPr>
      </c:pivotFmt>
      <c:pivotFmt>
        <c:idx val="7971"/>
        <c:spPr>
          <a:solidFill>
            <a:schemeClr val="accent1"/>
          </a:solidFill>
          <a:ln w="19050">
            <a:solidFill>
              <a:schemeClr val="lt1"/>
            </a:solidFill>
          </a:ln>
          <a:effectLst/>
        </c:spPr>
      </c:pivotFmt>
      <c:pivotFmt>
        <c:idx val="7972"/>
        <c:spPr>
          <a:solidFill>
            <a:schemeClr val="accent1"/>
          </a:solidFill>
          <a:ln w="19050">
            <a:solidFill>
              <a:schemeClr val="lt1"/>
            </a:solidFill>
          </a:ln>
          <a:effectLst/>
        </c:spPr>
      </c:pivotFmt>
      <c:pivotFmt>
        <c:idx val="7973"/>
        <c:spPr>
          <a:solidFill>
            <a:schemeClr val="accent1"/>
          </a:solidFill>
          <a:ln w="19050">
            <a:solidFill>
              <a:schemeClr val="lt1"/>
            </a:solidFill>
          </a:ln>
          <a:effectLst/>
        </c:spPr>
      </c:pivotFmt>
      <c:pivotFmt>
        <c:idx val="7974"/>
        <c:spPr>
          <a:solidFill>
            <a:schemeClr val="accent1"/>
          </a:solidFill>
          <a:ln w="19050">
            <a:solidFill>
              <a:schemeClr val="lt1"/>
            </a:solidFill>
          </a:ln>
          <a:effectLst/>
        </c:spPr>
      </c:pivotFmt>
      <c:pivotFmt>
        <c:idx val="7975"/>
        <c:spPr>
          <a:solidFill>
            <a:schemeClr val="accent1"/>
          </a:solidFill>
          <a:ln w="19050">
            <a:solidFill>
              <a:schemeClr val="lt1"/>
            </a:solidFill>
          </a:ln>
          <a:effectLst/>
        </c:spPr>
      </c:pivotFmt>
      <c:pivotFmt>
        <c:idx val="7976"/>
        <c:spPr>
          <a:solidFill>
            <a:schemeClr val="accent1"/>
          </a:solidFill>
          <a:ln w="19050">
            <a:solidFill>
              <a:schemeClr val="lt1"/>
            </a:solidFill>
          </a:ln>
          <a:effectLst/>
        </c:spPr>
      </c:pivotFmt>
      <c:pivotFmt>
        <c:idx val="7977"/>
        <c:spPr>
          <a:solidFill>
            <a:schemeClr val="accent1"/>
          </a:solidFill>
          <a:ln w="19050">
            <a:solidFill>
              <a:schemeClr val="lt1"/>
            </a:solidFill>
          </a:ln>
          <a:effectLst/>
        </c:spPr>
      </c:pivotFmt>
      <c:pivotFmt>
        <c:idx val="7978"/>
        <c:spPr>
          <a:solidFill>
            <a:schemeClr val="accent1"/>
          </a:solidFill>
          <a:ln w="19050">
            <a:solidFill>
              <a:schemeClr val="lt1"/>
            </a:solidFill>
          </a:ln>
          <a:effectLst/>
        </c:spPr>
      </c:pivotFmt>
      <c:pivotFmt>
        <c:idx val="7979"/>
        <c:spPr>
          <a:solidFill>
            <a:schemeClr val="accent1"/>
          </a:solidFill>
          <a:ln w="19050">
            <a:solidFill>
              <a:schemeClr val="lt1"/>
            </a:solidFill>
          </a:ln>
          <a:effectLst/>
        </c:spPr>
      </c:pivotFmt>
      <c:pivotFmt>
        <c:idx val="7980"/>
        <c:spPr>
          <a:solidFill>
            <a:schemeClr val="accent1"/>
          </a:solidFill>
          <a:ln w="19050">
            <a:solidFill>
              <a:schemeClr val="lt1"/>
            </a:solidFill>
          </a:ln>
          <a:effectLst/>
        </c:spPr>
      </c:pivotFmt>
      <c:pivotFmt>
        <c:idx val="7981"/>
        <c:spPr>
          <a:solidFill>
            <a:schemeClr val="accent1"/>
          </a:solidFill>
          <a:ln w="19050">
            <a:solidFill>
              <a:schemeClr val="lt1"/>
            </a:solidFill>
          </a:ln>
          <a:effectLst/>
        </c:spPr>
      </c:pivotFmt>
      <c:pivotFmt>
        <c:idx val="7982"/>
        <c:spPr>
          <a:solidFill>
            <a:schemeClr val="accent1"/>
          </a:solidFill>
          <a:ln w="19050">
            <a:solidFill>
              <a:schemeClr val="lt1"/>
            </a:solidFill>
          </a:ln>
          <a:effectLst/>
        </c:spPr>
      </c:pivotFmt>
      <c:pivotFmt>
        <c:idx val="7983"/>
        <c:spPr>
          <a:solidFill>
            <a:schemeClr val="accent1"/>
          </a:solidFill>
          <a:ln w="19050">
            <a:solidFill>
              <a:schemeClr val="lt1"/>
            </a:solidFill>
          </a:ln>
          <a:effectLst/>
        </c:spPr>
      </c:pivotFmt>
      <c:pivotFmt>
        <c:idx val="7984"/>
        <c:spPr>
          <a:solidFill>
            <a:schemeClr val="accent1"/>
          </a:solidFill>
          <a:ln w="19050">
            <a:solidFill>
              <a:schemeClr val="lt1"/>
            </a:solidFill>
          </a:ln>
          <a:effectLst/>
        </c:spPr>
      </c:pivotFmt>
      <c:pivotFmt>
        <c:idx val="7985"/>
        <c:spPr>
          <a:solidFill>
            <a:schemeClr val="accent1"/>
          </a:solidFill>
          <a:ln w="19050">
            <a:solidFill>
              <a:schemeClr val="lt1"/>
            </a:solidFill>
          </a:ln>
          <a:effectLst/>
        </c:spPr>
      </c:pivotFmt>
      <c:pivotFmt>
        <c:idx val="7986"/>
        <c:spPr>
          <a:solidFill>
            <a:schemeClr val="accent1"/>
          </a:solidFill>
          <a:ln w="19050">
            <a:solidFill>
              <a:schemeClr val="lt1"/>
            </a:solidFill>
          </a:ln>
          <a:effectLst/>
        </c:spPr>
      </c:pivotFmt>
      <c:pivotFmt>
        <c:idx val="7987"/>
        <c:spPr>
          <a:solidFill>
            <a:schemeClr val="accent1"/>
          </a:solidFill>
          <a:ln w="19050">
            <a:solidFill>
              <a:schemeClr val="lt1"/>
            </a:solidFill>
          </a:ln>
          <a:effectLst/>
        </c:spPr>
      </c:pivotFmt>
      <c:pivotFmt>
        <c:idx val="7988"/>
        <c:spPr>
          <a:solidFill>
            <a:schemeClr val="accent1"/>
          </a:solidFill>
          <a:ln w="19050">
            <a:solidFill>
              <a:schemeClr val="lt1"/>
            </a:solidFill>
          </a:ln>
          <a:effectLst/>
        </c:spPr>
      </c:pivotFmt>
      <c:pivotFmt>
        <c:idx val="7989"/>
        <c:spPr>
          <a:solidFill>
            <a:schemeClr val="accent1"/>
          </a:solidFill>
          <a:ln w="19050">
            <a:solidFill>
              <a:schemeClr val="lt1"/>
            </a:solidFill>
          </a:ln>
          <a:effectLst/>
        </c:spPr>
      </c:pivotFmt>
      <c:pivotFmt>
        <c:idx val="7990"/>
        <c:spPr>
          <a:solidFill>
            <a:schemeClr val="accent1"/>
          </a:solidFill>
          <a:ln w="19050">
            <a:solidFill>
              <a:schemeClr val="lt1"/>
            </a:solidFill>
          </a:ln>
          <a:effectLst/>
        </c:spPr>
      </c:pivotFmt>
      <c:pivotFmt>
        <c:idx val="7991"/>
        <c:spPr>
          <a:solidFill>
            <a:schemeClr val="accent1"/>
          </a:solidFill>
          <a:ln w="19050">
            <a:solidFill>
              <a:schemeClr val="lt1"/>
            </a:solidFill>
          </a:ln>
          <a:effectLst/>
        </c:spPr>
      </c:pivotFmt>
      <c:pivotFmt>
        <c:idx val="7992"/>
        <c:spPr>
          <a:solidFill>
            <a:schemeClr val="accent1"/>
          </a:solidFill>
          <a:ln w="19050">
            <a:solidFill>
              <a:schemeClr val="lt1"/>
            </a:solidFill>
          </a:ln>
          <a:effectLst/>
        </c:spPr>
      </c:pivotFmt>
      <c:pivotFmt>
        <c:idx val="7993"/>
        <c:spPr>
          <a:solidFill>
            <a:schemeClr val="accent1"/>
          </a:solidFill>
          <a:ln w="19050">
            <a:solidFill>
              <a:schemeClr val="lt1"/>
            </a:solidFill>
          </a:ln>
          <a:effectLst/>
        </c:spPr>
      </c:pivotFmt>
      <c:pivotFmt>
        <c:idx val="7994"/>
        <c:spPr>
          <a:solidFill>
            <a:schemeClr val="accent1"/>
          </a:solidFill>
          <a:ln w="19050">
            <a:solidFill>
              <a:schemeClr val="lt1"/>
            </a:solidFill>
          </a:ln>
          <a:effectLst/>
        </c:spPr>
      </c:pivotFmt>
      <c:pivotFmt>
        <c:idx val="7995"/>
        <c:spPr>
          <a:solidFill>
            <a:schemeClr val="accent1"/>
          </a:solidFill>
          <a:ln w="19050">
            <a:solidFill>
              <a:schemeClr val="lt1"/>
            </a:solidFill>
          </a:ln>
          <a:effectLst/>
        </c:spPr>
      </c:pivotFmt>
      <c:pivotFmt>
        <c:idx val="7996"/>
        <c:spPr>
          <a:solidFill>
            <a:schemeClr val="accent1"/>
          </a:solidFill>
          <a:ln w="19050">
            <a:solidFill>
              <a:schemeClr val="lt1"/>
            </a:solidFill>
          </a:ln>
          <a:effectLst/>
        </c:spPr>
      </c:pivotFmt>
      <c:pivotFmt>
        <c:idx val="7997"/>
        <c:spPr>
          <a:solidFill>
            <a:schemeClr val="accent1"/>
          </a:solidFill>
          <a:ln w="19050">
            <a:solidFill>
              <a:schemeClr val="lt1"/>
            </a:solidFill>
          </a:ln>
          <a:effectLst/>
        </c:spPr>
      </c:pivotFmt>
      <c:pivotFmt>
        <c:idx val="7998"/>
        <c:spPr>
          <a:solidFill>
            <a:schemeClr val="accent1"/>
          </a:solidFill>
          <a:ln w="19050">
            <a:solidFill>
              <a:schemeClr val="lt1"/>
            </a:solidFill>
          </a:ln>
          <a:effectLst/>
        </c:spPr>
      </c:pivotFmt>
      <c:pivotFmt>
        <c:idx val="7999"/>
        <c:spPr>
          <a:solidFill>
            <a:schemeClr val="accent1"/>
          </a:solidFill>
          <a:ln w="19050">
            <a:solidFill>
              <a:schemeClr val="lt1"/>
            </a:solidFill>
          </a:ln>
          <a:effectLst/>
        </c:spPr>
      </c:pivotFmt>
      <c:pivotFmt>
        <c:idx val="8000"/>
        <c:spPr>
          <a:solidFill>
            <a:schemeClr val="accent1"/>
          </a:solidFill>
          <a:ln w="19050">
            <a:solidFill>
              <a:schemeClr val="lt1"/>
            </a:solidFill>
          </a:ln>
          <a:effectLst/>
        </c:spPr>
      </c:pivotFmt>
      <c:pivotFmt>
        <c:idx val="8001"/>
        <c:spPr>
          <a:solidFill>
            <a:schemeClr val="accent1"/>
          </a:solidFill>
          <a:ln w="19050">
            <a:solidFill>
              <a:schemeClr val="lt1"/>
            </a:solidFill>
          </a:ln>
          <a:effectLst/>
        </c:spPr>
      </c:pivotFmt>
      <c:pivotFmt>
        <c:idx val="8002"/>
        <c:spPr>
          <a:solidFill>
            <a:schemeClr val="accent1"/>
          </a:solidFill>
          <a:ln w="19050">
            <a:solidFill>
              <a:schemeClr val="lt1"/>
            </a:solidFill>
          </a:ln>
          <a:effectLst/>
        </c:spPr>
      </c:pivotFmt>
      <c:pivotFmt>
        <c:idx val="8003"/>
        <c:spPr>
          <a:solidFill>
            <a:schemeClr val="accent1"/>
          </a:solidFill>
          <a:ln w="19050">
            <a:solidFill>
              <a:schemeClr val="lt1"/>
            </a:solidFill>
          </a:ln>
          <a:effectLst/>
        </c:spPr>
      </c:pivotFmt>
      <c:pivotFmt>
        <c:idx val="8004"/>
        <c:spPr>
          <a:solidFill>
            <a:schemeClr val="accent1"/>
          </a:solidFill>
          <a:ln w="19050">
            <a:solidFill>
              <a:schemeClr val="lt1"/>
            </a:solidFill>
          </a:ln>
          <a:effectLst/>
        </c:spPr>
      </c:pivotFmt>
      <c:pivotFmt>
        <c:idx val="8005"/>
        <c:spPr>
          <a:solidFill>
            <a:schemeClr val="accent1"/>
          </a:solidFill>
          <a:ln w="19050">
            <a:solidFill>
              <a:schemeClr val="lt1"/>
            </a:solidFill>
          </a:ln>
          <a:effectLst/>
        </c:spPr>
      </c:pivotFmt>
      <c:pivotFmt>
        <c:idx val="8006"/>
        <c:spPr>
          <a:solidFill>
            <a:schemeClr val="accent1"/>
          </a:solidFill>
          <a:ln w="19050">
            <a:solidFill>
              <a:schemeClr val="lt1"/>
            </a:solidFill>
          </a:ln>
          <a:effectLst/>
        </c:spPr>
      </c:pivotFmt>
      <c:pivotFmt>
        <c:idx val="8007"/>
        <c:spPr>
          <a:solidFill>
            <a:schemeClr val="accent1"/>
          </a:solidFill>
          <a:ln w="19050">
            <a:solidFill>
              <a:schemeClr val="lt1"/>
            </a:solidFill>
          </a:ln>
          <a:effectLst/>
        </c:spPr>
      </c:pivotFmt>
      <c:pivotFmt>
        <c:idx val="8008"/>
        <c:spPr>
          <a:solidFill>
            <a:schemeClr val="accent1"/>
          </a:solidFill>
          <a:ln w="19050">
            <a:solidFill>
              <a:schemeClr val="lt1"/>
            </a:solidFill>
          </a:ln>
          <a:effectLst/>
        </c:spPr>
      </c:pivotFmt>
      <c:pivotFmt>
        <c:idx val="8009"/>
        <c:spPr>
          <a:solidFill>
            <a:schemeClr val="accent1"/>
          </a:solidFill>
          <a:ln w="19050">
            <a:solidFill>
              <a:schemeClr val="lt1"/>
            </a:solidFill>
          </a:ln>
          <a:effectLst/>
        </c:spPr>
      </c:pivotFmt>
      <c:pivotFmt>
        <c:idx val="8010"/>
        <c:spPr>
          <a:solidFill>
            <a:schemeClr val="accent1"/>
          </a:solidFill>
          <a:ln w="19050">
            <a:solidFill>
              <a:schemeClr val="lt1"/>
            </a:solidFill>
          </a:ln>
          <a:effectLst/>
        </c:spPr>
      </c:pivotFmt>
      <c:pivotFmt>
        <c:idx val="8011"/>
        <c:spPr>
          <a:solidFill>
            <a:schemeClr val="accent1"/>
          </a:solidFill>
          <a:ln w="19050">
            <a:solidFill>
              <a:schemeClr val="lt1"/>
            </a:solidFill>
          </a:ln>
          <a:effectLst/>
        </c:spPr>
      </c:pivotFmt>
      <c:pivotFmt>
        <c:idx val="8012"/>
        <c:spPr>
          <a:solidFill>
            <a:schemeClr val="accent1"/>
          </a:solidFill>
          <a:ln w="19050">
            <a:solidFill>
              <a:schemeClr val="lt1"/>
            </a:solidFill>
          </a:ln>
          <a:effectLst/>
        </c:spPr>
      </c:pivotFmt>
      <c:pivotFmt>
        <c:idx val="8013"/>
        <c:spPr>
          <a:solidFill>
            <a:schemeClr val="accent1"/>
          </a:solidFill>
          <a:ln w="19050">
            <a:solidFill>
              <a:schemeClr val="lt1"/>
            </a:solidFill>
          </a:ln>
          <a:effectLst/>
        </c:spPr>
      </c:pivotFmt>
      <c:pivotFmt>
        <c:idx val="8014"/>
        <c:spPr>
          <a:solidFill>
            <a:schemeClr val="accent1"/>
          </a:solidFill>
          <a:ln w="19050">
            <a:solidFill>
              <a:schemeClr val="lt1"/>
            </a:solidFill>
          </a:ln>
          <a:effectLst/>
        </c:spPr>
      </c:pivotFmt>
      <c:pivotFmt>
        <c:idx val="8015"/>
        <c:spPr>
          <a:solidFill>
            <a:schemeClr val="accent1"/>
          </a:solidFill>
          <a:ln w="19050">
            <a:solidFill>
              <a:schemeClr val="lt1"/>
            </a:solidFill>
          </a:ln>
          <a:effectLst/>
        </c:spPr>
      </c:pivotFmt>
      <c:pivotFmt>
        <c:idx val="8016"/>
        <c:spPr>
          <a:solidFill>
            <a:schemeClr val="accent1"/>
          </a:solidFill>
          <a:ln w="19050">
            <a:solidFill>
              <a:schemeClr val="lt1"/>
            </a:solidFill>
          </a:ln>
          <a:effectLst/>
        </c:spPr>
      </c:pivotFmt>
      <c:pivotFmt>
        <c:idx val="8017"/>
        <c:spPr>
          <a:solidFill>
            <a:schemeClr val="accent1"/>
          </a:solidFill>
          <a:ln w="19050">
            <a:solidFill>
              <a:schemeClr val="lt1"/>
            </a:solidFill>
          </a:ln>
          <a:effectLst/>
        </c:spPr>
      </c:pivotFmt>
      <c:pivotFmt>
        <c:idx val="8018"/>
        <c:spPr>
          <a:solidFill>
            <a:schemeClr val="accent1"/>
          </a:solidFill>
          <a:ln w="19050">
            <a:solidFill>
              <a:schemeClr val="lt1"/>
            </a:solidFill>
          </a:ln>
          <a:effectLst/>
        </c:spPr>
      </c:pivotFmt>
      <c:pivotFmt>
        <c:idx val="8019"/>
        <c:spPr>
          <a:solidFill>
            <a:schemeClr val="accent1"/>
          </a:solidFill>
          <a:ln w="19050">
            <a:solidFill>
              <a:schemeClr val="lt1"/>
            </a:solidFill>
          </a:ln>
          <a:effectLst/>
        </c:spPr>
      </c:pivotFmt>
      <c:pivotFmt>
        <c:idx val="8020"/>
        <c:spPr>
          <a:solidFill>
            <a:schemeClr val="accent1"/>
          </a:solidFill>
          <a:ln w="19050">
            <a:solidFill>
              <a:schemeClr val="lt1"/>
            </a:solidFill>
          </a:ln>
          <a:effectLst/>
        </c:spPr>
      </c:pivotFmt>
      <c:pivotFmt>
        <c:idx val="8021"/>
        <c:spPr>
          <a:solidFill>
            <a:schemeClr val="accent1"/>
          </a:solidFill>
          <a:ln w="19050">
            <a:solidFill>
              <a:schemeClr val="lt1"/>
            </a:solidFill>
          </a:ln>
          <a:effectLst/>
        </c:spPr>
      </c:pivotFmt>
      <c:pivotFmt>
        <c:idx val="8022"/>
        <c:spPr>
          <a:solidFill>
            <a:schemeClr val="accent1"/>
          </a:solidFill>
          <a:ln w="19050">
            <a:solidFill>
              <a:schemeClr val="lt1"/>
            </a:solidFill>
          </a:ln>
          <a:effectLst/>
        </c:spPr>
      </c:pivotFmt>
      <c:pivotFmt>
        <c:idx val="8023"/>
        <c:spPr>
          <a:solidFill>
            <a:schemeClr val="accent1"/>
          </a:solidFill>
          <a:ln w="19050">
            <a:solidFill>
              <a:schemeClr val="lt1"/>
            </a:solidFill>
          </a:ln>
          <a:effectLst/>
        </c:spPr>
        <c:marker>
          <c:symbol val="none"/>
        </c:marker>
      </c:pivotFmt>
      <c:pivotFmt>
        <c:idx val="8024"/>
        <c:spPr>
          <a:solidFill>
            <a:schemeClr val="accent1"/>
          </a:solidFill>
          <a:ln w="19050">
            <a:solidFill>
              <a:schemeClr val="lt1"/>
            </a:solidFill>
          </a:ln>
          <a:effectLst/>
        </c:spPr>
      </c:pivotFmt>
      <c:pivotFmt>
        <c:idx val="8025"/>
        <c:spPr>
          <a:solidFill>
            <a:schemeClr val="accent1"/>
          </a:solidFill>
          <a:ln w="19050">
            <a:solidFill>
              <a:schemeClr val="lt1"/>
            </a:solidFill>
          </a:ln>
          <a:effectLst/>
        </c:spPr>
      </c:pivotFmt>
      <c:pivotFmt>
        <c:idx val="8026"/>
        <c:spPr>
          <a:solidFill>
            <a:schemeClr val="accent1"/>
          </a:solidFill>
          <a:ln w="19050">
            <a:solidFill>
              <a:schemeClr val="lt1"/>
            </a:solidFill>
          </a:ln>
          <a:effectLst/>
        </c:spPr>
      </c:pivotFmt>
      <c:pivotFmt>
        <c:idx val="8027"/>
        <c:spPr>
          <a:solidFill>
            <a:schemeClr val="accent1"/>
          </a:solidFill>
          <a:ln w="19050">
            <a:solidFill>
              <a:schemeClr val="lt1"/>
            </a:solidFill>
          </a:ln>
          <a:effectLst/>
        </c:spPr>
      </c:pivotFmt>
      <c:pivotFmt>
        <c:idx val="8028"/>
        <c:spPr>
          <a:solidFill>
            <a:schemeClr val="accent1"/>
          </a:solidFill>
          <a:ln w="19050">
            <a:solidFill>
              <a:schemeClr val="lt1"/>
            </a:solidFill>
          </a:ln>
          <a:effectLst/>
        </c:spPr>
      </c:pivotFmt>
      <c:pivotFmt>
        <c:idx val="8029"/>
        <c:spPr>
          <a:solidFill>
            <a:schemeClr val="accent1"/>
          </a:solidFill>
          <a:ln w="19050">
            <a:solidFill>
              <a:schemeClr val="lt1"/>
            </a:solidFill>
          </a:ln>
          <a:effectLst/>
        </c:spPr>
      </c:pivotFmt>
      <c:pivotFmt>
        <c:idx val="8030"/>
        <c:spPr>
          <a:solidFill>
            <a:schemeClr val="accent1"/>
          </a:solidFill>
          <a:ln w="19050">
            <a:solidFill>
              <a:schemeClr val="lt1"/>
            </a:solidFill>
          </a:ln>
          <a:effectLst/>
        </c:spPr>
      </c:pivotFmt>
      <c:pivotFmt>
        <c:idx val="8031"/>
        <c:spPr>
          <a:solidFill>
            <a:schemeClr val="accent1"/>
          </a:solidFill>
          <a:ln w="19050">
            <a:solidFill>
              <a:schemeClr val="lt1"/>
            </a:solidFill>
          </a:ln>
          <a:effectLst/>
        </c:spPr>
      </c:pivotFmt>
      <c:pivotFmt>
        <c:idx val="8032"/>
        <c:spPr>
          <a:solidFill>
            <a:schemeClr val="accent1"/>
          </a:solidFill>
          <a:ln w="19050">
            <a:solidFill>
              <a:schemeClr val="lt1"/>
            </a:solidFill>
          </a:ln>
          <a:effectLst/>
        </c:spPr>
      </c:pivotFmt>
      <c:pivotFmt>
        <c:idx val="8033"/>
        <c:spPr>
          <a:solidFill>
            <a:schemeClr val="accent1"/>
          </a:solidFill>
          <a:ln w="19050">
            <a:solidFill>
              <a:schemeClr val="lt1"/>
            </a:solidFill>
          </a:ln>
          <a:effectLst/>
        </c:spPr>
      </c:pivotFmt>
      <c:pivotFmt>
        <c:idx val="8034"/>
        <c:spPr>
          <a:solidFill>
            <a:schemeClr val="accent1"/>
          </a:solidFill>
          <a:ln w="19050">
            <a:solidFill>
              <a:schemeClr val="lt1"/>
            </a:solidFill>
          </a:ln>
          <a:effectLst/>
        </c:spPr>
      </c:pivotFmt>
      <c:pivotFmt>
        <c:idx val="8035"/>
        <c:spPr>
          <a:solidFill>
            <a:schemeClr val="accent1"/>
          </a:solidFill>
          <a:ln w="19050">
            <a:solidFill>
              <a:schemeClr val="lt1"/>
            </a:solidFill>
          </a:ln>
          <a:effectLst/>
        </c:spPr>
      </c:pivotFmt>
      <c:pivotFmt>
        <c:idx val="8036"/>
        <c:spPr>
          <a:solidFill>
            <a:schemeClr val="accent1"/>
          </a:solidFill>
          <a:ln w="19050">
            <a:solidFill>
              <a:schemeClr val="lt1"/>
            </a:solidFill>
          </a:ln>
          <a:effectLst/>
        </c:spPr>
      </c:pivotFmt>
      <c:pivotFmt>
        <c:idx val="8037"/>
        <c:spPr>
          <a:solidFill>
            <a:schemeClr val="accent1"/>
          </a:solidFill>
          <a:ln w="19050">
            <a:solidFill>
              <a:schemeClr val="lt1"/>
            </a:solidFill>
          </a:ln>
          <a:effectLst/>
        </c:spPr>
      </c:pivotFmt>
      <c:pivotFmt>
        <c:idx val="8038"/>
        <c:spPr>
          <a:solidFill>
            <a:schemeClr val="accent1"/>
          </a:solidFill>
          <a:ln w="19050">
            <a:solidFill>
              <a:schemeClr val="lt1"/>
            </a:solidFill>
          </a:ln>
          <a:effectLst/>
        </c:spPr>
      </c:pivotFmt>
      <c:pivotFmt>
        <c:idx val="8039"/>
        <c:spPr>
          <a:solidFill>
            <a:schemeClr val="accent1"/>
          </a:solidFill>
          <a:ln w="19050">
            <a:solidFill>
              <a:schemeClr val="lt1"/>
            </a:solidFill>
          </a:ln>
          <a:effectLst/>
        </c:spPr>
      </c:pivotFmt>
      <c:pivotFmt>
        <c:idx val="8040"/>
        <c:spPr>
          <a:solidFill>
            <a:schemeClr val="accent1"/>
          </a:solidFill>
          <a:ln w="19050">
            <a:solidFill>
              <a:schemeClr val="lt1"/>
            </a:solidFill>
          </a:ln>
          <a:effectLst/>
        </c:spPr>
      </c:pivotFmt>
      <c:pivotFmt>
        <c:idx val="8041"/>
        <c:spPr>
          <a:solidFill>
            <a:schemeClr val="accent1"/>
          </a:solidFill>
          <a:ln w="19050">
            <a:solidFill>
              <a:schemeClr val="lt1"/>
            </a:solidFill>
          </a:ln>
          <a:effectLst/>
        </c:spPr>
      </c:pivotFmt>
      <c:pivotFmt>
        <c:idx val="8042"/>
        <c:spPr>
          <a:solidFill>
            <a:schemeClr val="accent1"/>
          </a:solidFill>
          <a:ln w="19050">
            <a:solidFill>
              <a:schemeClr val="lt1"/>
            </a:solidFill>
          </a:ln>
          <a:effectLst/>
        </c:spPr>
      </c:pivotFmt>
      <c:pivotFmt>
        <c:idx val="8043"/>
        <c:spPr>
          <a:solidFill>
            <a:schemeClr val="accent1"/>
          </a:solidFill>
          <a:ln w="19050">
            <a:solidFill>
              <a:schemeClr val="lt1"/>
            </a:solidFill>
          </a:ln>
          <a:effectLst/>
        </c:spPr>
      </c:pivotFmt>
      <c:pivotFmt>
        <c:idx val="8044"/>
        <c:spPr>
          <a:solidFill>
            <a:schemeClr val="accent1"/>
          </a:solidFill>
          <a:ln w="19050">
            <a:solidFill>
              <a:schemeClr val="lt1"/>
            </a:solidFill>
          </a:ln>
          <a:effectLst/>
        </c:spPr>
      </c:pivotFmt>
      <c:pivotFmt>
        <c:idx val="8045"/>
        <c:spPr>
          <a:solidFill>
            <a:schemeClr val="accent1"/>
          </a:solidFill>
          <a:ln w="19050">
            <a:solidFill>
              <a:schemeClr val="lt1"/>
            </a:solidFill>
          </a:ln>
          <a:effectLst/>
        </c:spPr>
      </c:pivotFmt>
      <c:pivotFmt>
        <c:idx val="8046"/>
        <c:spPr>
          <a:solidFill>
            <a:schemeClr val="accent1"/>
          </a:solidFill>
          <a:ln w="19050">
            <a:solidFill>
              <a:schemeClr val="lt1"/>
            </a:solidFill>
          </a:ln>
          <a:effectLst/>
        </c:spPr>
      </c:pivotFmt>
      <c:pivotFmt>
        <c:idx val="8047"/>
        <c:spPr>
          <a:solidFill>
            <a:schemeClr val="accent1"/>
          </a:solidFill>
          <a:ln w="19050">
            <a:solidFill>
              <a:schemeClr val="lt1"/>
            </a:solidFill>
          </a:ln>
          <a:effectLst/>
        </c:spPr>
      </c:pivotFmt>
      <c:pivotFmt>
        <c:idx val="8048"/>
        <c:spPr>
          <a:solidFill>
            <a:schemeClr val="accent1"/>
          </a:solidFill>
          <a:ln w="19050">
            <a:solidFill>
              <a:schemeClr val="lt1"/>
            </a:solidFill>
          </a:ln>
          <a:effectLst/>
        </c:spPr>
      </c:pivotFmt>
      <c:pivotFmt>
        <c:idx val="8049"/>
        <c:spPr>
          <a:solidFill>
            <a:schemeClr val="accent1"/>
          </a:solidFill>
          <a:ln w="19050">
            <a:solidFill>
              <a:schemeClr val="lt1"/>
            </a:solidFill>
          </a:ln>
          <a:effectLst/>
        </c:spPr>
      </c:pivotFmt>
      <c:pivotFmt>
        <c:idx val="8050"/>
        <c:spPr>
          <a:solidFill>
            <a:schemeClr val="accent1"/>
          </a:solidFill>
          <a:ln w="19050">
            <a:solidFill>
              <a:schemeClr val="lt1"/>
            </a:solidFill>
          </a:ln>
          <a:effectLst/>
        </c:spPr>
      </c:pivotFmt>
      <c:pivotFmt>
        <c:idx val="8051"/>
        <c:spPr>
          <a:solidFill>
            <a:schemeClr val="accent1"/>
          </a:solidFill>
          <a:ln w="19050">
            <a:solidFill>
              <a:schemeClr val="lt1"/>
            </a:solidFill>
          </a:ln>
          <a:effectLst/>
        </c:spPr>
      </c:pivotFmt>
      <c:pivotFmt>
        <c:idx val="8052"/>
        <c:spPr>
          <a:solidFill>
            <a:schemeClr val="accent1"/>
          </a:solidFill>
          <a:ln w="19050">
            <a:solidFill>
              <a:schemeClr val="lt1"/>
            </a:solidFill>
          </a:ln>
          <a:effectLst/>
        </c:spPr>
      </c:pivotFmt>
      <c:pivotFmt>
        <c:idx val="8053"/>
        <c:spPr>
          <a:solidFill>
            <a:schemeClr val="accent1"/>
          </a:solidFill>
          <a:ln w="19050">
            <a:solidFill>
              <a:schemeClr val="lt1"/>
            </a:solidFill>
          </a:ln>
          <a:effectLst/>
        </c:spPr>
      </c:pivotFmt>
      <c:pivotFmt>
        <c:idx val="8054"/>
        <c:spPr>
          <a:solidFill>
            <a:schemeClr val="accent1"/>
          </a:solidFill>
          <a:ln w="19050">
            <a:solidFill>
              <a:schemeClr val="lt1"/>
            </a:solidFill>
          </a:ln>
          <a:effectLst/>
        </c:spPr>
      </c:pivotFmt>
      <c:pivotFmt>
        <c:idx val="8055"/>
        <c:spPr>
          <a:solidFill>
            <a:schemeClr val="accent1"/>
          </a:solidFill>
          <a:ln w="19050">
            <a:solidFill>
              <a:schemeClr val="lt1"/>
            </a:solidFill>
          </a:ln>
          <a:effectLst/>
        </c:spPr>
      </c:pivotFmt>
      <c:pivotFmt>
        <c:idx val="8056"/>
        <c:spPr>
          <a:solidFill>
            <a:schemeClr val="accent1"/>
          </a:solidFill>
          <a:ln w="19050">
            <a:solidFill>
              <a:schemeClr val="lt1"/>
            </a:solidFill>
          </a:ln>
          <a:effectLst/>
        </c:spPr>
      </c:pivotFmt>
      <c:pivotFmt>
        <c:idx val="8057"/>
        <c:spPr>
          <a:solidFill>
            <a:schemeClr val="accent1"/>
          </a:solidFill>
          <a:ln w="19050">
            <a:solidFill>
              <a:schemeClr val="lt1"/>
            </a:solidFill>
          </a:ln>
          <a:effectLst/>
        </c:spPr>
      </c:pivotFmt>
      <c:pivotFmt>
        <c:idx val="8058"/>
        <c:spPr>
          <a:solidFill>
            <a:schemeClr val="accent1"/>
          </a:solidFill>
          <a:ln w="19050">
            <a:solidFill>
              <a:schemeClr val="lt1"/>
            </a:solidFill>
          </a:ln>
          <a:effectLst/>
        </c:spPr>
      </c:pivotFmt>
      <c:pivotFmt>
        <c:idx val="8059"/>
        <c:spPr>
          <a:solidFill>
            <a:schemeClr val="accent1"/>
          </a:solidFill>
          <a:ln w="19050">
            <a:solidFill>
              <a:schemeClr val="lt1"/>
            </a:solidFill>
          </a:ln>
          <a:effectLst/>
        </c:spPr>
      </c:pivotFmt>
      <c:pivotFmt>
        <c:idx val="8060"/>
        <c:spPr>
          <a:solidFill>
            <a:schemeClr val="accent1"/>
          </a:solidFill>
          <a:ln w="19050">
            <a:solidFill>
              <a:schemeClr val="lt1"/>
            </a:solidFill>
          </a:ln>
          <a:effectLst/>
        </c:spPr>
      </c:pivotFmt>
      <c:pivotFmt>
        <c:idx val="8061"/>
        <c:spPr>
          <a:solidFill>
            <a:schemeClr val="accent1"/>
          </a:solidFill>
          <a:ln w="19050">
            <a:solidFill>
              <a:schemeClr val="lt1"/>
            </a:solidFill>
          </a:ln>
          <a:effectLst/>
        </c:spPr>
      </c:pivotFmt>
      <c:pivotFmt>
        <c:idx val="8062"/>
        <c:spPr>
          <a:solidFill>
            <a:schemeClr val="accent1"/>
          </a:solidFill>
          <a:ln w="19050">
            <a:solidFill>
              <a:schemeClr val="lt1"/>
            </a:solidFill>
          </a:ln>
          <a:effectLst/>
        </c:spPr>
      </c:pivotFmt>
      <c:pivotFmt>
        <c:idx val="8063"/>
        <c:spPr>
          <a:solidFill>
            <a:schemeClr val="accent1"/>
          </a:solidFill>
          <a:ln w="19050">
            <a:solidFill>
              <a:schemeClr val="lt1"/>
            </a:solidFill>
          </a:ln>
          <a:effectLst/>
        </c:spPr>
      </c:pivotFmt>
      <c:pivotFmt>
        <c:idx val="8064"/>
        <c:spPr>
          <a:solidFill>
            <a:schemeClr val="accent1"/>
          </a:solidFill>
          <a:ln w="19050">
            <a:solidFill>
              <a:schemeClr val="lt1"/>
            </a:solidFill>
          </a:ln>
          <a:effectLst/>
        </c:spPr>
      </c:pivotFmt>
      <c:pivotFmt>
        <c:idx val="8065"/>
        <c:spPr>
          <a:solidFill>
            <a:schemeClr val="accent1"/>
          </a:solidFill>
          <a:ln w="19050">
            <a:solidFill>
              <a:schemeClr val="lt1"/>
            </a:solidFill>
          </a:ln>
          <a:effectLst/>
        </c:spPr>
      </c:pivotFmt>
      <c:pivotFmt>
        <c:idx val="8066"/>
        <c:spPr>
          <a:solidFill>
            <a:schemeClr val="accent1"/>
          </a:solidFill>
          <a:ln w="19050">
            <a:solidFill>
              <a:schemeClr val="lt1"/>
            </a:solidFill>
          </a:ln>
          <a:effectLst/>
        </c:spPr>
      </c:pivotFmt>
      <c:pivotFmt>
        <c:idx val="8067"/>
        <c:spPr>
          <a:solidFill>
            <a:schemeClr val="accent1"/>
          </a:solidFill>
          <a:ln w="19050">
            <a:solidFill>
              <a:schemeClr val="lt1"/>
            </a:solidFill>
          </a:ln>
          <a:effectLst/>
        </c:spPr>
      </c:pivotFmt>
      <c:pivotFmt>
        <c:idx val="8068"/>
        <c:spPr>
          <a:solidFill>
            <a:schemeClr val="accent1"/>
          </a:solidFill>
          <a:ln w="19050">
            <a:solidFill>
              <a:schemeClr val="lt1"/>
            </a:solidFill>
          </a:ln>
          <a:effectLst/>
        </c:spPr>
      </c:pivotFmt>
      <c:pivotFmt>
        <c:idx val="8069"/>
        <c:spPr>
          <a:solidFill>
            <a:schemeClr val="accent1"/>
          </a:solidFill>
          <a:ln w="19050">
            <a:solidFill>
              <a:schemeClr val="lt1"/>
            </a:solidFill>
          </a:ln>
          <a:effectLst/>
        </c:spPr>
      </c:pivotFmt>
      <c:pivotFmt>
        <c:idx val="8070"/>
        <c:spPr>
          <a:solidFill>
            <a:schemeClr val="accent1"/>
          </a:solidFill>
          <a:ln w="19050">
            <a:solidFill>
              <a:schemeClr val="lt1"/>
            </a:solidFill>
          </a:ln>
          <a:effectLst/>
        </c:spPr>
      </c:pivotFmt>
      <c:pivotFmt>
        <c:idx val="8071"/>
        <c:spPr>
          <a:solidFill>
            <a:schemeClr val="accent1"/>
          </a:solidFill>
          <a:ln w="19050">
            <a:solidFill>
              <a:schemeClr val="lt1"/>
            </a:solidFill>
          </a:ln>
          <a:effectLst/>
        </c:spPr>
      </c:pivotFmt>
      <c:pivotFmt>
        <c:idx val="8072"/>
        <c:spPr>
          <a:solidFill>
            <a:schemeClr val="accent1"/>
          </a:solidFill>
          <a:ln w="19050">
            <a:solidFill>
              <a:schemeClr val="lt1"/>
            </a:solidFill>
          </a:ln>
          <a:effectLst/>
        </c:spPr>
      </c:pivotFmt>
      <c:pivotFmt>
        <c:idx val="8073"/>
        <c:spPr>
          <a:solidFill>
            <a:schemeClr val="accent1"/>
          </a:solidFill>
          <a:ln w="19050">
            <a:solidFill>
              <a:schemeClr val="lt1"/>
            </a:solidFill>
          </a:ln>
          <a:effectLst/>
        </c:spPr>
      </c:pivotFmt>
      <c:pivotFmt>
        <c:idx val="8074"/>
        <c:spPr>
          <a:solidFill>
            <a:schemeClr val="accent1"/>
          </a:solidFill>
          <a:ln w="19050">
            <a:solidFill>
              <a:schemeClr val="lt1"/>
            </a:solidFill>
          </a:ln>
          <a:effectLst/>
        </c:spPr>
      </c:pivotFmt>
      <c:pivotFmt>
        <c:idx val="8075"/>
        <c:spPr>
          <a:solidFill>
            <a:schemeClr val="accent1"/>
          </a:solidFill>
          <a:ln w="19050">
            <a:solidFill>
              <a:schemeClr val="lt1"/>
            </a:solidFill>
          </a:ln>
          <a:effectLst/>
        </c:spPr>
      </c:pivotFmt>
      <c:pivotFmt>
        <c:idx val="8076"/>
        <c:spPr>
          <a:solidFill>
            <a:schemeClr val="accent1"/>
          </a:solidFill>
          <a:ln w="19050">
            <a:solidFill>
              <a:schemeClr val="lt1"/>
            </a:solidFill>
          </a:ln>
          <a:effectLst/>
        </c:spPr>
      </c:pivotFmt>
      <c:pivotFmt>
        <c:idx val="8077"/>
        <c:spPr>
          <a:solidFill>
            <a:schemeClr val="accent1"/>
          </a:solidFill>
          <a:ln w="19050">
            <a:solidFill>
              <a:schemeClr val="lt1"/>
            </a:solidFill>
          </a:ln>
          <a:effectLst/>
        </c:spPr>
      </c:pivotFmt>
      <c:pivotFmt>
        <c:idx val="8078"/>
        <c:spPr>
          <a:solidFill>
            <a:schemeClr val="accent1"/>
          </a:solidFill>
          <a:ln w="19050">
            <a:solidFill>
              <a:schemeClr val="lt1"/>
            </a:solidFill>
          </a:ln>
          <a:effectLst/>
        </c:spPr>
      </c:pivotFmt>
      <c:pivotFmt>
        <c:idx val="8079"/>
        <c:spPr>
          <a:solidFill>
            <a:schemeClr val="accent1"/>
          </a:solidFill>
          <a:ln w="19050">
            <a:solidFill>
              <a:schemeClr val="lt1"/>
            </a:solidFill>
          </a:ln>
          <a:effectLst/>
        </c:spPr>
      </c:pivotFmt>
      <c:pivotFmt>
        <c:idx val="8080"/>
        <c:spPr>
          <a:solidFill>
            <a:schemeClr val="accent1"/>
          </a:solidFill>
          <a:ln w="19050">
            <a:solidFill>
              <a:schemeClr val="lt1"/>
            </a:solidFill>
          </a:ln>
          <a:effectLst/>
        </c:spPr>
      </c:pivotFmt>
      <c:pivotFmt>
        <c:idx val="8081"/>
        <c:spPr>
          <a:solidFill>
            <a:schemeClr val="accent1"/>
          </a:solidFill>
          <a:ln w="19050">
            <a:solidFill>
              <a:schemeClr val="lt1"/>
            </a:solidFill>
          </a:ln>
          <a:effectLst/>
        </c:spPr>
      </c:pivotFmt>
      <c:pivotFmt>
        <c:idx val="8082"/>
        <c:spPr>
          <a:solidFill>
            <a:schemeClr val="accent1"/>
          </a:solidFill>
          <a:ln w="19050">
            <a:solidFill>
              <a:schemeClr val="lt1"/>
            </a:solidFill>
          </a:ln>
          <a:effectLst/>
        </c:spPr>
      </c:pivotFmt>
      <c:pivotFmt>
        <c:idx val="8083"/>
        <c:spPr>
          <a:solidFill>
            <a:schemeClr val="accent1"/>
          </a:solidFill>
          <a:ln w="19050">
            <a:solidFill>
              <a:schemeClr val="lt1"/>
            </a:solidFill>
          </a:ln>
          <a:effectLst/>
        </c:spPr>
      </c:pivotFmt>
      <c:pivotFmt>
        <c:idx val="8084"/>
        <c:spPr>
          <a:solidFill>
            <a:schemeClr val="accent1"/>
          </a:solidFill>
          <a:ln w="19050">
            <a:solidFill>
              <a:schemeClr val="lt1"/>
            </a:solidFill>
          </a:ln>
          <a:effectLst/>
        </c:spPr>
      </c:pivotFmt>
      <c:pivotFmt>
        <c:idx val="8085"/>
        <c:spPr>
          <a:solidFill>
            <a:schemeClr val="accent1"/>
          </a:solidFill>
          <a:ln w="19050">
            <a:solidFill>
              <a:schemeClr val="lt1"/>
            </a:solidFill>
          </a:ln>
          <a:effectLst/>
        </c:spPr>
      </c:pivotFmt>
      <c:pivotFmt>
        <c:idx val="8086"/>
        <c:spPr>
          <a:solidFill>
            <a:schemeClr val="accent1"/>
          </a:solidFill>
          <a:ln w="19050">
            <a:solidFill>
              <a:schemeClr val="lt1"/>
            </a:solidFill>
          </a:ln>
          <a:effectLst/>
        </c:spPr>
      </c:pivotFmt>
      <c:pivotFmt>
        <c:idx val="8087"/>
        <c:spPr>
          <a:solidFill>
            <a:schemeClr val="accent1"/>
          </a:solidFill>
          <a:ln w="19050">
            <a:solidFill>
              <a:schemeClr val="lt1"/>
            </a:solidFill>
          </a:ln>
          <a:effectLst/>
        </c:spPr>
      </c:pivotFmt>
      <c:pivotFmt>
        <c:idx val="8088"/>
        <c:spPr>
          <a:solidFill>
            <a:schemeClr val="accent1"/>
          </a:solidFill>
          <a:ln w="19050">
            <a:solidFill>
              <a:schemeClr val="lt1"/>
            </a:solidFill>
          </a:ln>
          <a:effectLst/>
        </c:spPr>
      </c:pivotFmt>
      <c:pivotFmt>
        <c:idx val="8089"/>
        <c:spPr>
          <a:solidFill>
            <a:schemeClr val="accent1"/>
          </a:solidFill>
          <a:ln w="19050">
            <a:solidFill>
              <a:schemeClr val="lt1"/>
            </a:solidFill>
          </a:ln>
          <a:effectLst/>
        </c:spPr>
      </c:pivotFmt>
      <c:pivotFmt>
        <c:idx val="8090"/>
        <c:spPr>
          <a:solidFill>
            <a:schemeClr val="accent1"/>
          </a:solidFill>
          <a:ln w="19050">
            <a:solidFill>
              <a:schemeClr val="lt1"/>
            </a:solidFill>
          </a:ln>
          <a:effectLst/>
        </c:spPr>
      </c:pivotFmt>
      <c:pivotFmt>
        <c:idx val="8091"/>
        <c:spPr>
          <a:solidFill>
            <a:schemeClr val="accent1"/>
          </a:solidFill>
          <a:ln w="19050">
            <a:solidFill>
              <a:schemeClr val="lt1"/>
            </a:solidFill>
          </a:ln>
          <a:effectLst/>
        </c:spPr>
      </c:pivotFmt>
      <c:pivotFmt>
        <c:idx val="8092"/>
        <c:spPr>
          <a:solidFill>
            <a:schemeClr val="accent1"/>
          </a:solidFill>
          <a:ln w="19050">
            <a:solidFill>
              <a:schemeClr val="lt1"/>
            </a:solidFill>
          </a:ln>
          <a:effectLst/>
        </c:spPr>
      </c:pivotFmt>
      <c:pivotFmt>
        <c:idx val="8093"/>
        <c:spPr>
          <a:solidFill>
            <a:schemeClr val="accent1"/>
          </a:solidFill>
          <a:ln w="19050">
            <a:solidFill>
              <a:schemeClr val="lt1"/>
            </a:solidFill>
          </a:ln>
          <a:effectLst/>
        </c:spPr>
      </c:pivotFmt>
      <c:pivotFmt>
        <c:idx val="8094"/>
        <c:spPr>
          <a:solidFill>
            <a:schemeClr val="accent1"/>
          </a:solidFill>
          <a:ln w="19050">
            <a:solidFill>
              <a:schemeClr val="lt1"/>
            </a:solidFill>
          </a:ln>
          <a:effectLst/>
        </c:spPr>
      </c:pivotFmt>
      <c:pivotFmt>
        <c:idx val="8095"/>
        <c:spPr>
          <a:solidFill>
            <a:schemeClr val="accent1"/>
          </a:solidFill>
          <a:ln w="19050">
            <a:solidFill>
              <a:schemeClr val="lt1"/>
            </a:solidFill>
          </a:ln>
          <a:effectLst/>
        </c:spPr>
      </c:pivotFmt>
      <c:pivotFmt>
        <c:idx val="8096"/>
        <c:spPr>
          <a:solidFill>
            <a:schemeClr val="accent1"/>
          </a:solidFill>
          <a:ln w="19050">
            <a:solidFill>
              <a:schemeClr val="lt1"/>
            </a:solidFill>
          </a:ln>
          <a:effectLst/>
        </c:spPr>
      </c:pivotFmt>
      <c:pivotFmt>
        <c:idx val="8097"/>
        <c:spPr>
          <a:solidFill>
            <a:schemeClr val="accent1"/>
          </a:solidFill>
          <a:ln w="19050">
            <a:solidFill>
              <a:schemeClr val="lt1"/>
            </a:solidFill>
          </a:ln>
          <a:effectLst/>
        </c:spPr>
      </c:pivotFmt>
      <c:pivotFmt>
        <c:idx val="8098"/>
        <c:spPr>
          <a:solidFill>
            <a:schemeClr val="accent1"/>
          </a:solidFill>
          <a:ln w="19050">
            <a:solidFill>
              <a:schemeClr val="lt1"/>
            </a:solidFill>
          </a:ln>
          <a:effectLst/>
        </c:spPr>
      </c:pivotFmt>
      <c:pivotFmt>
        <c:idx val="8099"/>
        <c:spPr>
          <a:solidFill>
            <a:schemeClr val="accent1"/>
          </a:solidFill>
          <a:ln w="19050">
            <a:solidFill>
              <a:schemeClr val="lt1"/>
            </a:solidFill>
          </a:ln>
          <a:effectLst/>
        </c:spPr>
      </c:pivotFmt>
      <c:pivotFmt>
        <c:idx val="8100"/>
        <c:spPr>
          <a:solidFill>
            <a:schemeClr val="accent1"/>
          </a:solidFill>
          <a:ln w="19050">
            <a:solidFill>
              <a:schemeClr val="lt1"/>
            </a:solidFill>
          </a:ln>
          <a:effectLst/>
        </c:spPr>
      </c:pivotFmt>
      <c:pivotFmt>
        <c:idx val="8101"/>
        <c:spPr>
          <a:solidFill>
            <a:schemeClr val="accent1"/>
          </a:solidFill>
          <a:ln w="19050">
            <a:solidFill>
              <a:schemeClr val="lt1"/>
            </a:solidFill>
          </a:ln>
          <a:effectLst/>
        </c:spPr>
      </c:pivotFmt>
      <c:pivotFmt>
        <c:idx val="8102"/>
        <c:spPr>
          <a:solidFill>
            <a:schemeClr val="accent1"/>
          </a:solidFill>
          <a:ln w="19050">
            <a:solidFill>
              <a:schemeClr val="lt1"/>
            </a:solidFill>
          </a:ln>
          <a:effectLst/>
        </c:spPr>
      </c:pivotFmt>
      <c:pivotFmt>
        <c:idx val="8103"/>
        <c:spPr>
          <a:solidFill>
            <a:schemeClr val="accent1"/>
          </a:solidFill>
          <a:ln w="19050">
            <a:solidFill>
              <a:schemeClr val="lt1"/>
            </a:solidFill>
          </a:ln>
          <a:effectLst/>
        </c:spPr>
      </c:pivotFmt>
      <c:pivotFmt>
        <c:idx val="8104"/>
        <c:spPr>
          <a:solidFill>
            <a:schemeClr val="accent1"/>
          </a:solidFill>
          <a:ln w="19050">
            <a:solidFill>
              <a:schemeClr val="lt1"/>
            </a:solidFill>
          </a:ln>
          <a:effectLst/>
        </c:spPr>
      </c:pivotFmt>
      <c:pivotFmt>
        <c:idx val="8105"/>
        <c:spPr>
          <a:solidFill>
            <a:schemeClr val="accent1"/>
          </a:solidFill>
          <a:ln w="19050">
            <a:solidFill>
              <a:schemeClr val="lt1"/>
            </a:solidFill>
          </a:ln>
          <a:effectLst/>
        </c:spPr>
      </c:pivotFmt>
      <c:pivotFmt>
        <c:idx val="8106"/>
        <c:spPr>
          <a:solidFill>
            <a:schemeClr val="accent1"/>
          </a:solidFill>
          <a:ln w="19050">
            <a:solidFill>
              <a:schemeClr val="lt1"/>
            </a:solidFill>
          </a:ln>
          <a:effectLst/>
        </c:spPr>
      </c:pivotFmt>
      <c:pivotFmt>
        <c:idx val="8107"/>
        <c:spPr>
          <a:solidFill>
            <a:schemeClr val="accent1"/>
          </a:solidFill>
          <a:ln w="19050">
            <a:solidFill>
              <a:schemeClr val="lt1"/>
            </a:solidFill>
          </a:ln>
          <a:effectLst/>
        </c:spPr>
      </c:pivotFmt>
      <c:pivotFmt>
        <c:idx val="8108"/>
        <c:spPr>
          <a:solidFill>
            <a:schemeClr val="accent1"/>
          </a:solidFill>
          <a:ln w="19050">
            <a:solidFill>
              <a:schemeClr val="lt1"/>
            </a:solidFill>
          </a:ln>
          <a:effectLst/>
        </c:spPr>
      </c:pivotFmt>
      <c:pivotFmt>
        <c:idx val="8109"/>
        <c:spPr>
          <a:solidFill>
            <a:schemeClr val="accent1"/>
          </a:solidFill>
          <a:ln w="19050">
            <a:solidFill>
              <a:schemeClr val="lt1"/>
            </a:solidFill>
          </a:ln>
          <a:effectLst/>
        </c:spPr>
      </c:pivotFmt>
      <c:pivotFmt>
        <c:idx val="8110"/>
        <c:spPr>
          <a:solidFill>
            <a:schemeClr val="accent1"/>
          </a:solidFill>
          <a:ln w="19050">
            <a:solidFill>
              <a:schemeClr val="lt1"/>
            </a:solidFill>
          </a:ln>
          <a:effectLst/>
        </c:spPr>
      </c:pivotFmt>
      <c:pivotFmt>
        <c:idx val="8111"/>
        <c:spPr>
          <a:solidFill>
            <a:schemeClr val="accent1"/>
          </a:solidFill>
          <a:ln w="19050">
            <a:solidFill>
              <a:schemeClr val="lt1"/>
            </a:solidFill>
          </a:ln>
          <a:effectLst/>
        </c:spPr>
      </c:pivotFmt>
      <c:pivotFmt>
        <c:idx val="8112"/>
        <c:spPr>
          <a:solidFill>
            <a:schemeClr val="accent1"/>
          </a:solidFill>
          <a:ln w="19050">
            <a:solidFill>
              <a:schemeClr val="lt1"/>
            </a:solidFill>
          </a:ln>
          <a:effectLst/>
        </c:spPr>
      </c:pivotFmt>
      <c:pivotFmt>
        <c:idx val="8113"/>
        <c:spPr>
          <a:solidFill>
            <a:schemeClr val="accent1"/>
          </a:solidFill>
          <a:ln w="19050">
            <a:solidFill>
              <a:schemeClr val="lt1"/>
            </a:solidFill>
          </a:ln>
          <a:effectLst/>
        </c:spPr>
      </c:pivotFmt>
      <c:pivotFmt>
        <c:idx val="8114"/>
        <c:spPr>
          <a:solidFill>
            <a:schemeClr val="accent1"/>
          </a:solidFill>
          <a:ln w="19050">
            <a:solidFill>
              <a:schemeClr val="lt1"/>
            </a:solidFill>
          </a:ln>
          <a:effectLst/>
        </c:spPr>
      </c:pivotFmt>
      <c:pivotFmt>
        <c:idx val="8115"/>
        <c:spPr>
          <a:solidFill>
            <a:schemeClr val="accent1"/>
          </a:solidFill>
          <a:ln w="19050">
            <a:solidFill>
              <a:schemeClr val="lt1"/>
            </a:solidFill>
          </a:ln>
          <a:effectLst/>
        </c:spPr>
      </c:pivotFmt>
      <c:pivotFmt>
        <c:idx val="8116"/>
        <c:spPr>
          <a:solidFill>
            <a:schemeClr val="accent1"/>
          </a:solidFill>
          <a:ln w="19050">
            <a:solidFill>
              <a:schemeClr val="lt1"/>
            </a:solidFill>
          </a:ln>
          <a:effectLst/>
        </c:spPr>
      </c:pivotFmt>
      <c:pivotFmt>
        <c:idx val="8117"/>
        <c:spPr>
          <a:solidFill>
            <a:schemeClr val="accent1"/>
          </a:solidFill>
          <a:ln w="19050">
            <a:solidFill>
              <a:schemeClr val="lt1"/>
            </a:solidFill>
          </a:ln>
          <a:effectLst/>
        </c:spPr>
      </c:pivotFmt>
      <c:pivotFmt>
        <c:idx val="8118"/>
        <c:spPr>
          <a:solidFill>
            <a:schemeClr val="accent1"/>
          </a:solidFill>
          <a:ln w="19050">
            <a:solidFill>
              <a:schemeClr val="lt1"/>
            </a:solidFill>
          </a:ln>
          <a:effectLst/>
        </c:spPr>
      </c:pivotFmt>
      <c:pivotFmt>
        <c:idx val="8119"/>
        <c:spPr>
          <a:solidFill>
            <a:schemeClr val="accent1"/>
          </a:solidFill>
          <a:ln w="19050">
            <a:solidFill>
              <a:schemeClr val="lt1"/>
            </a:solidFill>
          </a:ln>
          <a:effectLst/>
        </c:spPr>
      </c:pivotFmt>
      <c:pivotFmt>
        <c:idx val="8120"/>
        <c:spPr>
          <a:solidFill>
            <a:schemeClr val="accent1"/>
          </a:solidFill>
          <a:ln w="19050">
            <a:solidFill>
              <a:schemeClr val="lt1"/>
            </a:solidFill>
          </a:ln>
          <a:effectLst/>
        </c:spPr>
      </c:pivotFmt>
      <c:pivotFmt>
        <c:idx val="8121"/>
        <c:spPr>
          <a:solidFill>
            <a:schemeClr val="accent1"/>
          </a:solidFill>
          <a:ln w="19050">
            <a:solidFill>
              <a:schemeClr val="lt1"/>
            </a:solidFill>
          </a:ln>
          <a:effectLst/>
        </c:spPr>
      </c:pivotFmt>
      <c:pivotFmt>
        <c:idx val="8122"/>
        <c:spPr>
          <a:solidFill>
            <a:schemeClr val="accent1"/>
          </a:solidFill>
          <a:ln w="19050">
            <a:solidFill>
              <a:schemeClr val="lt1"/>
            </a:solidFill>
          </a:ln>
          <a:effectLst/>
        </c:spPr>
      </c:pivotFmt>
      <c:pivotFmt>
        <c:idx val="8123"/>
        <c:spPr>
          <a:solidFill>
            <a:schemeClr val="accent1"/>
          </a:solidFill>
          <a:ln w="19050">
            <a:solidFill>
              <a:schemeClr val="lt1"/>
            </a:solidFill>
          </a:ln>
          <a:effectLst/>
        </c:spPr>
      </c:pivotFmt>
      <c:pivotFmt>
        <c:idx val="8124"/>
        <c:spPr>
          <a:solidFill>
            <a:schemeClr val="accent1"/>
          </a:solidFill>
          <a:ln w="19050">
            <a:solidFill>
              <a:schemeClr val="lt1"/>
            </a:solidFill>
          </a:ln>
          <a:effectLst/>
        </c:spPr>
      </c:pivotFmt>
      <c:pivotFmt>
        <c:idx val="8125"/>
        <c:spPr>
          <a:solidFill>
            <a:schemeClr val="accent1"/>
          </a:solidFill>
          <a:ln w="19050">
            <a:solidFill>
              <a:schemeClr val="lt1"/>
            </a:solidFill>
          </a:ln>
          <a:effectLst/>
        </c:spPr>
      </c:pivotFmt>
      <c:pivotFmt>
        <c:idx val="8126"/>
        <c:spPr>
          <a:solidFill>
            <a:schemeClr val="accent1"/>
          </a:solidFill>
          <a:ln w="19050">
            <a:solidFill>
              <a:schemeClr val="lt1"/>
            </a:solidFill>
          </a:ln>
          <a:effectLst/>
        </c:spPr>
      </c:pivotFmt>
      <c:pivotFmt>
        <c:idx val="8127"/>
        <c:spPr>
          <a:solidFill>
            <a:schemeClr val="accent1"/>
          </a:solidFill>
          <a:ln w="19050">
            <a:solidFill>
              <a:schemeClr val="lt1"/>
            </a:solidFill>
          </a:ln>
          <a:effectLst/>
        </c:spPr>
      </c:pivotFmt>
      <c:pivotFmt>
        <c:idx val="8128"/>
        <c:spPr>
          <a:solidFill>
            <a:schemeClr val="accent1"/>
          </a:solidFill>
          <a:ln w="19050">
            <a:solidFill>
              <a:schemeClr val="lt1"/>
            </a:solidFill>
          </a:ln>
          <a:effectLst/>
        </c:spPr>
      </c:pivotFmt>
      <c:pivotFmt>
        <c:idx val="8129"/>
        <c:spPr>
          <a:solidFill>
            <a:schemeClr val="accent1"/>
          </a:solidFill>
          <a:ln w="19050">
            <a:solidFill>
              <a:schemeClr val="lt1"/>
            </a:solidFill>
          </a:ln>
          <a:effectLst/>
        </c:spPr>
      </c:pivotFmt>
      <c:pivotFmt>
        <c:idx val="8130"/>
        <c:spPr>
          <a:solidFill>
            <a:schemeClr val="accent1"/>
          </a:solidFill>
          <a:ln w="19050">
            <a:solidFill>
              <a:schemeClr val="lt1"/>
            </a:solidFill>
          </a:ln>
          <a:effectLst/>
        </c:spPr>
      </c:pivotFmt>
      <c:pivotFmt>
        <c:idx val="8131"/>
        <c:spPr>
          <a:solidFill>
            <a:schemeClr val="accent1"/>
          </a:solidFill>
          <a:ln w="19050">
            <a:solidFill>
              <a:schemeClr val="lt1"/>
            </a:solidFill>
          </a:ln>
          <a:effectLst/>
        </c:spPr>
      </c:pivotFmt>
      <c:pivotFmt>
        <c:idx val="8132"/>
        <c:spPr>
          <a:solidFill>
            <a:schemeClr val="accent1"/>
          </a:solidFill>
          <a:ln w="19050">
            <a:solidFill>
              <a:schemeClr val="lt1"/>
            </a:solidFill>
          </a:ln>
          <a:effectLst/>
        </c:spPr>
      </c:pivotFmt>
      <c:pivotFmt>
        <c:idx val="8133"/>
        <c:spPr>
          <a:solidFill>
            <a:schemeClr val="accent1"/>
          </a:solidFill>
          <a:ln w="19050">
            <a:solidFill>
              <a:schemeClr val="lt1"/>
            </a:solidFill>
          </a:ln>
          <a:effectLst/>
        </c:spPr>
      </c:pivotFmt>
      <c:pivotFmt>
        <c:idx val="8134"/>
        <c:spPr>
          <a:solidFill>
            <a:schemeClr val="accent1"/>
          </a:solidFill>
          <a:ln w="19050">
            <a:solidFill>
              <a:schemeClr val="lt1"/>
            </a:solidFill>
          </a:ln>
          <a:effectLst/>
        </c:spPr>
      </c:pivotFmt>
      <c:pivotFmt>
        <c:idx val="8135"/>
        <c:spPr>
          <a:solidFill>
            <a:schemeClr val="accent1"/>
          </a:solidFill>
          <a:ln w="19050">
            <a:solidFill>
              <a:schemeClr val="lt1"/>
            </a:solidFill>
          </a:ln>
          <a:effectLst/>
        </c:spPr>
      </c:pivotFmt>
      <c:pivotFmt>
        <c:idx val="8136"/>
        <c:spPr>
          <a:solidFill>
            <a:schemeClr val="accent1"/>
          </a:solidFill>
          <a:ln w="19050">
            <a:solidFill>
              <a:schemeClr val="lt1"/>
            </a:solidFill>
          </a:ln>
          <a:effectLst/>
        </c:spPr>
      </c:pivotFmt>
      <c:pivotFmt>
        <c:idx val="8137"/>
        <c:spPr>
          <a:solidFill>
            <a:schemeClr val="accent1"/>
          </a:solidFill>
          <a:ln w="19050">
            <a:solidFill>
              <a:schemeClr val="lt1"/>
            </a:solidFill>
          </a:ln>
          <a:effectLst/>
        </c:spPr>
      </c:pivotFmt>
      <c:pivotFmt>
        <c:idx val="8138"/>
        <c:spPr>
          <a:solidFill>
            <a:schemeClr val="accent1"/>
          </a:solidFill>
          <a:ln w="19050">
            <a:solidFill>
              <a:schemeClr val="lt1"/>
            </a:solidFill>
          </a:ln>
          <a:effectLst/>
        </c:spPr>
      </c:pivotFmt>
      <c:pivotFmt>
        <c:idx val="8139"/>
        <c:spPr>
          <a:solidFill>
            <a:schemeClr val="accent1"/>
          </a:solidFill>
          <a:ln w="19050">
            <a:solidFill>
              <a:schemeClr val="lt1"/>
            </a:solidFill>
          </a:ln>
          <a:effectLst/>
        </c:spPr>
      </c:pivotFmt>
      <c:pivotFmt>
        <c:idx val="8140"/>
        <c:spPr>
          <a:solidFill>
            <a:schemeClr val="accent1"/>
          </a:solidFill>
          <a:ln w="19050">
            <a:solidFill>
              <a:schemeClr val="lt1"/>
            </a:solidFill>
          </a:ln>
          <a:effectLst/>
        </c:spPr>
      </c:pivotFmt>
      <c:pivotFmt>
        <c:idx val="8141"/>
        <c:spPr>
          <a:solidFill>
            <a:schemeClr val="accent1"/>
          </a:solidFill>
          <a:ln w="19050">
            <a:solidFill>
              <a:schemeClr val="lt1"/>
            </a:solidFill>
          </a:ln>
          <a:effectLst/>
        </c:spPr>
      </c:pivotFmt>
      <c:pivotFmt>
        <c:idx val="8142"/>
        <c:spPr>
          <a:solidFill>
            <a:schemeClr val="accent1"/>
          </a:solidFill>
          <a:ln w="19050">
            <a:solidFill>
              <a:schemeClr val="lt1"/>
            </a:solidFill>
          </a:ln>
          <a:effectLst/>
        </c:spPr>
      </c:pivotFmt>
      <c:pivotFmt>
        <c:idx val="8143"/>
        <c:spPr>
          <a:solidFill>
            <a:schemeClr val="accent1"/>
          </a:solidFill>
          <a:ln w="19050">
            <a:solidFill>
              <a:schemeClr val="lt1"/>
            </a:solidFill>
          </a:ln>
          <a:effectLst/>
        </c:spPr>
      </c:pivotFmt>
      <c:pivotFmt>
        <c:idx val="8144"/>
        <c:spPr>
          <a:solidFill>
            <a:schemeClr val="accent1"/>
          </a:solidFill>
          <a:ln w="19050">
            <a:solidFill>
              <a:schemeClr val="lt1"/>
            </a:solidFill>
          </a:ln>
          <a:effectLst/>
        </c:spPr>
      </c:pivotFmt>
      <c:pivotFmt>
        <c:idx val="8145"/>
        <c:spPr>
          <a:solidFill>
            <a:schemeClr val="accent1"/>
          </a:solidFill>
          <a:ln w="19050">
            <a:solidFill>
              <a:schemeClr val="lt1"/>
            </a:solidFill>
          </a:ln>
          <a:effectLst/>
        </c:spPr>
      </c:pivotFmt>
      <c:pivotFmt>
        <c:idx val="8146"/>
        <c:spPr>
          <a:solidFill>
            <a:schemeClr val="accent1"/>
          </a:solidFill>
          <a:ln w="19050">
            <a:solidFill>
              <a:schemeClr val="lt1"/>
            </a:solidFill>
          </a:ln>
          <a:effectLst/>
        </c:spPr>
      </c:pivotFmt>
      <c:pivotFmt>
        <c:idx val="8147"/>
        <c:spPr>
          <a:solidFill>
            <a:schemeClr val="accent1"/>
          </a:solidFill>
          <a:ln w="19050">
            <a:solidFill>
              <a:schemeClr val="lt1"/>
            </a:solidFill>
          </a:ln>
          <a:effectLst/>
        </c:spPr>
      </c:pivotFmt>
      <c:pivotFmt>
        <c:idx val="8148"/>
        <c:spPr>
          <a:solidFill>
            <a:schemeClr val="accent1"/>
          </a:solidFill>
          <a:ln w="19050">
            <a:solidFill>
              <a:schemeClr val="lt1"/>
            </a:solidFill>
          </a:ln>
          <a:effectLst/>
        </c:spPr>
      </c:pivotFmt>
      <c:pivotFmt>
        <c:idx val="8149"/>
        <c:spPr>
          <a:solidFill>
            <a:schemeClr val="accent1"/>
          </a:solidFill>
          <a:ln w="19050">
            <a:solidFill>
              <a:schemeClr val="lt1"/>
            </a:solidFill>
          </a:ln>
          <a:effectLst/>
        </c:spPr>
      </c:pivotFmt>
      <c:pivotFmt>
        <c:idx val="8150"/>
        <c:spPr>
          <a:solidFill>
            <a:schemeClr val="accent1"/>
          </a:solidFill>
          <a:ln w="19050">
            <a:solidFill>
              <a:schemeClr val="lt1"/>
            </a:solidFill>
          </a:ln>
          <a:effectLst/>
        </c:spPr>
      </c:pivotFmt>
      <c:pivotFmt>
        <c:idx val="8151"/>
        <c:spPr>
          <a:solidFill>
            <a:schemeClr val="accent1"/>
          </a:solidFill>
          <a:ln w="19050">
            <a:solidFill>
              <a:schemeClr val="lt1"/>
            </a:solidFill>
          </a:ln>
          <a:effectLst/>
        </c:spPr>
      </c:pivotFmt>
      <c:pivotFmt>
        <c:idx val="8152"/>
        <c:spPr>
          <a:solidFill>
            <a:schemeClr val="accent1"/>
          </a:solidFill>
          <a:ln w="19050">
            <a:solidFill>
              <a:schemeClr val="lt1"/>
            </a:solidFill>
          </a:ln>
          <a:effectLst/>
        </c:spPr>
      </c:pivotFmt>
      <c:pivotFmt>
        <c:idx val="8153"/>
        <c:spPr>
          <a:solidFill>
            <a:schemeClr val="accent1"/>
          </a:solidFill>
          <a:ln w="19050">
            <a:solidFill>
              <a:schemeClr val="lt1"/>
            </a:solidFill>
          </a:ln>
          <a:effectLst/>
        </c:spPr>
      </c:pivotFmt>
      <c:pivotFmt>
        <c:idx val="8154"/>
        <c:spPr>
          <a:solidFill>
            <a:schemeClr val="accent1"/>
          </a:solidFill>
          <a:ln w="19050">
            <a:solidFill>
              <a:schemeClr val="lt1"/>
            </a:solidFill>
          </a:ln>
          <a:effectLst/>
        </c:spPr>
      </c:pivotFmt>
      <c:pivotFmt>
        <c:idx val="8155"/>
        <c:spPr>
          <a:solidFill>
            <a:schemeClr val="accent1"/>
          </a:solidFill>
          <a:ln w="19050">
            <a:solidFill>
              <a:schemeClr val="lt1"/>
            </a:solidFill>
          </a:ln>
          <a:effectLst/>
        </c:spPr>
      </c:pivotFmt>
      <c:pivotFmt>
        <c:idx val="8156"/>
        <c:spPr>
          <a:solidFill>
            <a:schemeClr val="accent1"/>
          </a:solidFill>
          <a:ln w="19050">
            <a:solidFill>
              <a:schemeClr val="lt1"/>
            </a:solidFill>
          </a:ln>
          <a:effectLst/>
        </c:spPr>
      </c:pivotFmt>
      <c:pivotFmt>
        <c:idx val="8157"/>
        <c:spPr>
          <a:solidFill>
            <a:schemeClr val="accent1"/>
          </a:solidFill>
          <a:ln w="19050">
            <a:solidFill>
              <a:schemeClr val="lt1"/>
            </a:solidFill>
          </a:ln>
          <a:effectLst/>
        </c:spPr>
      </c:pivotFmt>
      <c:pivotFmt>
        <c:idx val="8158"/>
        <c:spPr>
          <a:solidFill>
            <a:schemeClr val="accent1"/>
          </a:solidFill>
          <a:ln w="19050">
            <a:solidFill>
              <a:schemeClr val="lt1"/>
            </a:solidFill>
          </a:ln>
          <a:effectLst/>
        </c:spPr>
      </c:pivotFmt>
      <c:pivotFmt>
        <c:idx val="8159"/>
        <c:spPr>
          <a:solidFill>
            <a:schemeClr val="accent1"/>
          </a:solidFill>
          <a:ln w="19050">
            <a:solidFill>
              <a:schemeClr val="lt1"/>
            </a:solidFill>
          </a:ln>
          <a:effectLst/>
        </c:spPr>
      </c:pivotFmt>
      <c:pivotFmt>
        <c:idx val="8160"/>
        <c:spPr>
          <a:solidFill>
            <a:schemeClr val="accent1"/>
          </a:solidFill>
          <a:ln w="19050">
            <a:solidFill>
              <a:schemeClr val="lt1"/>
            </a:solidFill>
          </a:ln>
          <a:effectLst/>
        </c:spPr>
      </c:pivotFmt>
      <c:pivotFmt>
        <c:idx val="8161"/>
        <c:spPr>
          <a:solidFill>
            <a:schemeClr val="accent1"/>
          </a:solidFill>
          <a:ln w="19050">
            <a:solidFill>
              <a:schemeClr val="lt1"/>
            </a:solidFill>
          </a:ln>
          <a:effectLst/>
        </c:spPr>
      </c:pivotFmt>
      <c:pivotFmt>
        <c:idx val="8162"/>
        <c:spPr>
          <a:solidFill>
            <a:schemeClr val="accent1"/>
          </a:solidFill>
          <a:ln w="19050">
            <a:solidFill>
              <a:schemeClr val="lt1"/>
            </a:solidFill>
          </a:ln>
          <a:effectLst/>
        </c:spPr>
      </c:pivotFmt>
      <c:pivotFmt>
        <c:idx val="8163"/>
        <c:spPr>
          <a:solidFill>
            <a:schemeClr val="accent1"/>
          </a:solidFill>
          <a:ln w="19050">
            <a:solidFill>
              <a:schemeClr val="lt1"/>
            </a:solidFill>
          </a:ln>
          <a:effectLst/>
        </c:spPr>
      </c:pivotFmt>
      <c:pivotFmt>
        <c:idx val="8164"/>
        <c:spPr>
          <a:solidFill>
            <a:schemeClr val="accent1"/>
          </a:solidFill>
          <a:ln w="19050">
            <a:solidFill>
              <a:schemeClr val="lt1"/>
            </a:solidFill>
          </a:ln>
          <a:effectLst/>
        </c:spPr>
      </c:pivotFmt>
      <c:pivotFmt>
        <c:idx val="8165"/>
        <c:spPr>
          <a:solidFill>
            <a:schemeClr val="accent1"/>
          </a:solidFill>
          <a:ln w="19050">
            <a:solidFill>
              <a:schemeClr val="lt1"/>
            </a:solidFill>
          </a:ln>
          <a:effectLst/>
        </c:spPr>
      </c:pivotFmt>
      <c:pivotFmt>
        <c:idx val="8166"/>
        <c:spPr>
          <a:solidFill>
            <a:schemeClr val="accent1"/>
          </a:solidFill>
          <a:ln w="19050">
            <a:solidFill>
              <a:schemeClr val="lt1"/>
            </a:solidFill>
          </a:ln>
          <a:effectLst/>
        </c:spPr>
      </c:pivotFmt>
      <c:pivotFmt>
        <c:idx val="8167"/>
        <c:spPr>
          <a:solidFill>
            <a:schemeClr val="accent1"/>
          </a:solidFill>
          <a:ln w="19050">
            <a:solidFill>
              <a:schemeClr val="lt1"/>
            </a:solidFill>
          </a:ln>
          <a:effectLst/>
        </c:spPr>
      </c:pivotFmt>
      <c:pivotFmt>
        <c:idx val="8168"/>
        <c:spPr>
          <a:solidFill>
            <a:schemeClr val="accent1"/>
          </a:solidFill>
          <a:ln w="19050">
            <a:solidFill>
              <a:schemeClr val="lt1"/>
            </a:solidFill>
          </a:ln>
          <a:effectLst/>
        </c:spPr>
      </c:pivotFmt>
      <c:pivotFmt>
        <c:idx val="8169"/>
        <c:spPr>
          <a:solidFill>
            <a:schemeClr val="accent1"/>
          </a:solidFill>
          <a:ln w="19050">
            <a:solidFill>
              <a:schemeClr val="lt1"/>
            </a:solidFill>
          </a:ln>
          <a:effectLst/>
        </c:spPr>
      </c:pivotFmt>
      <c:pivotFmt>
        <c:idx val="8170"/>
        <c:spPr>
          <a:solidFill>
            <a:schemeClr val="accent1"/>
          </a:solidFill>
          <a:ln w="19050">
            <a:solidFill>
              <a:schemeClr val="lt1"/>
            </a:solidFill>
          </a:ln>
          <a:effectLst/>
        </c:spPr>
      </c:pivotFmt>
      <c:pivotFmt>
        <c:idx val="8171"/>
        <c:spPr>
          <a:solidFill>
            <a:schemeClr val="accent1"/>
          </a:solidFill>
          <a:ln w="19050">
            <a:solidFill>
              <a:schemeClr val="lt1"/>
            </a:solidFill>
          </a:ln>
          <a:effectLst/>
        </c:spPr>
      </c:pivotFmt>
      <c:pivotFmt>
        <c:idx val="8172"/>
        <c:spPr>
          <a:solidFill>
            <a:schemeClr val="accent1"/>
          </a:solidFill>
          <a:ln w="19050">
            <a:solidFill>
              <a:schemeClr val="lt1"/>
            </a:solidFill>
          </a:ln>
          <a:effectLst/>
        </c:spPr>
      </c:pivotFmt>
      <c:pivotFmt>
        <c:idx val="8173"/>
        <c:spPr>
          <a:solidFill>
            <a:schemeClr val="accent1"/>
          </a:solidFill>
          <a:ln w="19050">
            <a:solidFill>
              <a:schemeClr val="lt1"/>
            </a:solidFill>
          </a:ln>
          <a:effectLst/>
        </c:spPr>
      </c:pivotFmt>
      <c:pivotFmt>
        <c:idx val="8174"/>
        <c:spPr>
          <a:solidFill>
            <a:schemeClr val="accent1"/>
          </a:solidFill>
          <a:ln w="19050">
            <a:solidFill>
              <a:schemeClr val="lt1"/>
            </a:solidFill>
          </a:ln>
          <a:effectLst/>
        </c:spPr>
      </c:pivotFmt>
      <c:pivotFmt>
        <c:idx val="8175"/>
        <c:spPr>
          <a:solidFill>
            <a:schemeClr val="accent1"/>
          </a:solidFill>
          <a:ln w="19050">
            <a:solidFill>
              <a:schemeClr val="lt1"/>
            </a:solidFill>
          </a:ln>
          <a:effectLst/>
        </c:spPr>
      </c:pivotFmt>
      <c:pivotFmt>
        <c:idx val="8176"/>
        <c:spPr>
          <a:solidFill>
            <a:schemeClr val="accent1"/>
          </a:solidFill>
          <a:ln w="19050">
            <a:solidFill>
              <a:schemeClr val="lt1"/>
            </a:solidFill>
          </a:ln>
          <a:effectLst/>
        </c:spPr>
      </c:pivotFmt>
      <c:pivotFmt>
        <c:idx val="8177"/>
        <c:spPr>
          <a:solidFill>
            <a:schemeClr val="accent1"/>
          </a:solidFill>
          <a:ln w="19050">
            <a:solidFill>
              <a:schemeClr val="lt1"/>
            </a:solidFill>
          </a:ln>
          <a:effectLst/>
        </c:spPr>
      </c:pivotFmt>
      <c:pivotFmt>
        <c:idx val="8178"/>
        <c:spPr>
          <a:solidFill>
            <a:schemeClr val="accent1"/>
          </a:solidFill>
          <a:ln w="19050">
            <a:solidFill>
              <a:schemeClr val="lt1"/>
            </a:solidFill>
          </a:ln>
          <a:effectLst/>
        </c:spPr>
      </c:pivotFmt>
      <c:pivotFmt>
        <c:idx val="8179"/>
        <c:spPr>
          <a:solidFill>
            <a:schemeClr val="accent1"/>
          </a:solidFill>
          <a:ln w="19050">
            <a:solidFill>
              <a:schemeClr val="lt1"/>
            </a:solidFill>
          </a:ln>
          <a:effectLst/>
        </c:spPr>
      </c:pivotFmt>
      <c:pivotFmt>
        <c:idx val="8180"/>
        <c:spPr>
          <a:solidFill>
            <a:schemeClr val="accent1"/>
          </a:solidFill>
          <a:ln w="19050">
            <a:solidFill>
              <a:schemeClr val="lt1"/>
            </a:solidFill>
          </a:ln>
          <a:effectLst/>
        </c:spPr>
      </c:pivotFmt>
      <c:pivotFmt>
        <c:idx val="8181"/>
        <c:spPr>
          <a:solidFill>
            <a:schemeClr val="accent1"/>
          </a:solidFill>
          <a:ln w="19050">
            <a:solidFill>
              <a:schemeClr val="lt1"/>
            </a:solidFill>
          </a:ln>
          <a:effectLst/>
        </c:spPr>
      </c:pivotFmt>
      <c:pivotFmt>
        <c:idx val="8182"/>
        <c:spPr>
          <a:solidFill>
            <a:schemeClr val="accent1"/>
          </a:solidFill>
          <a:ln w="19050">
            <a:solidFill>
              <a:schemeClr val="lt1"/>
            </a:solidFill>
          </a:ln>
          <a:effectLst/>
        </c:spPr>
      </c:pivotFmt>
      <c:pivotFmt>
        <c:idx val="8183"/>
        <c:spPr>
          <a:solidFill>
            <a:schemeClr val="accent1"/>
          </a:solidFill>
          <a:ln w="19050">
            <a:solidFill>
              <a:schemeClr val="lt1"/>
            </a:solidFill>
          </a:ln>
          <a:effectLst/>
        </c:spPr>
      </c:pivotFmt>
      <c:pivotFmt>
        <c:idx val="8184"/>
        <c:spPr>
          <a:solidFill>
            <a:schemeClr val="accent1"/>
          </a:solidFill>
          <a:ln w="19050">
            <a:solidFill>
              <a:schemeClr val="lt1"/>
            </a:solidFill>
          </a:ln>
          <a:effectLst/>
        </c:spPr>
      </c:pivotFmt>
      <c:pivotFmt>
        <c:idx val="8185"/>
        <c:spPr>
          <a:solidFill>
            <a:schemeClr val="accent1"/>
          </a:solidFill>
          <a:ln w="19050">
            <a:solidFill>
              <a:schemeClr val="lt1"/>
            </a:solidFill>
          </a:ln>
          <a:effectLst/>
        </c:spPr>
      </c:pivotFmt>
      <c:pivotFmt>
        <c:idx val="8186"/>
        <c:spPr>
          <a:solidFill>
            <a:schemeClr val="accent1"/>
          </a:solidFill>
          <a:ln w="19050">
            <a:solidFill>
              <a:schemeClr val="lt1"/>
            </a:solidFill>
          </a:ln>
          <a:effectLst/>
        </c:spPr>
      </c:pivotFmt>
      <c:pivotFmt>
        <c:idx val="8187"/>
        <c:spPr>
          <a:solidFill>
            <a:schemeClr val="accent1"/>
          </a:solidFill>
          <a:ln w="19050">
            <a:solidFill>
              <a:schemeClr val="lt1"/>
            </a:solidFill>
          </a:ln>
          <a:effectLst/>
        </c:spPr>
      </c:pivotFmt>
      <c:pivotFmt>
        <c:idx val="8188"/>
        <c:spPr>
          <a:solidFill>
            <a:schemeClr val="accent1"/>
          </a:solidFill>
          <a:ln w="19050">
            <a:solidFill>
              <a:schemeClr val="lt1"/>
            </a:solidFill>
          </a:ln>
          <a:effectLst/>
        </c:spPr>
      </c:pivotFmt>
      <c:pivotFmt>
        <c:idx val="8189"/>
        <c:spPr>
          <a:solidFill>
            <a:schemeClr val="accent1"/>
          </a:solidFill>
          <a:ln w="19050">
            <a:solidFill>
              <a:schemeClr val="lt1"/>
            </a:solidFill>
          </a:ln>
          <a:effectLst/>
        </c:spPr>
      </c:pivotFmt>
      <c:pivotFmt>
        <c:idx val="8190"/>
        <c:spPr>
          <a:solidFill>
            <a:schemeClr val="accent1"/>
          </a:solidFill>
          <a:ln w="19050">
            <a:solidFill>
              <a:schemeClr val="lt1"/>
            </a:solidFill>
          </a:ln>
          <a:effectLst/>
        </c:spPr>
      </c:pivotFmt>
      <c:pivotFmt>
        <c:idx val="8191"/>
        <c:spPr>
          <a:solidFill>
            <a:schemeClr val="accent1"/>
          </a:solidFill>
          <a:ln w="19050">
            <a:solidFill>
              <a:schemeClr val="lt1"/>
            </a:solidFill>
          </a:ln>
          <a:effectLst/>
        </c:spPr>
      </c:pivotFmt>
      <c:pivotFmt>
        <c:idx val="8192"/>
        <c:spPr>
          <a:solidFill>
            <a:schemeClr val="accent1"/>
          </a:solidFill>
          <a:ln w="19050">
            <a:solidFill>
              <a:schemeClr val="lt1"/>
            </a:solidFill>
          </a:ln>
          <a:effectLst/>
        </c:spPr>
      </c:pivotFmt>
      <c:pivotFmt>
        <c:idx val="8193"/>
        <c:spPr>
          <a:solidFill>
            <a:schemeClr val="accent1"/>
          </a:solidFill>
          <a:ln w="19050">
            <a:solidFill>
              <a:schemeClr val="lt1"/>
            </a:solidFill>
          </a:ln>
          <a:effectLst/>
        </c:spPr>
      </c:pivotFmt>
      <c:pivotFmt>
        <c:idx val="8194"/>
        <c:spPr>
          <a:solidFill>
            <a:schemeClr val="accent1"/>
          </a:solidFill>
          <a:ln w="19050">
            <a:solidFill>
              <a:schemeClr val="lt1"/>
            </a:solidFill>
          </a:ln>
          <a:effectLst/>
        </c:spPr>
      </c:pivotFmt>
      <c:pivotFmt>
        <c:idx val="8195"/>
        <c:spPr>
          <a:solidFill>
            <a:schemeClr val="accent1"/>
          </a:solidFill>
          <a:ln w="19050">
            <a:solidFill>
              <a:schemeClr val="lt1"/>
            </a:solidFill>
          </a:ln>
          <a:effectLst/>
        </c:spPr>
      </c:pivotFmt>
      <c:pivotFmt>
        <c:idx val="8196"/>
        <c:spPr>
          <a:solidFill>
            <a:schemeClr val="accent1"/>
          </a:solidFill>
          <a:ln w="19050">
            <a:solidFill>
              <a:schemeClr val="lt1"/>
            </a:solidFill>
          </a:ln>
          <a:effectLst/>
        </c:spPr>
      </c:pivotFmt>
      <c:pivotFmt>
        <c:idx val="8197"/>
        <c:spPr>
          <a:solidFill>
            <a:schemeClr val="accent1"/>
          </a:solidFill>
          <a:ln w="19050">
            <a:solidFill>
              <a:schemeClr val="lt1"/>
            </a:solidFill>
          </a:ln>
          <a:effectLst/>
        </c:spPr>
      </c:pivotFmt>
      <c:pivotFmt>
        <c:idx val="8198"/>
        <c:spPr>
          <a:solidFill>
            <a:schemeClr val="accent1"/>
          </a:solidFill>
          <a:ln w="19050">
            <a:solidFill>
              <a:schemeClr val="lt1"/>
            </a:solidFill>
          </a:ln>
          <a:effectLst/>
        </c:spPr>
      </c:pivotFmt>
      <c:pivotFmt>
        <c:idx val="8199"/>
        <c:spPr>
          <a:solidFill>
            <a:schemeClr val="accent1"/>
          </a:solidFill>
          <a:ln w="19050">
            <a:solidFill>
              <a:schemeClr val="lt1"/>
            </a:solidFill>
          </a:ln>
          <a:effectLst/>
        </c:spPr>
      </c:pivotFmt>
      <c:pivotFmt>
        <c:idx val="8200"/>
        <c:spPr>
          <a:solidFill>
            <a:schemeClr val="accent1"/>
          </a:solidFill>
          <a:ln w="19050">
            <a:solidFill>
              <a:schemeClr val="lt1"/>
            </a:solidFill>
          </a:ln>
          <a:effectLst/>
        </c:spPr>
      </c:pivotFmt>
      <c:pivotFmt>
        <c:idx val="8201"/>
        <c:spPr>
          <a:solidFill>
            <a:schemeClr val="accent1"/>
          </a:solidFill>
          <a:ln w="19050">
            <a:solidFill>
              <a:schemeClr val="lt1"/>
            </a:solidFill>
          </a:ln>
          <a:effectLst/>
        </c:spPr>
        <c:marker>
          <c:symbol val="none"/>
        </c:marker>
      </c:pivotFmt>
      <c:pivotFmt>
        <c:idx val="8202"/>
        <c:spPr>
          <a:solidFill>
            <a:schemeClr val="accent1"/>
          </a:solidFill>
          <a:ln w="19050">
            <a:solidFill>
              <a:schemeClr val="lt1"/>
            </a:solidFill>
          </a:ln>
          <a:effectLst/>
        </c:spPr>
      </c:pivotFmt>
      <c:pivotFmt>
        <c:idx val="8203"/>
        <c:spPr>
          <a:solidFill>
            <a:schemeClr val="accent1"/>
          </a:solidFill>
          <a:ln w="19050">
            <a:solidFill>
              <a:schemeClr val="lt1"/>
            </a:solidFill>
          </a:ln>
          <a:effectLst/>
        </c:spPr>
      </c:pivotFmt>
      <c:pivotFmt>
        <c:idx val="8204"/>
        <c:spPr>
          <a:solidFill>
            <a:schemeClr val="accent1"/>
          </a:solidFill>
          <a:ln w="19050">
            <a:solidFill>
              <a:schemeClr val="lt1"/>
            </a:solidFill>
          </a:ln>
          <a:effectLst/>
        </c:spPr>
      </c:pivotFmt>
      <c:pivotFmt>
        <c:idx val="8205"/>
        <c:spPr>
          <a:solidFill>
            <a:schemeClr val="accent1"/>
          </a:solidFill>
          <a:ln w="19050">
            <a:solidFill>
              <a:schemeClr val="lt1"/>
            </a:solidFill>
          </a:ln>
          <a:effectLst/>
        </c:spPr>
      </c:pivotFmt>
      <c:pivotFmt>
        <c:idx val="8206"/>
        <c:spPr>
          <a:solidFill>
            <a:schemeClr val="accent1"/>
          </a:solidFill>
          <a:ln w="19050">
            <a:solidFill>
              <a:schemeClr val="lt1"/>
            </a:solidFill>
          </a:ln>
          <a:effectLst/>
        </c:spPr>
      </c:pivotFmt>
      <c:pivotFmt>
        <c:idx val="8207"/>
        <c:spPr>
          <a:solidFill>
            <a:schemeClr val="accent1"/>
          </a:solidFill>
          <a:ln w="19050">
            <a:solidFill>
              <a:schemeClr val="lt1"/>
            </a:solidFill>
          </a:ln>
          <a:effectLst/>
        </c:spPr>
      </c:pivotFmt>
      <c:pivotFmt>
        <c:idx val="8208"/>
        <c:spPr>
          <a:solidFill>
            <a:schemeClr val="accent1"/>
          </a:solidFill>
          <a:ln w="19050">
            <a:solidFill>
              <a:schemeClr val="lt1"/>
            </a:solidFill>
          </a:ln>
          <a:effectLst/>
        </c:spPr>
      </c:pivotFmt>
      <c:pivotFmt>
        <c:idx val="8209"/>
        <c:spPr>
          <a:solidFill>
            <a:schemeClr val="accent1"/>
          </a:solidFill>
          <a:ln w="19050">
            <a:solidFill>
              <a:schemeClr val="lt1"/>
            </a:solidFill>
          </a:ln>
          <a:effectLst/>
        </c:spPr>
      </c:pivotFmt>
      <c:pivotFmt>
        <c:idx val="8210"/>
        <c:spPr>
          <a:solidFill>
            <a:schemeClr val="accent1"/>
          </a:solidFill>
          <a:ln w="19050">
            <a:solidFill>
              <a:schemeClr val="lt1"/>
            </a:solidFill>
          </a:ln>
          <a:effectLst/>
        </c:spPr>
      </c:pivotFmt>
      <c:pivotFmt>
        <c:idx val="8211"/>
        <c:spPr>
          <a:solidFill>
            <a:schemeClr val="accent1"/>
          </a:solidFill>
          <a:ln w="19050">
            <a:solidFill>
              <a:schemeClr val="lt1"/>
            </a:solidFill>
          </a:ln>
          <a:effectLst/>
        </c:spPr>
      </c:pivotFmt>
      <c:pivotFmt>
        <c:idx val="8212"/>
        <c:spPr>
          <a:solidFill>
            <a:schemeClr val="accent1"/>
          </a:solidFill>
          <a:ln w="19050">
            <a:solidFill>
              <a:schemeClr val="lt1"/>
            </a:solidFill>
          </a:ln>
          <a:effectLst/>
        </c:spPr>
      </c:pivotFmt>
      <c:pivotFmt>
        <c:idx val="8213"/>
        <c:spPr>
          <a:solidFill>
            <a:schemeClr val="accent1"/>
          </a:solidFill>
          <a:ln w="19050">
            <a:solidFill>
              <a:schemeClr val="lt1"/>
            </a:solidFill>
          </a:ln>
          <a:effectLst/>
        </c:spPr>
      </c:pivotFmt>
      <c:pivotFmt>
        <c:idx val="8214"/>
        <c:spPr>
          <a:solidFill>
            <a:schemeClr val="accent1"/>
          </a:solidFill>
          <a:ln w="19050">
            <a:solidFill>
              <a:schemeClr val="lt1"/>
            </a:solidFill>
          </a:ln>
          <a:effectLst/>
        </c:spPr>
      </c:pivotFmt>
      <c:pivotFmt>
        <c:idx val="8215"/>
        <c:spPr>
          <a:solidFill>
            <a:schemeClr val="accent1"/>
          </a:solidFill>
          <a:ln w="19050">
            <a:solidFill>
              <a:schemeClr val="lt1"/>
            </a:solidFill>
          </a:ln>
          <a:effectLst/>
        </c:spPr>
      </c:pivotFmt>
      <c:pivotFmt>
        <c:idx val="8216"/>
        <c:spPr>
          <a:solidFill>
            <a:schemeClr val="accent1"/>
          </a:solidFill>
          <a:ln w="19050">
            <a:solidFill>
              <a:schemeClr val="lt1"/>
            </a:solidFill>
          </a:ln>
          <a:effectLst/>
        </c:spPr>
      </c:pivotFmt>
      <c:pivotFmt>
        <c:idx val="8217"/>
        <c:spPr>
          <a:solidFill>
            <a:schemeClr val="accent1"/>
          </a:solidFill>
          <a:ln w="19050">
            <a:solidFill>
              <a:schemeClr val="lt1"/>
            </a:solidFill>
          </a:ln>
          <a:effectLst/>
        </c:spPr>
      </c:pivotFmt>
      <c:pivotFmt>
        <c:idx val="8218"/>
        <c:spPr>
          <a:solidFill>
            <a:schemeClr val="accent1"/>
          </a:solidFill>
          <a:ln w="19050">
            <a:solidFill>
              <a:schemeClr val="lt1"/>
            </a:solidFill>
          </a:ln>
          <a:effectLst/>
        </c:spPr>
      </c:pivotFmt>
      <c:pivotFmt>
        <c:idx val="8219"/>
        <c:spPr>
          <a:solidFill>
            <a:schemeClr val="accent1"/>
          </a:solidFill>
          <a:ln w="19050">
            <a:solidFill>
              <a:schemeClr val="lt1"/>
            </a:solidFill>
          </a:ln>
          <a:effectLst/>
        </c:spPr>
      </c:pivotFmt>
      <c:pivotFmt>
        <c:idx val="8220"/>
        <c:spPr>
          <a:solidFill>
            <a:schemeClr val="accent1"/>
          </a:solidFill>
          <a:ln w="19050">
            <a:solidFill>
              <a:schemeClr val="lt1"/>
            </a:solidFill>
          </a:ln>
          <a:effectLst/>
        </c:spPr>
      </c:pivotFmt>
      <c:pivotFmt>
        <c:idx val="8221"/>
        <c:spPr>
          <a:solidFill>
            <a:schemeClr val="accent1"/>
          </a:solidFill>
          <a:ln w="19050">
            <a:solidFill>
              <a:schemeClr val="lt1"/>
            </a:solidFill>
          </a:ln>
          <a:effectLst/>
        </c:spPr>
      </c:pivotFmt>
      <c:pivotFmt>
        <c:idx val="8222"/>
        <c:spPr>
          <a:solidFill>
            <a:schemeClr val="accent1"/>
          </a:solidFill>
          <a:ln w="19050">
            <a:solidFill>
              <a:schemeClr val="lt1"/>
            </a:solidFill>
          </a:ln>
          <a:effectLst/>
        </c:spPr>
      </c:pivotFmt>
      <c:pivotFmt>
        <c:idx val="8223"/>
        <c:spPr>
          <a:solidFill>
            <a:schemeClr val="accent1"/>
          </a:solidFill>
          <a:ln w="19050">
            <a:solidFill>
              <a:schemeClr val="lt1"/>
            </a:solidFill>
          </a:ln>
          <a:effectLst/>
        </c:spPr>
      </c:pivotFmt>
      <c:pivotFmt>
        <c:idx val="8224"/>
        <c:spPr>
          <a:solidFill>
            <a:schemeClr val="accent1"/>
          </a:solidFill>
          <a:ln w="19050">
            <a:solidFill>
              <a:schemeClr val="lt1"/>
            </a:solidFill>
          </a:ln>
          <a:effectLst/>
        </c:spPr>
      </c:pivotFmt>
      <c:pivotFmt>
        <c:idx val="8225"/>
        <c:spPr>
          <a:solidFill>
            <a:schemeClr val="accent1"/>
          </a:solidFill>
          <a:ln w="19050">
            <a:solidFill>
              <a:schemeClr val="lt1"/>
            </a:solidFill>
          </a:ln>
          <a:effectLst/>
        </c:spPr>
      </c:pivotFmt>
      <c:pivotFmt>
        <c:idx val="8226"/>
        <c:spPr>
          <a:solidFill>
            <a:schemeClr val="accent1"/>
          </a:solidFill>
          <a:ln w="19050">
            <a:solidFill>
              <a:schemeClr val="lt1"/>
            </a:solidFill>
          </a:ln>
          <a:effectLst/>
        </c:spPr>
      </c:pivotFmt>
      <c:pivotFmt>
        <c:idx val="8227"/>
        <c:spPr>
          <a:solidFill>
            <a:schemeClr val="accent1"/>
          </a:solidFill>
          <a:ln w="19050">
            <a:solidFill>
              <a:schemeClr val="lt1"/>
            </a:solidFill>
          </a:ln>
          <a:effectLst/>
        </c:spPr>
      </c:pivotFmt>
      <c:pivotFmt>
        <c:idx val="8228"/>
        <c:spPr>
          <a:solidFill>
            <a:schemeClr val="accent1"/>
          </a:solidFill>
          <a:ln w="19050">
            <a:solidFill>
              <a:schemeClr val="lt1"/>
            </a:solidFill>
          </a:ln>
          <a:effectLst/>
        </c:spPr>
      </c:pivotFmt>
      <c:pivotFmt>
        <c:idx val="8229"/>
        <c:spPr>
          <a:solidFill>
            <a:schemeClr val="accent1"/>
          </a:solidFill>
          <a:ln w="19050">
            <a:solidFill>
              <a:schemeClr val="lt1"/>
            </a:solidFill>
          </a:ln>
          <a:effectLst/>
        </c:spPr>
      </c:pivotFmt>
      <c:pivotFmt>
        <c:idx val="8230"/>
        <c:spPr>
          <a:solidFill>
            <a:schemeClr val="accent1"/>
          </a:solidFill>
          <a:ln w="19050">
            <a:solidFill>
              <a:schemeClr val="lt1"/>
            </a:solidFill>
          </a:ln>
          <a:effectLst/>
        </c:spPr>
      </c:pivotFmt>
      <c:pivotFmt>
        <c:idx val="8231"/>
        <c:spPr>
          <a:solidFill>
            <a:schemeClr val="accent1"/>
          </a:solidFill>
          <a:ln w="19050">
            <a:solidFill>
              <a:schemeClr val="lt1"/>
            </a:solidFill>
          </a:ln>
          <a:effectLst/>
        </c:spPr>
      </c:pivotFmt>
      <c:pivotFmt>
        <c:idx val="8232"/>
        <c:spPr>
          <a:solidFill>
            <a:schemeClr val="accent1"/>
          </a:solidFill>
          <a:ln w="19050">
            <a:solidFill>
              <a:schemeClr val="lt1"/>
            </a:solidFill>
          </a:ln>
          <a:effectLst/>
        </c:spPr>
      </c:pivotFmt>
      <c:pivotFmt>
        <c:idx val="8233"/>
        <c:spPr>
          <a:solidFill>
            <a:schemeClr val="accent1"/>
          </a:solidFill>
          <a:ln w="19050">
            <a:solidFill>
              <a:schemeClr val="lt1"/>
            </a:solidFill>
          </a:ln>
          <a:effectLst/>
        </c:spPr>
      </c:pivotFmt>
      <c:pivotFmt>
        <c:idx val="8234"/>
        <c:spPr>
          <a:solidFill>
            <a:schemeClr val="accent1"/>
          </a:solidFill>
          <a:ln w="19050">
            <a:solidFill>
              <a:schemeClr val="lt1"/>
            </a:solidFill>
          </a:ln>
          <a:effectLst/>
        </c:spPr>
      </c:pivotFmt>
      <c:pivotFmt>
        <c:idx val="8235"/>
        <c:spPr>
          <a:solidFill>
            <a:schemeClr val="accent1"/>
          </a:solidFill>
          <a:ln w="19050">
            <a:solidFill>
              <a:schemeClr val="lt1"/>
            </a:solidFill>
          </a:ln>
          <a:effectLst/>
        </c:spPr>
      </c:pivotFmt>
      <c:pivotFmt>
        <c:idx val="8236"/>
        <c:spPr>
          <a:solidFill>
            <a:schemeClr val="accent1"/>
          </a:solidFill>
          <a:ln w="19050">
            <a:solidFill>
              <a:schemeClr val="lt1"/>
            </a:solidFill>
          </a:ln>
          <a:effectLst/>
        </c:spPr>
      </c:pivotFmt>
      <c:pivotFmt>
        <c:idx val="8237"/>
        <c:spPr>
          <a:solidFill>
            <a:schemeClr val="accent1"/>
          </a:solidFill>
          <a:ln w="19050">
            <a:solidFill>
              <a:schemeClr val="lt1"/>
            </a:solidFill>
          </a:ln>
          <a:effectLst/>
        </c:spPr>
      </c:pivotFmt>
      <c:pivotFmt>
        <c:idx val="8238"/>
        <c:spPr>
          <a:solidFill>
            <a:schemeClr val="accent1"/>
          </a:solidFill>
          <a:ln w="19050">
            <a:solidFill>
              <a:schemeClr val="lt1"/>
            </a:solidFill>
          </a:ln>
          <a:effectLst/>
        </c:spPr>
      </c:pivotFmt>
      <c:pivotFmt>
        <c:idx val="8239"/>
        <c:spPr>
          <a:solidFill>
            <a:schemeClr val="accent1"/>
          </a:solidFill>
          <a:ln w="19050">
            <a:solidFill>
              <a:schemeClr val="lt1"/>
            </a:solidFill>
          </a:ln>
          <a:effectLst/>
        </c:spPr>
      </c:pivotFmt>
      <c:pivotFmt>
        <c:idx val="8240"/>
        <c:spPr>
          <a:solidFill>
            <a:schemeClr val="accent1"/>
          </a:solidFill>
          <a:ln w="19050">
            <a:solidFill>
              <a:schemeClr val="lt1"/>
            </a:solidFill>
          </a:ln>
          <a:effectLst/>
        </c:spPr>
      </c:pivotFmt>
      <c:pivotFmt>
        <c:idx val="8241"/>
        <c:spPr>
          <a:solidFill>
            <a:schemeClr val="accent1"/>
          </a:solidFill>
          <a:ln w="19050">
            <a:solidFill>
              <a:schemeClr val="lt1"/>
            </a:solidFill>
          </a:ln>
          <a:effectLst/>
        </c:spPr>
      </c:pivotFmt>
      <c:pivotFmt>
        <c:idx val="8242"/>
        <c:spPr>
          <a:solidFill>
            <a:schemeClr val="accent1"/>
          </a:solidFill>
          <a:ln w="19050">
            <a:solidFill>
              <a:schemeClr val="lt1"/>
            </a:solidFill>
          </a:ln>
          <a:effectLst/>
        </c:spPr>
      </c:pivotFmt>
      <c:pivotFmt>
        <c:idx val="8243"/>
        <c:spPr>
          <a:solidFill>
            <a:schemeClr val="accent1"/>
          </a:solidFill>
          <a:ln w="19050">
            <a:solidFill>
              <a:schemeClr val="lt1"/>
            </a:solidFill>
          </a:ln>
          <a:effectLst/>
        </c:spPr>
      </c:pivotFmt>
      <c:pivotFmt>
        <c:idx val="8244"/>
        <c:spPr>
          <a:solidFill>
            <a:schemeClr val="accent1"/>
          </a:solidFill>
          <a:ln w="19050">
            <a:solidFill>
              <a:schemeClr val="lt1"/>
            </a:solidFill>
          </a:ln>
          <a:effectLst/>
        </c:spPr>
      </c:pivotFmt>
      <c:pivotFmt>
        <c:idx val="8245"/>
        <c:spPr>
          <a:solidFill>
            <a:schemeClr val="accent1"/>
          </a:solidFill>
          <a:ln w="19050">
            <a:solidFill>
              <a:schemeClr val="lt1"/>
            </a:solidFill>
          </a:ln>
          <a:effectLst/>
        </c:spPr>
      </c:pivotFmt>
      <c:pivotFmt>
        <c:idx val="8246"/>
        <c:spPr>
          <a:solidFill>
            <a:schemeClr val="accent1"/>
          </a:solidFill>
          <a:ln w="19050">
            <a:solidFill>
              <a:schemeClr val="lt1"/>
            </a:solidFill>
          </a:ln>
          <a:effectLst/>
        </c:spPr>
      </c:pivotFmt>
      <c:pivotFmt>
        <c:idx val="8247"/>
        <c:spPr>
          <a:solidFill>
            <a:schemeClr val="accent1"/>
          </a:solidFill>
          <a:ln w="19050">
            <a:solidFill>
              <a:schemeClr val="lt1"/>
            </a:solidFill>
          </a:ln>
          <a:effectLst/>
        </c:spPr>
      </c:pivotFmt>
      <c:pivotFmt>
        <c:idx val="8248"/>
        <c:spPr>
          <a:solidFill>
            <a:schemeClr val="accent1"/>
          </a:solidFill>
          <a:ln w="19050">
            <a:solidFill>
              <a:schemeClr val="lt1"/>
            </a:solidFill>
          </a:ln>
          <a:effectLst/>
        </c:spPr>
      </c:pivotFmt>
      <c:pivotFmt>
        <c:idx val="8249"/>
        <c:spPr>
          <a:solidFill>
            <a:schemeClr val="accent1"/>
          </a:solidFill>
          <a:ln w="19050">
            <a:solidFill>
              <a:schemeClr val="lt1"/>
            </a:solidFill>
          </a:ln>
          <a:effectLst/>
        </c:spPr>
      </c:pivotFmt>
      <c:pivotFmt>
        <c:idx val="8250"/>
        <c:spPr>
          <a:solidFill>
            <a:schemeClr val="accent1"/>
          </a:solidFill>
          <a:ln w="19050">
            <a:solidFill>
              <a:schemeClr val="lt1"/>
            </a:solidFill>
          </a:ln>
          <a:effectLst/>
        </c:spPr>
      </c:pivotFmt>
      <c:pivotFmt>
        <c:idx val="8251"/>
        <c:spPr>
          <a:solidFill>
            <a:schemeClr val="accent1"/>
          </a:solidFill>
          <a:ln w="19050">
            <a:solidFill>
              <a:schemeClr val="lt1"/>
            </a:solidFill>
          </a:ln>
          <a:effectLst/>
        </c:spPr>
      </c:pivotFmt>
      <c:pivotFmt>
        <c:idx val="8252"/>
        <c:spPr>
          <a:solidFill>
            <a:schemeClr val="accent1"/>
          </a:solidFill>
          <a:ln w="19050">
            <a:solidFill>
              <a:schemeClr val="lt1"/>
            </a:solidFill>
          </a:ln>
          <a:effectLst/>
        </c:spPr>
      </c:pivotFmt>
      <c:pivotFmt>
        <c:idx val="8253"/>
        <c:spPr>
          <a:solidFill>
            <a:schemeClr val="accent1"/>
          </a:solidFill>
          <a:ln w="19050">
            <a:solidFill>
              <a:schemeClr val="lt1"/>
            </a:solidFill>
          </a:ln>
          <a:effectLst/>
        </c:spPr>
      </c:pivotFmt>
      <c:pivotFmt>
        <c:idx val="8254"/>
        <c:spPr>
          <a:solidFill>
            <a:schemeClr val="accent1"/>
          </a:solidFill>
          <a:ln w="19050">
            <a:solidFill>
              <a:schemeClr val="lt1"/>
            </a:solidFill>
          </a:ln>
          <a:effectLst/>
        </c:spPr>
      </c:pivotFmt>
      <c:pivotFmt>
        <c:idx val="8255"/>
        <c:spPr>
          <a:solidFill>
            <a:schemeClr val="accent1"/>
          </a:solidFill>
          <a:ln w="19050">
            <a:solidFill>
              <a:schemeClr val="lt1"/>
            </a:solidFill>
          </a:ln>
          <a:effectLst/>
        </c:spPr>
      </c:pivotFmt>
      <c:pivotFmt>
        <c:idx val="8256"/>
        <c:spPr>
          <a:solidFill>
            <a:schemeClr val="accent1"/>
          </a:solidFill>
          <a:ln w="19050">
            <a:solidFill>
              <a:schemeClr val="lt1"/>
            </a:solidFill>
          </a:ln>
          <a:effectLst/>
        </c:spPr>
      </c:pivotFmt>
      <c:pivotFmt>
        <c:idx val="8257"/>
        <c:spPr>
          <a:solidFill>
            <a:schemeClr val="accent1"/>
          </a:solidFill>
          <a:ln w="19050">
            <a:solidFill>
              <a:schemeClr val="lt1"/>
            </a:solidFill>
          </a:ln>
          <a:effectLst/>
        </c:spPr>
      </c:pivotFmt>
      <c:pivotFmt>
        <c:idx val="8258"/>
        <c:spPr>
          <a:solidFill>
            <a:schemeClr val="accent1"/>
          </a:solidFill>
          <a:ln w="19050">
            <a:solidFill>
              <a:schemeClr val="lt1"/>
            </a:solidFill>
          </a:ln>
          <a:effectLst/>
        </c:spPr>
      </c:pivotFmt>
      <c:pivotFmt>
        <c:idx val="8259"/>
        <c:spPr>
          <a:solidFill>
            <a:schemeClr val="accent1"/>
          </a:solidFill>
          <a:ln w="19050">
            <a:solidFill>
              <a:schemeClr val="lt1"/>
            </a:solidFill>
          </a:ln>
          <a:effectLst/>
        </c:spPr>
      </c:pivotFmt>
      <c:pivotFmt>
        <c:idx val="8260"/>
        <c:spPr>
          <a:solidFill>
            <a:schemeClr val="accent1"/>
          </a:solidFill>
          <a:ln w="19050">
            <a:solidFill>
              <a:schemeClr val="lt1"/>
            </a:solidFill>
          </a:ln>
          <a:effectLst/>
        </c:spPr>
      </c:pivotFmt>
      <c:pivotFmt>
        <c:idx val="8261"/>
        <c:spPr>
          <a:solidFill>
            <a:schemeClr val="accent1"/>
          </a:solidFill>
          <a:ln w="19050">
            <a:solidFill>
              <a:schemeClr val="lt1"/>
            </a:solidFill>
          </a:ln>
          <a:effectLst/>
        </c:spPr>
      </c:pivotFmt>
      <c:pivotFmt>
        <c:idx val="8262"/>
        <c:spPr>
          <a:solidFill>
            <a:schemeClr val="accent1"/>
          </a:solidFill>
          <a:ln w="19050">
            <a:solidFill>
              <a:schemeClr val="lt1"/>
            </a:solidFill>
          </a:ln>
          <a:effectLst/>
        </c:spPr>
      </c:pivotFmt>
      <c:pivotFmt>
        <c:idx val="8263"/>
        <c:spPr>
          <a:solidFill>
            <a:schemeClr val="accent1"/>
          </a:solidFill>
          <a:ln w="19050">
            <a:solidFill>
              <a:schemeClr val="lt1"/>
            </a:solidFill>
          </a:ln>
          <a:effectLst/>
        </c:spPr>
      </c:pivotFmt>
      <c:pivotFmt>
        <c:idx val="8264"/>
        <c:spPr>
          <a:solidFill>
            <a:schemeClr val="accent1"/>
          </a:solidFill>
          <a:ln w="19050">
            <a:solidFill>
              <a:schemeClr val="lt1"/>
            </a:solidFill>
          </a:ln>
          <a:effectLst/>
        </c:spPr>
      </c:pivotFmt>
      <c:pivotFmt>
        <c:idx val="8265"/>
        <c:spPr>
          <a:solidFill>
            <a:schemeClr val="accent1"/>
          </a:solidFill>
          <a:ln w="19050">
            <a:solidFill>
              <a:schemeClr val="lt1"/>
            </a:solidFill>
          </a:ln>
          <a:effectLst/>
        </c:spPr>
      </c:pivotFmt>
      <c:pivotFmt>
        <c:idx val="8266"/>
        <c:spPr>
          <a:solidFill>
            <a:schemeClr val="accent1"/>
          </a:solidFill>
          <a:ln w="19050">
            <a:solidFill>
              <a:schemeClr val="lt1"/>
            </a:solidFill>
          </a:ln>
          <a:effectLst/>
        </c:spPr>
      </c:pivotFmt>
      <c:pivotFmt>
        <c:idx val="8267"/>
        <c:spPr>
          <a:solidFill>
            <a:schemeClr val="accent1"/>
          </a:solidFill>
          <a:ln w="19050">
            <a:solidFill>
              <a:schemeClr val="lt1"/>
            </a:solidFill>
          </a:ln>
          <a:effectLst/>
        </c:spPr>
      </c:pivotFmt>
      <c:pivotFmt>
        <c:idx val="8268"/>
        <c:spPr>
          <a:solidFill>
            <a:schemeClr val="accent1"/>
          </a:solidFill>
          <a:ln w="19050">
            <a:solidFill>
              <a:schemeClr val="lt1"/>
            </a:solidFill>
          </a:ln>
          <a:effectLst/>
        </c:spPr>
      </c:pivotFmt>
      <c:pivotFmt>
        <c:idx val="8269"/>
        <c:spPr>
          <a:solidFill>
            <a:schemeClr val="accent1"/>
          </a:solidFill>
          <a:ln w="19050">
            <a:solidFill>
              <a:schemeClr val="lt1"/>
            </a:solidFill>
          </a:ln>
          <a:effectLst/>
        </c:spPr>
      </c:pivotFmt>
      <c:pivotFmt>
        <c:idx val="8270"/>
        <c:spPr>
          <a:solidFill>
            <a:schemeClr val="accent1"/>
          </a:solidFill>
          <a:ln w="19050">
            <a:solidFill>
              <a:schemeClr val="lt1"/>
            </a:solidFill>
          </a:ln>
          <a:effectLst/>
        </c:spPr>
      </c:pivotFmt>
      <c:pivotFmt>
        <c:idx val="8271"/>
        <c:spPr>
          <a:solidFill>
            <a:schemeClr val="accent1"/>
          </a:solidFill>
          <a:ln w="19050">
            <a:solidFill>
              <a:schemeClr val="lt1"/>
            </a:solidFill>
          </a:ln>
          <a:effectLst/>
        </c:spPr>
      </c:pivotFmt>
      <c:pivotFmt>
        <c:idx val="8272"/>
        <c:spPr>
          <a:solidFill>
            <a:schemeClr val="accent1"/>
          </a:solidFill>
          <a:ln w="19050">
            <a:solidFill>
              <a:schemeClr val="lt1"/>
            </a:solidFill>
          </a:ln>
          <a:effectLst/>
        </c:spPr>
      </c:pivotFmt>
      <c:pivotFmt>
        <c:idx val="8273"/>
        <c:spPr>
          <a:solidFill>
            <a:schemeClr val="accent1"/>
          </a:solidFill>
          <a:ln w="19050">
            <a:solidFill>
              <a:schemeClr val="lt1"/>
            </a:solidFill>
          </a:ln>
          <a:effectLst/>
        </c:spPr>
      </c:pivotFmt>
      <c:pivotFmt>
        <c:idx val="8274"/>
        <c:spPr>
          <a:solidFill>
            <a:schemeClr val="accent1"/>
          </a:solidFill>
          <a:ln w="19050">
            <a:solidFill>
              <a:schemeClr val="lt1"/>
            </a:solidFill>
          </a:ln>
          <a:effectLst/>
        </c:spPr>
      </c:pivotFmt>
      <c:pivotFmt>
        <c:idx val="8275"/>
        <c:spPr>
          <a:solidFill>
            <a:schemeClr val="accent1"/>
          </a:solidFill>
          <a:ln w="19050">
            <a:solidFill>
              <a:schemeClr val="lt1"/>
            </a:solidFill>
          </a:ln>
          <a:effectLst/>
        </c:spPr>
      </c:pivotFmt>
      <c:pivotFmt>
        <c:idx val="8276"/>
        <c:spPr>
          <a:solidFill>
            <a:schemeClr val="accent1"/>
          </a:solidFill>
          <a:ln w="19050">
            <a:solidFill>
              <a:schemeClr val="lt1"/>
            </a:solidFill>
          </a:ln>
          <a:effectLst/>
        </c:spPr>
      </c:pivotFmt>
      <c:pivotFmt>
        <c:idx val="8277"/>
        <c:spPr>
          <a:solidFill>
            <a:schemeClr val="accent1"/>
          </a:solidFill>
          <a:ln w="19050">
            <a:solidFill>
              <a:schemeClr val="lt1"/>
            </a:solidFill>
          </a:ln>
          <a:effectLst/>
        </c:spPr>
      </c:pivotFmt>
      <c:pivotFmt>
        <c:idx val="8278"/>
        <c:spPr>
          <a:solidFill>
            <a:schemeClr val="accent1"/>
          </a:solidFill>
          <a:ln w="19050">
            <a:solidFill>
              <a:schemeClr val="lt1"/>
            </a:solidFill>
          </a:ln>
          <a:effectLst/>
        </c:spPr>
      </c:pivotFmt>
      <c:pivotFmt>
        <c:idx val="8279"/>
        <c:spPr>
          <a:solidFill>
            <a:schemeClr val="accent1"/>
          </a:solidFill>
          <a:ln w="19050">
            <a:solidFill>
              <a:schemeClr val="lt1"/>
            </a:solidFill>
          </a:ln>
          <a:effectLst/>
        </c:spPr>
      </c:pivotFmt>
      <c:pivotFmt>
        <c:idx val="8280"/>
        <c:spPr>
          <a:solidFill>
            <a:schemeClr val="accent1"/>
          </a:solidFill>
          <a:ln w="19050">
            <a:solidFill>
              <a:schemeClr val="lt1"/>
            </a:solidFill>
          </a:ln>
          <a:effectLst/>
        </c:spPr>
      </c:pivotFmt>
      <c:pivotFmt>
        <c:idx val="8281"/>
        <c:spPr>
          <a:solidFill>
            <a:schemeClr val="accent1"/>
          </a:solidFill>
          <a:ln w="19050">
            <a:solidFill>
              <a:schemeClr val="lt1"/>
            </a:solidFill>
          </a:ln>
          <a:effectLst/>
        </c:spPr>
      </c:pivotFmt>
      <c:pivotFmt>
        <c:idx val="8282"/>
        <c:spPr>
          <a:solidFill>
            <a:schemeClr val="accent1"/>
          </a:solidFill>
          <a:ln w="19050">
            <a:solidFill>
              <a:schemeClr val="lt1"/>
            </a:solidFill>
          </a:ln>
          <a:effectLst/>
        </c:spPr>
      </c:pivotFmt>
      <c:pivotFmt>
        <c:idx val="8283"/>
        <c:spPr>
          <a:solidFill>
            <a:schemeClr val="accent1"/>
          </a:solidFill>
          <a:ln w="19050">
            <a:solidFill>
              <a:schemeClr val="lt1"/>
            </a:solidFill>
          </a:ln>
          <a:effectLst/>
        </c:spPr>
      </c:pivotFmt>
      <c:pivotFmt>
        <c:idx val="8284"/>
        <c:spPr>
          <a:solidFill>
            <a:schemeClr val="accent1"/>
          </a:solidFill>
          <a:ln w="19050">
            <a:solidFill>
              <a:schemeClr val="lt1"/>
            </a:solidFill>
          </a:ln>
          <a:effectLst/>
        </c:spPr>
      </c:pivotFmt>
      <c:pivotFmt>
        <c:idx val="8285"/>
        <c:spPr>
          <a:solidFill>
            <a:schemeClr val="accent1"/>
          </a:solidFill>
          <a:ln w="19050">
            <a:solidFill>
              <a:schemeClr val="lt1"/>
            </a:solidFill>
          </a:ln>
          <a:effectLst/>
        </c:spPr>
      </c:pivotFmt>
      <c:pivotFmt>
        <c:idx val="8286"/>
        <c:spPr>
          <a:solidFill>
            <a:schemeClr val="accent1"/>
          </a:solidFill>
          <a:ln w="19050">
            <a:solidFill>
              <a:schemeClr val="lt1"/>
            </a:solidFill>
          </a:ln>
          <a:effectLst/>
        </c:spPr>
      </c:pivotFmt>
      <c:pivotFmt>
        <c:idx val="8287"/>
        <c:spPr>
          <a:solidFill>
            <a:schemeClr val="accent1"/>
          </a:solidFill>
          <a:ln w="19050">
            <a:solidFill>
              <a:schemeClr val="lt1"/>
            </a:solidFill>
          </a:ln>
          <a:effectLst/>
        </c:spPr>
      </c:pivotFmt>
      <c:pivotFmt>
        <c:idx val="8288"/>
        <c:spPr>
          <a:solidFill>
            <a:schemeClr val="accent1"/>
          </a:solidFill>
          <a:ln w="19050">
            <a:solidFill>
              <a:schemeClr val="lt1"/>
            </a:solidFill>
          </a:ln>
          <a:effectLst/>
        </c:spPr>
      </c:pivotFmt>
      <c:pivotFmt>
        <c:idx val="8289"/>
        <c:spPr>
          <a:solidFill>
            <a:schemeClr val="accent1"/>
          </a:solidFill>
          <a:ln w="19050">
            <a:solidFill>
              <a:schemeClr val="lt1"/>
            </a:solidFill>
          </a:ln>
          <a:effectLst/>
        </c:spPr>
      </c:pivotFmt>
      <c:pivotFmt>
        <c:idx val="8290"/>
        <c:spPr>
          <a:solidFill>
            <a:schemeClr val="accent1"/>
          </a:solidFill>
          <a:ln w="19050">
            <a:solidFill>
              <a:schemeClr val="lt1"/>
            </a:solidFill>
          </a:ln>
          <a:effectLst/>
        </c:spPr>
      </c:pivotFmt>
      <c:pivotFmt>
        <c:idx val="8291"/>
        <c:spPr>
          <a:solidFill>
            <a:schemeClr val="accent1"/>
          </a:solidFill>
          <a:ln w="19050">
            <a:solidFill>
              <a:schemeClr val="lt1"/>
            </a:solidFill>
          </a:ln>
          <a:effectLst/>
        </c:spPr>
      </c:pivotFmt>
      <c:pivotFmt>
        <c:idx val="8292"/>
        <c:spPr>
          <a:solidFill>
            <a:schemeClr val="accent1"/>
          </a:solidFill>
          <a:ln w="19050">
            <a:solidFill>
              <a:schemeClr val="lt1"/>
            </a:solidFill>
          </a:ln>
          <a:effectLst/>
        </c:spPr>
      </c:pivotFmt>
      <c:pivotFmt>
        <c:idx val="8293"/>
        <c:spPr>
          <a:solidFill>
            <a:schemeClr val="accent1"/>
          </a:solidFill>
          <a:ln w="19050">
            <a:solidFill>
              <a:schemeClr val="lt1"/>
            </a:solidFill>
          </a:ln>
          <a:effectLst/>
        </c:spPr>
      </c:pivotFmt>
      <c:pivotFmt>
        <c:idx val="8294"/>
        <c:spPr>
          <a:solidFill>
            <a:schemeClr val="accent1"/>
          </a:solidFill>
          <a:ln w="19050">
            <a:solidFill>
              <a:schemeClr val="lt1"/>
            </a:solidFill>
          </a:ln>
          <a:effectLst/>
        </c:spPr>
      </c:pivotFmt>
      <c:pivotFmt>
        <c:idx val="8295"/>
        <c:spPr>
          <a:solidFill>
            <a:schemeClr val="accent1"/>
          </a:solidFill>
          <a:ln w="19050">
            <a:solidFill>
              <a:schemeClr val="lt1"/>
            </a:solidFill>
          </a:ln>
          <a:effectLst/>
        </c:spPr>
      </c:pivotFmt>
      <c:pivotFmt>
        <c:idx val="8296"/>
        <c:spPr>
          <a:solidFill>
            <a:schemeClr val="accent1"/>
          </a:solidFill>
          <a:ln w="19050">
            <a:solidFill>
              <a:schemeClr val="lt1"/>
            </a:solidFill>
          </a:ln>
          <a:effectLst/>
        </c:spPr>
      </c:pivotFmt>
      <c:pivotFmt>
        <c:idx val="8297"/>
        <c:spPr>
          <a:solidFill>
            <a:schemeClr val="accent1"/>
          </a:solidFill>
          <a:ln w="19050">
            <a:solidFill>
              <a:schemeClr val="lt1"/>
            </a:solidFill>
          </a:ln>
          <a:effectLst/>
        </c:spPr>
      </c:pivotFmt>
      <c:pivotFmt>
        <c:idx val="8298"/>
        <c:spPr>
          <a:solidFill>
            <a:schemeClr val="accent1"/>
          </a:solidFill>
          <a:ln w="19050">
            <a:solidFill>
              <a:schemeClr val="lt1"/>
            </a:solidFill>
          </a:ln>
          <a:effectLst/>
        </c:spPr>
      </c:pivotFmt>
      <c:pivotFmt>
        <c:idx val="8299"/>
        <c:spPr>
          <a:solidFill>
            <a:schemeClr val="accent1"/>
          </a:solidFill>
          <a:ln w="19050">
            <a:solidFill>
              <a:schemeClr val="lt1"/>
            </a:solidFill>
          </a:ln>
          <a:effectLst/>
        </c:spPr>
      </c:pivotFmt>
      <c:pivotFmt>
        <c:idx val="8300"/>
        <c:spPr>
          <a:solidFill>
            <a:schemeClr val="accent1"/>
          </a:solidFill>
          <a:ln w="19050">
            <a:solidFill>
              <a:schemeClr val="lt1"/>
            </a:solidFill>
          </a:ln>
          <a:effectLst/>
        </c:spPr>
      </c:pivotFmt>
      <c:pivotFmt>
        <c:idx val="8301"/>
        <c:spPr>
          <a:solidFill>
            <a:schemeClr val="accent1"/>
          </a:solidFill>
          <a:ln w="19050">
            <a:solidFill>
              <a:schemeClr val="lt1"/>
            </a:solidFill>
          </a:ln>
          <a:effectLst/>
        </c:spPr>
      </c:pivotFmt>
      <c:pivotFmt>
        <c:idx val="8302"/>
        <c:spPr>
          <a:solidFill>
            <a:schemeClr val="accent1"/>
          </a:solidFill>
          <a:ln w="19050">
            <a:solidFill>
              <a:schemeClr val="lt1"/>
            </a:solidFill>
          </a:ln>
          <a:effectLst/>
        </c:spPr>
      </c:pivotFmt>
      <c:pivotFmt>
        <c:idx val="8303"/>
        <c:spPr>
          <a:solidFill>
            <a:schemeClr val="accent1"/>
          </a:solidFill>
          <a:ln w="19050">
            <a:solidFill>
              <a:schemeClr val="lt1"/>
            </a:solidFill>
          </a:ln>
          <a:effectLst/>
        </c:spPr>
      </c:pivotFmt>
      <c:pivotFmt>
        <c:idx val="8304"/>
        <c:spPr>
          <a:solidFill>
            <a:schemeClr val="accent1"/>
          </a:solidFill>
          <a:ln w="19050">
            <a:solidFill>
              <a:schemeClr val="lt1"/>
            </a:solidFill>
          </a:ln>
          <a:effectLst/>
        </c:spPr>
      </c:pivotFmt>
      <c:pivotFmt>
        <c:idx val="8305"/>
        <c:spPr>
          <a:solidFill>
            <a:schemeClr val="accent1"/>
          </a:solidFill>
          <a:ln w="19050">
            <a:solidFill>
              <a:schemeClr val="lt1"/>
            </a:solidFill>
          </a:ln>
          <a:effectLst/>
        </c:spPr>
      </c:pivotFmt>
      <c:pivotFmt>
        <c:idx val="8306"/>
        <c:spPr>
          <a:solidFill>
            <a:schemeClr val="accent1"/>
          </a:solidFill>
          <a:ln w="19050">
            <a:solidFill>
              <a:schemeClr val="lt1"/>
            </a:solidFill>
          </a:ln>
          <a:effectLst/>
        </c:spPr>
      </c:pivotFmt>
      <c:pivotFmt>
        <c:idx val="8307"/>
        <c:spPr>
          <a:solidFill>
            <a:schemeClr val="accent1"/>
          </a:solidFill>
          <a:ln w="19050">
            <a:solidFill>
              <a:schemeClr val="lt1"/>
            </a:solidFill>
          </a:ln>
          <a:effectLst/>
        </c:spPr>
      </c:pivotFmt>
      <c:pivotFmt>
        <c:idx val="8308"/>
        <c:spPr>
          <a:solidFill>
            <a:schemeClr val="accent1"/>
          </a:solidFill>
          <a:ln w="19050">
            <a:solidFill>
              <a:schemeClr val="lt1"/>
            </a:solidFill>
          </a:ln>
          <a:effectLst/>
        </c:spPr>
      </c:pivotFmt>
      <c:pivotFmt>
        <c:idx val="8309"/>
        <c:spPr>
          <a:solidFill>
            <a:schemeClr val="accent1"/>
          </a:solidFill>
          <a:ln w="19050">
            <a:solidFill>
              <a:schemeClr val="lt1"/>
            </a:solidFill>
          </a:ln>
          <a:effectLst/>
        </c:spPr>
      </c:pivotFmt>
      <c:pivotFmt>
        <c:idx val="8310"/>
        <c:spPr>
          <a:solidFill>
            <a:schemeClr val="accent1"/>
          </a:solidFill>
          <a:ln w="19050">
            <a:solidFill>
              <a:schemeClr val="lt1"/>
            </a:solidFill>
          </a:ln>
          <a:effectLst/>
        </c:spPr>
      </c:pivotFmt>
      <c:pivotFmt>
        <c:idx val="8311"/>
        <c:spPr>
          <a:solidFill>
            <a:schemeClr val="accent1"/>
          </a:solidFill>
          <a:ln w="19050">
            <a:solidFill>
              <a:schemeClr val="lt1"/>
            </a:solidFill>
          </a:ln>
          <a:effectLst/>
        </c:spPr>
      </c:pivotFmt>
      <c:pivotFmt>
        <c:idx val="8312"/>
        <c:spPr>
          <a:solidFill>
            <a:schemeClr val="accent1"/>
          </a:solidFill>
          <a:ln w="19050">
            <a:solidFill>
              <a:schemeClr val="lt1"/>
            </a:solidFill>
          </a:ln>
          <a:effectLst/>
        </c:spPr>
      </c:pivotFmt>
      <c:pivotFmt>
        <c:idx val="8313"/>
        <c:spPr>
          <a:solidFill>
            <a:schemeClr val="accent1"/>
          </a:solidFill>
          <a:ln w="19050">
            <a:solidFill>
              <a:schemeClr val="lt1"/>
            </a:solidFill>
          </a:ln>
          <a:effectLst/>
        </c:spPr>
      </c:pivotFmt>
      <c:pivotFmt>
        <c:idx val="8314"/>
        <c:spPr>
          <a:solidFill>
            <a:schemeClr val="accent1"/>
          </a:solidFill>
          <a:ln w="19050">
            <a:solidFill>
              <a:schemeClr val="lt1"/>
            </a:solidFill>
          </a:ln>
          <a:effectLst/>
        </c:spPr>
      </c:pivotFmt>
      <c:pivotFmt>
        <c:idx val="8315"/>
        <c:spPr>
          <a:solidFill>
            <a:schemeClr val="accent1"/>
          </a:solidFill>
          <a:ln w="19050">
            <a:solidFill>
              <a:schemeClr val="lt1"/>
            </a:solidFill>
          </a:ln>
          <a:effectLst/>
        </c:spPr>
      </c:pivotFmt>
      <c:pivotFmt>
        <c:idx val="8316"/>
        <c:spPr>
          <a:solidFill>
            <a:schemeClr val="accent1"/>
          </a:solidFill>
          <a:ln w="19050">
            <a:solidFill>
              <a:schemeClr val="lt1"/>
            </a:solidFill>
          </a:ln>
          <a:effectLst/>
        </c:spPr>
      </c:pivotFmt>
      <c:pivotFmt>
        <c:idx val="8317"/>
        <c:spPr>
          <a:solidFill>
            <a:schemeClr val="accent1"/>
          </a:solidFill>
          <a:ln w="19050">
            <a:solidFill>
              <a:schemeClr val="lt1"/>
            </a:solidFill>
          </a:ln>
          <a:effectLst/>
        </c:spPr>
      </c:pivotFmt>
      <c:pivotFmt>
        <c:idx val="8318"/>
        <c:spPr>
          <a:solidFill>
            <a:schemeClr val="accent1"/>
          </a:solidFill>
          <a:ln w="19050">
            <a:solidFill>
              <a:schemeClr val="lt1"/>
            </a:solidFill>
          </a:ln>
          <a:effectLst/>
        </c:spPr>
      </c:pivotFmt>
      <c:pivotFmt>
        <c:idx val="8319"/>
        <c:spPr>
          <a:solidFill>
            <a:schemeClr val="accent1"/>
          </a:solidFill>
          <a:ln w="19050">
            <a:solidFill>
              <a:schemeClr val="lt1"/>
            </a:solidFill>
          </a:ln>
          <a:effectLst/>
        </c:spPr>
      </c:pivotFmt>
      <c:pivotFmt>
        <c:idx val="8320"/>
        <c:spPr>
          <a:solidFill>
            <a:schemeClr val="accent1"/>
          </a:solidFill>
          <a:ln w="19050">
            <a:solidFill>
              <a:schemeClr val="lt1"/>
            </a:solidFill>
          </a:ln>
          <a:effectLst/>
        </c:spPr>
      </c:pivotFmt>
      <c:pivotFmt>
        <c:idx val="8321"/>
        <c:spPr>
          <a:solidFill>
            <a:schemeClr val="accent1"/>
          </a:solidFill>
          <a:ln w="19050">
            <a:solidFill>
              <a:schemeClr val="lt1"/>
            </a:solidFill>
          </a:ln>
          <a:effectLst/>
        </c:spPr>
      </c:pivotFmt>
      <c:pivotFmt>
        <c:idx val="8322"/>
        <c:spPr>
          <a:solidFill>
            <a:schemeClr val="accent1"/>
          </a:solidFill>
          <a:ln w="19050">
            <a:solidFill>
              <a:schemeClr val="lt1"/>
            </a:solidFill>
          </a:ln>
          <a:effectLst/>
        </c:spPr>
      </c:pivotFmt>
      <c:pivotFmt>
        <c:idx val="8323"/>
        <c:spPr>
          <a:solidFill>
            <a:schemeClr val="accent1"/>
          </a:solidFill>
          <a:ln w="19050">
            <a:solidFill>
              <a:schemeClr val="lt1"/>
            </a:solidFill>
          </a:ln>
          <a:effectLst/>
        </c:spPr>
      </c:pivotFmt>
      <c:pivotFmt>
        <c:idx val="8324"/>
        <c:spPr>
          <a:solidFill>
            <a:schemeClr val="accent1"/>
          </a:solidFill>
          <a:ln w="19050">
            <a:solidFill>
              <a:schemeClr val="lt1"/>
            </a:solidFill>
          </a:ln>
          <a:effectLst/>
        </c:spPr>
      </c:pivotFmt>
      <c:pivotFmt>
        <c:idx val="8325"/>
        <c:spPr>
          <a:solidFill>
            <a:schemeClr val="accent1"/>
          </a:solidFill>
          <a:ln w="19050">
            <a:solidFill>
              <a:schemeClr val="lt1"/>
            </a:solidFill>
          </a:ln>
          <a:effectLst/>
        </c:spPr>
      </c:pivotFmt>
      <c:pivotFmt>
        <c:idx val="8326"/>
        <c:spPr>
          <a:solidFill>
            <a:schemeClr val="accent1"/>
          </a:solidFill>
          <a:ln w="19050">
            <a:solidFill>
              <a:schemeClr val="lt1"/>
            </a:solidFill>
          </a:ln>
          <a:effectLst/>
        </c:spPr>
      </c:pivotFmt>
      <c:pivotFmt>
        <c:idx val="8327"/>
        <c:spPr>
          <a:solidFill>
            <a:schemeClr val="accent1"/>
          </a:solidFill>
          <a:ln w="19050">
            <a:solidFill>
              <a:schemeClr val="lt1"/>
            </a:solidFill>
          </a:ln>
          <a:effectLst/>
        </c:spPr>
      </c:pivotFmt>
      <c:pivotFmt>
        <c:idx val="8328"/>
        <c:spPr>
          <a:solidFill>
            <a:schemeClr val="accent1"/>
          </a:solidFill>
          <a:ln w="19050">
            <a:solidFill>
              <a:schemeClr val="lt1"/>
            </a:solidFill>
          </a:ln>
          <a:effectLst/>
        </c:spPr>
      </c:pivotFmt>
      <c:pivotFmt>
        <c:idx val="8329"/>
        <c:spPr>
          <a:solidFill>
            <a:schemeClr val="accent1"/>
          </a:solidFill>
          <a:ln w="19050">
            <a:solidFill>
              <a:schemeClr val="lt1"/>
            </a:solidFill>
          </a:ln>
          <a:effectLst/>
        </c:spPr>
      </c:pivotFmt>
      <c:pivotFmt>
        <c:idx val="8330"/>
        <c:spPr>
          <a:solidFill>
            <a:schemeClr val="accent1"/>
          </a:solidFill>
          <a:ln w="19050">
            <a:solidFill>
              <a:schemeClr val="lt1"/>
            </a:solidFill>
          </a:ln>
          <a:effectLst/>
        </c:spPr>
      </c:pivotFmt>
      <c:pivotFmt>
        <c:idx val="8331"/>
        <c:spPr>
          <a:solidFill>
            <a:schemeClr val="accent1"/>
          </a:solidFill>
          <a:ln w="19050">
            <a:solidFill>
              <a:schemeClr val="lt1"/>
            </a:solidFill>
          </a:ln>
          <a:effectLst/>
        </c:spPr>
      </c:pivotFmt>
      <c:pivotFmt>
        <c:idx val="8332"/>
        <c:spPr>
          <a:solidFill>
            <a:schemeClr val="accent1"/>
          </a:solidFill>
          <a:ln w="19050">
            <a:solidFill>
              <a:schemeClr val="lt1"/>
            </a:solidFill>
          </a:ln>
          <a:effectLst/>
        </c:spPr>
      </c:pivotFmt>
      <c:pivotFmt>
        <c:idx val="8333"/>
        <c:spPr>
          <a:solidFill>
            <a:schemeClr val="accent1"/>
          </a:solidFill>
          <a:ln w="19050">
            <a:solidFill>
              <a:schemeClr val="lt1"/>
            </a:solidFill>
          </a:ln>
          <a:effectLst/>
        </c:spPr>
      </c:pivotFmt>
      <c:pivotFmt>
        <c:idx val="8334"/>
        <c:spPr>
          <a:solidFill>
            <a:schemeClr val="accent1"/>
          </a:solidFill>
          <a:ln w="19050">
            <a:solidFill>
              <a:schemeClr val="lt1"/>
            </a:solidFill>
          </a:ln>
          <a:effectLst/>
        </c:spPr>
      </c:pivotFmt>
      <c:pivotFmt>
        <c:idx val="8335"/>
        <c:spPr>
          <a:solidFill>
            <a:schemeClr val="accent1"/>
          </a:solidFill>
          <a:ln w="19050">
            <a:solidFill>
              <a:schemeClr val="lt1"/>
            </a:solidFill>
          </a:ln>
          <a:effectLst/>
        </c:spPr>
      </c:pivotFmt>
      <c:pivotFmt>
        <c:idx val="8336"/>
        <c:spPr>
          <a:solidFill>
            <a:schemeClr val="accent1"/>
          </a:solidFill>
          <a:ln w="19050">
            <a:solidFill>
              <a:schemeClr val="lt1"/>
            </a:solidFill>
          </a:ln>
          <a:effectLst/>
        </c:spPr>
      </c:pivotFmt>
      <c:pivotFmt>
        <c:idx val="8337"/>
        <c:spPr>
          <a:solidFill>
            <a:schemeClr val="accent1"/>
          </a:solidFill>
          <a:ln w="19050">
            <a:solidFill>
              <a:schemeClr val="lt1"/>
            </a:solidFill>
          </a:ln>
          <a:effectLst/>
        </c:spPr>
      </c:pivotFmt>
      <c:pivotFmt>
        <c:idx val="8338"/>
        <c:spPr>
          <a:solidFill>
            <a:schemeClr val="accent1"/>
          </a:solidFill>
          <a:ln w="19050">
            <a:solidFill>
              <a:schemeClr val="lt1"/>
            </a:solidFill>
          </a:ln>
          <a:effectLst/>
        </c:spPr>
      </c:pivotFmt>
      <c:pivotFmt>
        <c:idx val="8339"/>
        <c:spPr>
          <a:solidFill>
            <a:schemeClr val="accent1"/>
          </a:solidFill>
          <a:ln w="19050">
            <a:solidFill>
              <a:schemeClr val="lt1"/>
            </a:solidFill>
          </a:ln>
          <a:effectLst/>
        </c:spPr>
      </c:pivotFmt>
      <c:pivotFmt>
        <c:idx val="8340"/>
        <c:spPr>
          <a:solidFill>
            <a:schemeClr val="accent1"/>
          </a:solidFill>
          <a:ln w="19050">
            <a:solidFill>
              <a:schemeClr val="lt1"/>
            </a:solidFill>
          </a:ln>
          <a:effectLst/>
        </c:spPr>
      </c:pivotFmt>
      <c:pivotFmt>
        <c:idx val="8341"/>
        <c:spPr>
          <a:solidFill>
            <a:schemeClr val="accent1"/>
          </a:solidFill>
          <a:ln w="19050">
            <a:solidFill>
              <a:schemeClr val="lt1"/>
            </a:solidFill>
          </a:ln>
          <a:effectLst/>
        </c:spPr>
      </c:pivotFmt>
      <c:pivotFmt>
        <c:idx val="8342"/>
        <c:spPr>
          <a:solidFill>
            <a:schemeClr val="accent1"/>
          </a:solidFill>
          <a:ln w="19050">
            <a:solidFill>
              <a:schemeClr val="lt1"/>
            </a:solidFill>
          </a:ln>
          <a:effectLst/>
        </c:spPr>
      </c:pivotFmt>
      <c:pivotFmt>
        <c:idx val="8343"/>
        <c:spPr>
          <a:solidFill>
            <a:schemeClr val="accent1"/>
          </a:solidFill>
          <a:ln w="19050">
            <a:solidFill>
              <a:schemeClr val="lt1"/>
            </a:solidFill>
          </a:ln>
          <a:effectLst/>
        </c:spPr>
      </c:pivotFmt>
      <c:pivotFmt>
        <c:idx val="8344"/>
        <c:spPr>
          <a:solidFill>
            <a:schemeClr val="accent1"/>
          </a:solidFill>
          <a:ln w="19050">
            <a:solidFill>
              <a:schemeClr val="lt1"/>
            </a:solidFill>
          </a:ln>
          <a:effectLst/>
        </c:spPr>
      </c:pivotFmt>
      <c:pivotFmt>
        <c:idx val="8345"/>
        <c:spPr>
          <a:solidFill>
            <a:schemeClr val="accent1"/>
          </a:solidFill>
          <a:ln w="19050">
            <a:solidFill>
              <a:schemeClr val="lt1"/>
            </a:solidFill>
          </a:ln>
          <a:effectLst/>
        </c:spPr>
      </c:pivotFmt>
      <c:pivotFmt>
        <c:idx val="8346"/>
        <c:spPr>
          <a:solidFill>
            <a:schemeClr val="accent1"/>
          </a:solidFill>
          <a:ln w="19050">
            <a:solidFill>
              <a:schemeClr val="lt1"/>
            </a:solidFill>
          </a:ln>
          <a:effectLst/>
        </c:spPr>
      </c:pivotFmt>
      <c:pivotFmt>
        <c:idx val="8347"/>
        <c:spPr>
          <a:solidFill>
            <a:schemeClr val="accent1"/>
          </a:solidFill>
          <a:ln w="19050">
            <a:solidFill>
              <a:schemeClr val="lt1"/>
            </a:solidFill>
          </a:ln>
          <a:effectLst/>
        </c:spPr>
      </c:pivotFmt>
      <c:pivotFmt>
        <c:idx val="8348"/>
        <c:spPr>
          <a:solidFill>
            <a:schemeClr val="accent1"/>
          </a:solidFill>
          <a:ln w="19050">
            <a:solidFill>
              <a:schemeClr val="lt1"/>
            </a:solidFill>
          </a:ln>
          <a:effectLst/>
        </c:spPr>
      </c:pivotFmt>
      <c:pivotFmt>
        <c:idx val="8349"/>
        <c:spPr>
          <a:solidFill>
            <a:schemeClr val="accent1"/>
          </a:solidFill>
          <a:ln w="19050">
            <a:solidFill>
              <a:schemeClr val="lt1"/>
            </a:solidFill>
          </a:ln>
          <a:effectLst/>
        </c:spPr>
      </c:pivotFmt>
      <c:pivotFmt>
        <c:idx val="8350"/>
        <c:spPr>
          <a:solidFill>
            <a:schemeClr val="accent1"/>
          </a:solidFill>
          <a:ln w="19050">
            <a:solidFill>
              <a:schemeClr val="lt1"/>
            </a:solidFill>
          </a:ln>
          <a:effectLst/>
        </c:spPr>
      </c:pivotFmt>
      <c:pivotFmt>
        <c:idx val="8351"/>
        <c:spPr>
          <a:solidFill>
            <a:schemeClr val="accent1"/>
          </a:solidFill>
          <a:ln w="19050">
            <a:solidFill>
              <a:schemeClr val="lt1"/>
            </a:solidFill>
          </a:ln>
          <a:effectLst/>
        </c:spPr>
      </c:pivotFmt>
      <c:pivotFmt>
        <c:idx val="8352"/>
        <c:spPr>
          <a:solidFill>
            <a:schemeClr val="accent1"/>
          </a:solidFill>
          <a:ln w="19050">
            <a:solidFill>
              <a:schemeClr val="lt1"/>
            </a:solidFill>
          </a:ln>
          <a:effectLst/>
        </c:spPr>
      </c:pivotFmt>
      <c:pivotFmt>
        <c:idx val="8353"/>
        <c:spPr>
          <a:solidFill>
            <a:schemeClr val="accent1"/>
          </a:solidFill>
          <a:ln w="19050">
            <a:solidFill>
              <a:schemeClr val="lt1"/>
            </a:solidFill>
          </a:ln>
          <a:effectLst/>
        </c:spPr>
      </c:pivotFmt>
      <c:pivotFmt>
        <c:idx val="8354"/>
        <c:spPr>
          <a:solidFill>
            <a:schemeClr val="accent1"/>
          </a:solidFill>
          <a:ln w="19050">
            <a:solidFill>
              <a:schemeClr val="lt1"/>
            </a:solidFill>
          </a:ln>
          <a:effectLst/>
        </c:spPr>
      </c:pivotFmt>
      <c:pivotFmt>
        <c:idx val="8355"/>
        <c:spPr>
          <a:solidFill>
            <a:schemeClr val="accent1"/>
          </a:solidFill>
          <a:ln w="19050">
            <a:solidFill>
              <a:schemeClr val="lt1"/>
            </a:solidFill>
          </a:ln>
          <a:effectLst/>
        </c:spPr>
      </c:pivotFmt>
      <c:pivotFmt>
        <c:idx val="8356"/>
        <c:spPr>
          <a:solidFill>
            <a:schemeClr val="accent1"/>
          </a:solidFill>
          <a:ln w="19050">
            <a:solidFill>
              <a:schemeClr val="lt1"/>
            </a:solidFill>
          </a:ln>
          <a:effectLst/>
        </c:spPr>
      </c:pivotFmt>
      <c:pivotFmt>
        <c:idx val="8357"/>
        <c:spPr>
          <a:solidFill>
            <a:schemeClr val="accent1"/>
          </a:solidFill>
          <a:ln w="19050">
            <a:solidFill>
              <a:schemeClr val="lt1"/>
            </a:solidFill>
          </a:ln>
          <a:effectLst/>
        </c:spPr>
      </c:pivotFmt>
      <c:pivotFmt>
        <c:idx val="8358"/>
        <c:spPr>
          <a:solidFill>
            <a:schemeClr val="accent1"/>
          </a:solidFill>
          <a:ln w="19050">
            <a:solidFill>
              <a:schemeClr val="lt1"/>
            </a:solidFill>
          </a:ln>
          <a:effectLst/>
        </c:spPr>
      </c:pivotFmt>
      <c:pivotFmt>
        <c:idx val="8359"/>
        <c:spPr>
          <a:solidFill>
            <a:schemeClr val="accent1"/>
          </a:solidFill>
          <a:ln w="19050">
            <a:solidFill>
              <a:schemeClr val="lt1"/>
            </a:solidFill>
          </a:ln>
          <a:effectLst/>
        </c:spPr>
      </c:pivotFmt>
      <c:pivotFmt>
        <c:idx val="8360"/>
        <c:spPr>
          <a:solidFill>
            <a:schemeClr val="accent1"/>
          </a:solidFill>
          <a:ln w="19050">
            <a:solidFill>
              <a:schemeClr val="lt1"/>
            </a:solidFill>
          </a:ln>
          <a:effectLst/>
        </c:spPr>
      </c:pivotFmt>
      <c:pivotFmt>
        <c:idx val="8361"/>
        <c:spPr>
          <a:solidFill>
            <a:schemeClr val="accent1"/>
          </a:solidFill>
          <a:ln w="19050">
            <a:solidFill>
              <a:schemeClr val="lt1"/>
            </a:solidFill>
          </a:ln>
          <a:effectLst/>
        </c:spPr>
      </c:pivotFmt>
      <c:pivotFmt>
        <c:idx val="8362"/>
        <c:spPr>
          <a:solidFill>
            <a:schemeClr val="accent1"/>
          </a:solidFill>
          <a:ln w="19050">
            <a:solidFill>
              <a:schemeClr val="lt1"/>
            </a:solidFill>
          </a:ln>
          <a:effectLst/>
        </c:spPr>
      </c:pivotFmt>
      <c:pivotFmt>
        <c:idx val="8363"/>
        <c:spPr>
          <a:solidFill>
            <a:schemeClr val="accent1"/>
          </a:solidFill>
          <a:ln w="19050">
            <a:solidFill>
              <a:schemeClr val="lt1"/>
            </a:solidFill>
          </a:ln>
          <a:effectLst/>
        </c:spPr>
      </c:pivotFmt>
      <c:pivotFmt>
        <c:idx val="8364"/>
        <c:spPr>
          <a:solidFill>
            <a:schemeClr val="accent1"/>
          </a:solidFill>
          <a:ln w="19050">
            <a:solidFill>
              <a:schemeClr val="lt1"/>
            </a:solidFill>
          </a:ln>
          <a:effectLst/>
        </c:spPr>
      </c:pivotFmt>
      <c:pivotFmt>
        <c:idx val="8365"/>
        <c:spPr>
          <a:solidFill>
            <a:schemeClr val="accent1"/>
          </a:solidFill>
          <a:ln w="19050">
            <a:solidFill>
              <a:schemeClr val="lt1"/>
            </a:solidFill>
          </a:ln>
          <a:effectLst/>
        </c:spPr>
      </c:pivotFmt>
      <c:pivotFmt>
        <c:idx val="8366"/>
        <c:spPr>
          <a:solidFill>
            <a:schemeClr val="accent1"/>
          </a:solidFill>
          <a:ln w="19050">
            <a:solidFill>
              <a:schemeClr val="lt1"/>
            </a:solidFill>
          </a:ln>
          <a:effectLst/>
        </c:spPr>
      </c:pivotFmt>
      <c:pivotFmt>
        <c:idx val="8367"/>
        <c:spPr>
          <a:solidFill>
            <a:schemeClr val="accent1"/>
          </a:solidFill>
          <a:ln w="19050">
            <a:solidFill>
              <a:schemeClr val="lt1"/>
            </a:solidFill>
          </a:ln>
          <a:effectLst/>
        </c:spPr>
      </c:pivotFmt>
      <c:pivotFmt>
        <c:idx val="8368"/>
        <c:spPr>
          <a:solidFill>
            <a:schemeClr val="accent1"/>
          </a:solidFill>
          <a:ln w="19050">
            <a:solidFill>
              <a:schemeClr val="lt1"/>
            </a:solidFill>
          </a:ln>
          <a:effectLst/>
        </c:spPr>
      </c:pivotFmt>
      <c:pivotFmt>
        <c:idx val="8369"/>
        <c:spPr>
          <a:solidFill>
            <a:schemeClr val="accent1"/>
          </a:solidFill>
          <a:ln w="19050">
            <a:solidFill>
              <a:schemeClr val="lt1"/>
            </a:solidFill>
          </a:ln>
          <a:effectLst/>
        </c:spPr>
      </c:pivotFmt>
      <c:pivotFmt>
        <c:idx val="8370"/>
        <c:spPr>
          <a:solidFill>
            <a:schemeClr val="accent1"/>
          </a:solidFill>
          <a:ln w="19050">
            <a:solidFill>
              <a:schemeClr val="lt1"/>
            </a:solidFill>
          </a:ln>
          <a:effectLst/>
        </c:spPr>
      </c:pivotFmt>
      <c:pivotFmt>
        <c:idx val="8371"/>
        <c:spPr>
          <a:solidFill>
            <a:schemeClr val="accent1"/>
          </a:solidFill>
          <a:ln w="19050">
            <a:solidFill>
              <a:schemeClr val="lt1"/>
            </a:solidFill>
          </a:ln>
          <a:effectLst/>
        </c:spPr>
      </c:pivotFmt>
      <c:pivotFmt>
        <c:idx val="8372"/>
        <c:spPr>
          <a:solidFill>
            <a:schemeClr val="accent1"/>
          </a:solidFill>
          <a:ln w="19050">
            <a:solidFill>
              <a:schemeClr val="lt1"/>
            </a:solidFill>
          </a:ln>
          <a:effectLst/>
        </c:spPr>
      </c:pivotFmt>
      <c:pivotFmt>
        <c:idx val="8373"/>
        <c:spPr>
          <a:solidFill>
            <a:schemeClr val="accent1"/>
          </a:solidFill>
          <a:ln w="19050">
            <a:solidFill>
              <a:schemeClr val="lt1"/>
            </a:solidFill>
          </a:ln>
          <a:effectLst/>
        </c:spPr>
      </c:pivotFmt>
      <c:pivotFmt>
        <c:idx val="8374"/>
        <c:spPr>
          <a:solidFill>
            <a:schemeClr val="accent1"/>
          </a:solidFill>
          <a:ln w="19050">
            <a:solidFill>
              <a:schemeClr val="lt1"/>
            </a:solidFill>
          </a:ln>
          <a:effectLst/>
        </c:spPr>
      </c:pivotFmt>
      <c:pivotFmt>
        <c:idx val="8375"/>
        <c:spPr>
          <a:solidFill>
            <a:schemeClr val="accent1"/>
          </a:solidFill>
          <a:ln w="19050">
            <a:solidFill>
              <a:schemeClr val="lt1"/>
            </a:solidFill>
          </a:ln>
          <a:effectLst/>
        </c:spPr>
      </c:pivotFmt>
      <c:pivotFmt>
        <c:idx val="8376"/>
        <c:spPr>
          <a:solidFill>
            <a:schemeClr val="accent1"/>
          </a:solidFill>
          <a:ln w="19050">
            <a:solidFill>
              <a:schemeClr val="lt1"/>
            </a:solidFill>
          </a:ln>
          <a:effectLst/>
        </c:spPr>
      </c:pivotFmt>
      <c:pivotFmt>
        <c:idx val="8377"/>
        <c:spPr>
          <a:solidFill>
            <a:schemeClr val="accent1"/>
          </a:solidFill>
          <a:ln w="19050">
            <a:solidFill>
              <a:schemeClr val="lt1"/>
            </a:solidFill>
          </a:ln>
          <a:effectLst/>
        </c:spPr>
      </c:pivotFmt>
      <c:pivotFmt>
        <c:idx val="8378"/>
        <c:spPr>
          <a:solidFill>
            <a:schemeClr val="accent1"/>
          </a:solidFill>
          <a:ln w="19050">
            <a:solidFill>
              <a:schemeClr val="lt1"/>
            </a:solidFill>
          </a:ln>
          <a:effectLst/>
        </c:spPr>
      </c:pivotFmt>
      <c:pivotFmt>
        <c:idx val="8379"/>
        <c:spPr>
          <a:solidFill>
            <a:schemeClr val="accent1"/>
          </a:solidFill>
          <a:ln w="19050">
            <a:solidFill>
              <a:schemeClr val="lt1"/>
            </a:solidFill>
          </a:ln>
          <a:effectLst/>
        </c:spPr>
        <c:marker>
          <c:symbol val="none"/>
        </c:marker>
      </c:pivotFmt>
      <c:pivotFmt>
        <c:idx val="8380"/>
        <c:spPr>
          <a:solidFill>
            <a:schemeClr val="accent1"/>
          </a:solidFill>
          <a:ln w="19050">
            <a:solidFill>
              <a:schemeClr val="lt1"/>
            </a:solidFill>
          </a:ln>
          <a:effectLst/>
        </c:spPr>
      </c:pivotFmt>
      <c:pivotFmt>
        <c:idx val="8381"/>
        <c:spPr>
          <a:solidFill>
            <a:schemeClr val="accent1"/>
          </a:solidFill>
          <a:ln w="19050">
            <a:solidFill>
              <a:schemeClr val="lt1"/>
            </a:solidFill>
          </a:ln>
          <a:effectLst/>
        </c:spPr>
      </c:pivotFmt>
      <c:pivotFmt>
        <c:idx val="8382"/>
        <c:spPr>
          <a:solidFill>
            <a:schemeClr val="accent1"/>
          </a:solidFill>
          <a:ln w="19050">
            <a:solidFill>
              <a:schemeClr val="lt1"/>
            </a:solidFill>
          </a:ln>
          <a:effectLst/>
        </c:spPr>
      </c:pivotFmt>
      <c:pivotFmt>
        <c:idx val="8383"/>
        <c:spPr>
          <a:solidFill>
            <a:schemeClr val="accent1"/>
          </a:solidFill>
          <a:ln w="19050">
            <a:solidFill>
              <a:schemeClr val="lt1"/>
            </a:solidFill>
          </a:ln>
          <a:effectLst/>
        </c:spPr>
      </c:pivotFmt>
      <c:pivotFmt>
        <c:idx val="8384"/>
        <c:spPr>
          <a:solidFill>
            <a:schemeClr val="accent1"/>
          </a:solidFill>
          <a:ln w="19050">
            <a:solidFill>
              <a:schemeClr val="lt1"/>
            </a:solidFill>
          </a:ln>
          <a:effectLst/>
        </c:spPr>
      </c:pivotFmt>
      <c:pivotFmt>
        <c:idx val="8385"/>
        <c:spPr>
          <a:solidFill>
            <a:schemeClr val="accent1"/>
          </a:solidFill>
          <a:ln w="19050">
            <a:solidFill>
              <a:schemeClr val="lt1"/>
            </a:solidFill>
          </a:ln>
          <a:effectLst/>
        </c:spPr>
      </c:pivotFmt>
      <c:pivotFmt>
        <c:idx val="8386"/>
        <c:spPr>
          <a:solidFill>
            <a:schemeClr val="accent1"/>
          </a:solidFill>
          <a:ln w="19050">
            <a:solidFill>
              <a:schemeClr val="lt1"/>
            </a:solidFill>
          </a:ln>
          <a:effectLst/>
        </c:spPr>
      </c:pivotFmt>
      <c:pivotFmt>
        <c:idx val="8387"/>
        <c:spPr>
          <a:solidFill>
            <a:schemeClr val="accent1"/>
          </a:solidFill>
          <a:ln w="19050">
            <a:solidFill>
              <a:schemeClr val="lt1"/>
            </a:solidFill>
          </a:ln>
          <a:effectLst/>
        </c:spPr>
      </c:pivotFmt>
      <c:pivotFmt>
        <c:idx val="8388"/>
        <c:spPr>
          <a:solidFill>
            <a:schemeClr val="accent1"/>
          </a:solidFill>
          <a:ln w="19050">
            <a:solidFill>
              <a:schemeClr val="lt1"/>
            </a:solidFill>
          </a:ln>
          <a:effectLst/>
        </c:spPr>
      </c:pivotFmt>
      <c:pivotFmt>
        <c:idx val="8389"/>
        <c:spPr>
          <a:solidFill>
            <a:schemeClr val="accent1"/>
          </a:solidFill>
          <a:ln w="19050">
            <a:solidFill>
              <a:schemeClr val="lt1"/>
            </a:solidFill>
          </a:ln>
          <a:effectLst/>
        </c:spPr>
      </c:pivotFmt>
      <c:pivotFmt>
        <c:idx val="8390"/>
        <c:spPr>
          <a:solidFill>
            <a:schemeClr val="accent1"/>
          </a:solidFill>
          <a:ln w="19050">
            <a:solidFill>
              <a:schemeClr val="lt1"/>
            </a:solidFill>
          </a:ln>
          <a:effectLst/>
        </c:spPr>
      </c:pivotFmt>
      <c:pivotFmt>
        <c:idx val="8391"/>
        <c:spPr>
          <a:solidFill>
            <a:schemeClr val="accent1"/>
          </a:solidFill>
          <a:ln w="19050">
            <a:solidFill>
              <a:schemeClr val="lt1"/>
            </a:solidFill>
          </a:ln>
          <a:effectLst/>
        </c:spPr>
      </c:pivotFmt>
      <c:pivotFmt>
        <c:idx val="8392"/>
        <c:spPr>
          <a:solidFill>
            <a:schemeClr val="accent1"/>
          </a:solidFill>
          <a:ln w="19050">
            <a:solidFill>
              <a:schemeClr val="lt1"/>
            </a:solidFill>
          </a:ln>
          <a:effectLst/>
        </c:spPr>
      </c:pivotFmt>
      <c:pivotFmt>
        <c:idx val="8393"/>
        <c:spPr>
          <a:solidFill>
            <a:schemeClr val="accent1"/>
          </a:solidFill>
          <a:ln w="19050">
            <a:solidFill>
              <a:schemeClr val="lt1"/>
            </a:solidFill>
          </a:ln>
          <a:effectLst/>
        </c:spPr>
      </c:pivotFmt>
      <c:pivotFmt>
        <c:idx val="8394"/>
        <c:spPr>
          <a:solidFill>
            <a:schemeClr val="accent1"/>
          </a:solidFill>
          <a:ln w="19050">
            <a:solidFill>
              <a:schemeClr val="lt1"/>
            </a:solidFill>
          </a:ln>
          <a:effectLst/>
        </c:spPr>
      </c:pivotFmt>
      <c:pivotFmt>
        <c:idx val="8395"/>
        <c:spPr>
          <a:solidFill>
            <a:schemeClr val="accent1"/>
          </a:solidFill>
          <a:ln w="19050">
            <a:solidFill>
              <a:schemeClr val="lt1"/>
            </a:solidFill>
          </a:ln>
          <a:effectLst/>
        </c:spPr>
      </c:pivotFmt>
      <c:pivotFmt>
        <c:idx val="8396"/>
        <c:spPr>
          <a:solidFill>
            <a:schemeClr val="accent1"/>
          </a:solidFill>
          <a:ln w="19050">
            <a:solidFill>
              <a:schemeClr val="lt1"/>
            </a:solidFill>
          </a:ln>
          <a:effectLst/>
        </c:spPr>
      </c:pivotFmt>
      <c:pivotFmt>
        <c:idx val="8397"/>
        <c:spPr>
          <a:solidFill>
            <a:schemeClr val="accent1"/>
          </a:solidFill>
          <a:ln w="19050">
            <a:solidFill>
              <a:schemeClr val="lt1"/>
            </a:solidFill>
          </a:ln>
          <a:effectLst/>
        </c:spPr>
      </c:pivotFmt>
      <c:pivotFmt>
        <c:idx val="8398"/>
        <c:spPr>
          <a:solidFill>
            <a:schemeClr val="accent1"/>
          </a:solidFill>
          <a:ln w="19050">
            <a:solidFill>
              <a:schemeClr val="lt1"/>
            </a:solidFill>
          </a:ln>
          <a:effectLst/>
        </c:spPr>
      </c:pivotFmt>
      <c:pivotFmt>
        <c:idx val="8399"/>
        <c:spPr>
          <a:solidFill>
            <a:schemeClr val="accent1"/>
          </a:solidFill>
          <a:ln w="19050">
            <a:solidFill>
              <a:schemeClr val="lt1"/>
            </a:solidFill>
          </a:ln>
          <a:effectLst/>
        </c:spPr>
      </c:pivotFmt>
      <c:pivotFmt>
        <c:idx val="8400"/>
        <c:spPr>
          <a:solidFill>
            <a:schemeClr val="accent1"/>
          </a:solidFill>
          <a:ln w="19050">
            <a:solidFill>
              <a:schemeClr val="lt1"/>
            </a:solidFill>
          </a:ln>
          <a:effectLst/>
        </c:spPr>
      </c:pivotFmt>
      <c:pivotFmt>
        <c:idx val="8401"/>
        <c:spPr>
          <a:solidFill>
            <a:schemeClr val="accent1"/>
          </a:solidFill>
          <a:ln w="19050">
            <a:solidFill>
              <a:schemeClr val="lt1"/>
            </a:solidFill>
          </a:ln>
          <a:effectLst/>
        </c:spPr>
      </c:pivotFmt>
      <c:pivotFmt>
        <c:idx val="8402"/>
        <c:spPr>
          <a:solidFill>
            <a:schemeClr val="accent1"/>
          </a:solidFill>
          <a:ln w="19050">
            <a:solidFill>
              <a:schemeClr val="lt1"/>
            </a:solidFill>
          </a:ln>
          <a:effectLst/>
        </c:spPr>
      </c:pivotFmt>
      <c:pivotFmt>
        <c:idx val="8403"/>
        <c:spPr>
          <a:solidFill>
            <a:schemeClr val="accent1"/>
          </a:solidFill>
          <a:ln w="19050">
            <a:solidFill>
              <a:schemeClr val="lt1"/>
            </a:solidFill>
          </a:ln>
          <a:effectLst/>
        </c:spPr>
      </c:pivotFmt>
      <c:pivotFmt>
        <c:idx val="8404"/>
        <c:spPr>
          <a:solidFill>
            <a:schemeClr val="accent1"/>
          </a:solidFill>
          <a:ln w="19050">
            <a:solidFill>
              <a:schemeClr val="lt1"/>
            </a:solidFill>
          </a:ln>
          <a:effectLst/>
        </c:spPr>
      </c:pivotFmt>
      <c:pivotFmt>
        <c:idx val="8405"/>
        <c:spPr>
          <a:solidFill>
            <a:schemeClr val="accent1"/>
          </a:solidFill>
          <a:ln w="19050">
            <a:solidFill>
              <a:schemeClr val="lt1"/>
            </a:solidFill>
          </a:ln>
          <a:effectLst/>
        </c:spPr>
      </c:pivotFmt>
      <c:pivotFmt>
        <c:idx val="8406"/>
        <c:spPr>
          <a:solidFill>
            <a:schemeClr val="accent1"/>
          </a:solidFill>
          <a:ln w="19050">
            <a:solidFill>
              <a:schemeClr val="lt1"/>
            </a:solidFill>
          </a:ln>
          <a:effectLst/>
        </c:spPr>
      </c:pivotFmt>
      <c:pivotFmt>
        <c:idx val="8407"/>
        <c:spPr>
          <a:solidFill>
            <a:schemeClr val="accent1"/>
          </a:solidFill>
          <a:ln w="19050">
            <a:solidFill>
              <a:schemeClr val="lt1"/>
            </a:solidFill>
          </a:ln>
          <a:effectLst/>
        </c:spPr>
      </c:pivotFmt>
      <c:pivotFmt>
        <c:idx val="8408"/>
        <c:spPr>
          <a:solidFill>
            <a:schemeClr val="accent1"/>
          </a:solidFill>
          <a:ln w="19050">
            <a:solidFill>
              <a:schemeClr val="lt1"/>
            </a:solidFill>
          </a:ln>
          <a:effectLst/>
        </c:spPr>
      </c:pivotFmt>
      <c:pivotFmt>
        <c:idx val="8409"/>
        <c:spPr>
          <a:solidFill>
            <a:schemeClr val="accent1"/>
          </a:solidFill>
          <a:ln w="19050">
            <a:solidFill>
              <a:schemeClr val="lt1"/>
            </a:solidFill>
          </a:ln>
          <a:effectLst/>
        </c:spPr>
      </c:pivotFmt>
      <c:pivotFmt>
        <c:idx val="8410"/>
        <c:spPr>
          <a:solidFill>
            <a:schemeClr val="accent1"/>
          </a:solidFill>
          <a:ln w="19050">
            <a:solidFill>
              <a:schemeClr val="lt1"/>
            </a:solidFill>
          </a:ln>
          <a:effectLst/>
        </c:spPr>
      </c:pivotFmt>
      <c:pivotFmt>
        <c:idx val="8411"/>
        <c:spPr>
          <a:solidFill>
            <a:schemeClr val="accent1"/>
          </a:solidFill>
          <a:ln w="19050">
            <a:solidFill>
              <a:schemeClr val="lt1"/>
            </a:solidFill>
          </a:ln>
          <a:effectLst/>
        </c:spPr>
      </c:pivotFmt>
      <c:pivotFmt>
        <c:idx val="8412"/>
        <c:spPr>
          <a:solidFill>
            <a:schemeClr val="accent1"/>
          </a:solidFill>
          <a:ln w="19050">
            <a:solidFill>
              <a:schemeClr val="lt1"/>
            </a:solidFill>
          </a:ln>
          <a:effectLst/>
        </c:spPr>
      </c:pivotFmt>
      <c:pivotFmt>
        <c:idx val="8413"/>
        <c:spPr>
          <a:solidFill>
            <a:schemeClr val="accent1"/>
          </a:solidFill>
          <a:ln w="19050">
            <a:solidFill>
              <a:schemeClr val="lt1"/>
            </a:solidFill>
          </a:ln>
          <a:effectLst/>
        </c:spPr>
      </c:pivotFmt>
      <c:pivotFmt>
        <c:idx val="8414"/>
        <c:spPr>
          <a:solidFill>
            <a:schemeClr val="accent1"/>
          </a:solidFill>
          <a:ln w="19050">
            <a:solidFill>
              <a:schemeClr val="lt1"/>
            </a:solidFill>
          </a:ln>
          <a:effectLst/>
        </c:spPr>
      </c:pivotFmt>
      <c:pivotFmt>
        <c:idx val="8415"/>
        <c:spPr>
          <a:solidFill>
            <a:schemeClr val="accent1"/>
          </a:solidFill>
          <a:ln w="19050">
            <a:solidFill>
              <a:schemeClr val="lt1"/>
            </a:solidFill>
          </a:ln>
          <a:effectLst/>
        </c:spPr>
      </c:pivotFmt>
      <c:pivotFmt>
        <c:idx val="8416"/>
        <c:spPr>
          <a:solidFill>
            <a:schemeClr val="accent1"/>
          </a:solidFill>
          <a:ln w="19050">
            <a:solidFill>
              <a:schemeClr val="lt1"/>
            </a:solidFill>
          </a:ln>
          <a:effectLst/>
        </c:spPr>
      </c:pivotFmt>
      <c:pivotFmt>
        <c:idx val="8417"/>
        <c:spPr>
          <a:solidFill>
            <a:schemeClr val="accent1"/>
          </a:solidFill>
          <a:ln w="19050">
            <a:solidFill>
              <a:schemeClr val="lt1"/>
            </a:solidFill>
          </a:ln>
          <a:effectLst/>
        </c:spPr>
      </c:pivotFmt>
      <c:pivotFmt>
        <c:idx val="8418"/>
        <c:spPr>
          <a:solidFill>
            <a:schemeClr val="accent1"/>
          </a:solidFill>
          <a:ln w="19050">
            <a:solidFill>
              <a:schemeClr val="lt1"/>
            </a:solidFill>
          </a:ln>
          <a:effectLst/>
        </c:spPr>
      </c:pivotFmt>
      <c:pivotFmt>
        <c:idx val="8419"/>
        <c:spPr>
          <a:solidFill>
            <a:schemeClr val="accent1"/>
          </a:solidFill>
          <a:ln w="19050">
            <a:solidFill>
              <a:schemeClr val="lt1"/>
            </a:solidFill>
          </a:ln>
          <a:effectLst/>
        </c:spPr>
      </c:pivotFmt>
      <c:pivotFmt>
        <c:idx val="8420"/>
        <c:spPr>
          <a:solidFill>
            <a:schemeClr val="accent1"/>
          </a:solidFill>
          <a:ln w="19050">
            <a:solidFill>
              <a:schemeClr val="lt1"/>
            </a:solidFill>
          </a:ln>
          <a:effectLst/>
        </c:spPr>
      </c:pivotFmt>
      <c:pivotFmt>
        <c:idx val="8421"/>
        <c:spPr>
          <a:solidFill>
            <a:schemeClr val="accent1"/>
          </a:solidFill>
          <a:ln w="19050">
            <a:solidFill>
              <a:schemeClr val="lt1"/>
            </a:solidFill>
          </a:ln>
          <a:effectLst/>
        </c:spPr>
      </c:pivotFmt>
      <c:pivotFmt>
        <c:idx val="8422"/>
        <c:spPr>
          <a:solidFill>
            <a:schemeClr val="accent1"/>
          </a:solidFill>
          <a:ln w="19050">
            <a:solidFill>
              <a:schemeClr val="lt1"/>
            </a:solidFill>
          </a:ln>
          <a:effectLst/>
        </c:spPr>
      </c:pivotFmt>
      <c:pivotFmt>
        <c:idx val="8423"/>
        <c:spPr>
          <a:solidFill>
            <a:schemeClr val="accent1"/>
          </a:solidFill>
          <a:ln w="19050">
            <a:solidFill>
              <a:schemeClr val="lt1"/>
            </a:solidFill>
          </a:ln>
          <a:effectLst/>
        </c:spPr>
      </c:pivotFmt>
      <c:pivotFmt>
        <c:idx val="8424"/>
        <c:spPr>
          <a:solidFill>
            <a:schemeClr val="accent1"/>
          </a:solidFill>
          <a:ln w="19050">
            <a:solidFill>
              <a:schemeClr val="lt1"/>
            </a:solidFill>
          </a:ln>
          <a:effectLst/>
        </c:spPr>
      </c:pivotFmt>
      <c:pivotFmt>
        <c:idx val="8425"/>
        <c:spPr>
          <a:solidFill>
            <a:schemeClr val="accent1"/>
          </a:solidFill>
          <a:ln w="19050">
            <a:solidFill>
              <a:schemeClr val="lt1"/>
            </a:solidFill>
          </a:ln>
          <a:effectLst/>
        </c:spPr>
      </c:pivotFmt>
      <c:pivotFmt>
        <c:idx val="8426"/>
        <c:spPr>
          <a:solidFill>
            <a:schemeClr val="accent1"/>
          </a:solidFill>
          <a:ln w="19050">
            <a:solidFill>
              <a:schemeClr val="lt1"/>
            </a:solidFill>
          </a:ln>
          <a:effectLst/>
        </c:spPr>
      </c:pivotFmt>
      <c:pivotFmt>
        <c:idx val="8427"/>
        <c:spPr>
          <a:solidFill>
            <a:schemeClr val="accent1"/>
          </a:solidFill>
          <a:ln w="19050">
            <a:solidFill>
              <a:schemeClr val="lt1"/>
            </a:solidFill>
          </a:ln>
          <a:effectLst/>
        </c:spPr>
      </c:pivotFmt>
      <c:pivotFmt>
        <c:idx val="8428"/>
        <c:spPr>
          <a:solidFill>
            <a:schemeClr val="accent1"/>
          </a:solidFill>
          <a:ln w="19050">
            <a:solidFill>
              <a:schemeClr val="lt1"/>
            </a:solidFill>
          </a:ln>
          <a:effectLst/>
        </c:spPr>
      </c:pivotFmt>
      <c:pivotFmt>
        <c:idx val="8429"/>
        <c:spPr>
          <a:solidFill>
            <a:schemeClr val="accent1"/>
          </a:solidFill>
          <a:ln w="19050">
            <a:solidFill>
              <a:schemeClr val="lt1"/>
            </a:solidFill>
          </a:ln>
          <a:effectLst/>
        </c:spPr>
      </c:pivotFmt>
      <c:pivotFmt>
        <c:idx val="8430"/>
        <c:spPr>
          <a:solidFill>
            <a:schemeClr val="accent1"/>
          </a:solidFill>
          <a:ln w="19050">
            <a:solidFill>
              <a:schemeClr val="lt1"/>
            </a:solidFill>
          </a:ln>
          <a:effectLst/>
        </c:spPr>
      </c:pivotFmt>
      <c:pivotFmt>
        <c:idx val="8431"/>
        <c:spPr>
          <a:solidFill>
            <a:schemeClr val="accent1"/>
          </a:solidFill>
          <a:ln w="19050">
            <a:solidFill>
              <a:schemeClr val="lt1"/>
            </a:solidFill>
          </a:ln>
          <a:effectLst/>
        </c:spPr>
      </c:pivotFmt>
      <c:pivotFmt>
        <c:idx val="8432"/>
        <c:spPr>
          <a:solidFill>
            <a:schemeClr val="accent1"/>
          </a:solidFill>
          <a:ln w="19050">
            <a:solidFill>
              <a:schemeClr val="lt1"/>
            </a:solidFill>
          </a:ln>
          <a:effectLst/>
        </c:spPr>
      </c:pivotFmt>
      <c:pivotFmt>
        <c:idx val="8433"/>
        <c:spPr>
          <a:solidFill>
            <a:schemeClr val="accent1"/>
          </a:solidFill>
          <a:ln w="19050">
            <a:solidFill>
              <a:schemeClr val="lt1"/>
            </a:solidFill>
          </a:ln>
          <a:effectLst/>
        </c:spPr>
      </c:pivotFmt>
      <c:pivotFmt>
        <c:idx val="8434"/>
        <c:spPr>
          <a:solidFill>
            <a:schemeClr val="accent1"/>
          </a:solidFill>
          <a:ln w="19050">
            <a:solidFill>
              <a:schemeClr val="lt1"/>
            </a:solidFill>
          </a:ln>
          <a:effectLst/>
        </c:spPr>
      </c:pivotFmt>
      <c:pivotFmt>
        <c:idx val="8435"/>
        <c:spPr>
          <a:solidFill>
            <a:schemeClr val="accent1"/>
          </a:solidFill>
          <a:ln w="19050">
            <a:solidFill>
              <a:schemeClr val="lt1"/>
            </a:solidFill>
          </a:ln>
          <a:effectLst/>
        </c:spPr>
      </c:pivotFmt>
      <c:pivotFmt>
        <c:idx val="8436"/>
        <c:spPr>
          <a:solidFill>
            <a:schemeClr val="accent1"/>
          </a:solidFill>
          <a:ln w="19050">
            <a:solidFill>
              <a:schemeClr val="lt1"/>
            </a:solidFill>
          </a:ln>
          <a:effectLst/>
        </c:spPr>
      </c:pivotFmt>
      <c:pivotFmt>
        <c:idx val="8437"/>
        <c:spPr>
          <a:solidFill>
            <a:schemeClr val="accent1"/>
          </a:solidFill>
          <a:ln w="19050">
            <a:solidFill>
              <a:schemeClr val="lt1"/>
            </a:solidFill>
          </a:ln>
          <a:effectLst/>
        </c:spPr>
      </c:pivotFmt>
      <c:pivotFmt>
        <c:idx val="8438"/>
        <c:spPr>
          <a:solidFill>
            <a:schemeClr val="accent1"/>
          </a:solidFill>
          <a:ln w="19050">
            <a:solidFill>
              <a:schemeClr val="lt1"/>
            </a:solidFill>
          </a:ln>
          <a:effectLst/>
        </c:spPr>
      </c:pivotFmt>
      <c:pivotFmt>
        <c:idx val="8439"/>
        <c:spPr>
          <a:solidFill>
            <a:schemeClr val="accent1"/>
          </a:solidFill>
          <a:ln w="19050">
            <a:solidFill>
              <a:schemeClr val="lt1"/>
            </a:solidFill>
          </a:ln>
          <a:effectLst/>
        </c:spPr>
      </c:pivotFmt>
      <c:pivotFmt>
        <c:idx val="8440"/>
        <c:spPr>
          <a:solidFill>
            <a:schemeClr val="accent1"/>
          </a:solidFill>
          <a:ln w="19050">
            <a:solidFill>
              <a:schemeClr val="lt1"/>
            </a:solidFill>
          </a:ln>
          <a:effectLst/>
        </c:spPr>
      </c:pivotFmt>
      <c:pivotFmt>
        <c:idx val="8441"/>
        <c:spPr>
          <a:solidFill>
            <a:schemeClr val="accent1"/>
          </a:solidFill>
          <a:ln w="19050">
            <a:solidFill>
              <a:schemeClr val="lt1"/>
            </a:solidFill>
          </a:ln>
          <a:effectLst/>
        </c:spPr>
      </c:pivotFmt>
      <c:pivotFmt>
        <c:idx val="8442"/>
        <c:spPr>
          <a:solidFill>
            <a:schemeClr val="accent1"/>
          </a:solidFill>
          <a:ln w="19050">
            <a:solidFill>
              <a:schemeClr val="lt1"/>
            </a:solidFill>
          </a:ln>
          <a:effectLst/>
        </c:spPr>
      </c:pivotFmt>
      <c:pivotFmt>
        <c:idx val="8443"/>
        <c:spPr>
          <a:solidFill>
            <a:schemeClr val="accent1"/>
          </a:solidFill>
          <a:ln w="19050">
            <a:solidFill>
              <a:schemeClr val="lt1"/>
            </a:solidFill>
          </a:ln>
          <a:effectLst/>
        </c:spPr>
      </c:pivotFmt>
      <c:pivotFmt>
        <c:idx val="8444"/>
        <c:spPr>
          <a:solidFill>
            <a:schemeClr val="accent1"/>
          </a:solidFill>
          <a:ln w="19050">
            <a:solidFill>
              <a:schemeClr val="lt1"/>
            </a:solidFill>
          </a:ln>
          <a:effectLst/>
        </c:spPr>
      </c:pivotFmt>
      <c:pivotFmt>
        <c:idx val="8445"/>
        <c:spPr>
          <a:solidFill>
            <a:schemeClr val="accent1"/>
          </a:solidFill>
          <a:ln w="19050">
            <a:solidFill>
              <a:schemeClr val="lt1"/>
            </a:solidFill>
          </a:ln>
          <a:effectLst/>
        </c:spPr>
      </c:pivotFmt>
      <c:pivotFmt>
        <c:idx val="8446"/>
        <c:spPr>
          <a:solidFill>
            <a:schemeClr val="accent1"/>
          </a:solidFill>
          <a:ln w="19050">
            <a:solidFill>
              <a:schemeClr val="lt1"/>
            </a:solidFill>
          </a:ln>
          <a:effectLst/>
        </c:spPr>
      </c:pivotFmt>
      <c:pivotFmt>
        <c:idx val="8447"/>
        <c:spPr>
          <a:solidFill>
            <a:schemeClr val="accent1"/>
          </a:solidFill>
          <a:ln w="19050">
            <a:solidFill>
              <a:schemeClr val="lt1"/>
            </a:solidFill>
          </a:ln>
          <a:effectLst/>
        </c:spPr>
      </c:pivotFmt>
      <c:pivotFmt>
        <c:idx val="8448"/>
        <c:spPr>
          <a:solidFill>
            <a:schemeClr val="accent1"/>
          </a:solidFill>
          <a:ln w="19050">
            <a:solidFill>
              <a:schemeClr val="lt1"/>
            </a:solidFill>
          </a:ln>
          <a:effectLst/>
        </c:spPr>
      </c:pivotFmt>
      <c:pivotFmt>
        <c:idx val="8449"/>
        <c:spPr>
          <a:solidFill>
            <a:schemeClr val="accent1"/>
          </a:solidFill>
          <a:ln w="19050">
            <a:solidFill>
              <a:schemeClr val="lt1"/>
            </a:solidFill>
          </a:ln>
          <a:effectLst/>
        </c:spPr>
      </c:pivotFmt>
      <c:pivotFmt>
        <c:idx val="8450"/>
        <c:spPr>
          <a:solidFill>
            <a:schemeClr val="accent1"/>
          </a:solidFill>
          <a:ln w="19050">
            <a:solidFill>
              <a:schemeClr val="lt1"/>
            </a:solidFill>
          </a:ln>
          <a:effectLst/>
        </c:spPr>
      </c:pivotFmt>
      <c:pivotFmt>
        <c:idx val="8451"/>
        <c:spPr>
          <a:solidFill>
            <a:schemeClr val="accent1"/>
          </a:solidFill>
          <a:ln w="19050">
            <a:solidFill>
              <a:schemeClr val="lt1"/>
            </a:solidFill>
          </a:ln>
          <a:effectLst/>
        </c:spPr>
      </c:pivotFmt>
      <c:pivotFmt>
        <c:idx val="8452"/>
        <c:spPr>
          <a:solidFill>
            <a:schemeClr val="accent1"/>
          </a:solidFill>
          <a:ln w="19050">
            <a:solidFill>
              <a:schemeClr val="lt1"/>
            </a:solidFill>
          </a:ln>
          <a:effectLst/>
        </c:spPr>
      </c:pivotFmt>
      <c:pivotFmt>
        <c:idx val="8453"/>
        <c:spPr>
          <a:solidFill>
            <a:schemeClr val="accent1"/>
          </a:solidFill>
          <a:ln w="19050">
            <a:solidFill>
              <a:schemeClr val="lt1"/>
            </a:solidFill>
          </a:ln>
          <a:effectLst/>
        </c:spPr>
      </c:pivotFmt>
      <c:pivotFmt>
        <c:idx val="8454"/>
        <c:spPr>
          <a:solidFill>
            <a:schemeClr val="accent1"/>
          </a:solidFill>
          <a:ln w="19050">
            <a:solidFill>
              <a:schemeClr val="lt1"/>
            </a:solidFill>
          </a:ln>
          <a:effectLst/>
        </c:spPr>
      </c:pivotFmt>
      <c:pivotFmt>
        <c:idx val="8455"/>
        <c:spPr>
          <a:solidFill>
            <a:schemeClr val="accent1"/>
          </a:solidFill>
          <a:ln w="19050">
            <a:solidFill>
              <a:schemeClr val="lt1"/>
            </a:solidFill>
          </a:ln>
          <a:effectLst/>
        </c:spPr>
      </c:pivotFmt>
      <c:pivotFmt>
        <c:idx val="8456"/>
        <c:spPr>
          <a:solidFill>
            <a:schemeClr val="accent1"/>
          </a:solidFill>
          <a:ln w="19050">
            <a:solidFill>
              <a:schemeClr val="lt1"/>
            </a:solidFill>
          </a:ln>
          <a:effectLst/>
        </c:spPr>
      </c:pivotFmt>
      <c:pivotFmt>
        <c:idx val="8457"/>
        <c:spPr>
          <a:solidFill>
            <a:schemeClr val="accent1"/>
          </a:solidFill>
          <a:ln w="19050">
            <a:solidFill>
              <a:schemeClr val="lt1"/>
            </a:solidFill>
          </a:ln>
          <a:effectLst/>
        </c:spPr>
      </c:pivotFmt>
      <c:pivotFmt>
        <c:idx val="8458"/>
        <c:spPr>
          <a:solidFill>
            <a:schemeClr val="accent1"/>
          </a:solidFill>
          <a:ln w="19050">
            <a:solidFill>
              <a:schemeClr val="lt1"/>
            </a:solidFill>
          </a:ln>
          <a:effectLst/>
        </c:spPr>
      </c:pivotFmt>
      <c:pivotFmt>
        <c:idx val="8459"/>
        <c:spPr>
          <a:solidFill>
            <a:schemeClr val="accent1"/>
          </a:solidFill>
          <a:ln w="19050">
            <a:solidFill>
              <a:schemeClr val="lt1"/>
            </a:solidFill>
          </a:ln>
          <a:effectLst/>
        </c:spPr>
      </c:pivotFmt>
      <c:pivotFmt>
        <c:idx val="8460"/>
        <c:spPr>
          <a:solidFill>
            <a:schemeClr val="accent1"/>
          </a:solidFill>
          <a:ln w="19050">
            <a:solidFill>
              <a:schemeClr val="lt1"/>
            </a:solidFill>
          </a:ln>
          <a:effectLst/>
        </c:spPr>
      </c:pivotFmt>
      <c:pivotFmt>
        <c:idx val="8461"/>
        <c:spPr>
          <a:solidFill>
            <a:schemeClr val="accent1"/>
          </a:solidFill>
          <a:ln w="19050">
            <a:solidFill>
              <a:schemeClr val="lt1"/>
            </a:solidFill>
          </a:ln>
          <a:effectLst/>
        </c:spPr>
      </c:pivotFmt>
      <c:pivotFmt>
        <c:idx val="8462"/>
        <c:spPr>
          <a:solidFill>
            <a:schemeClr val="accent1"/>
          </a:solidFill>
          <a:ln w="19050">
            <a:solidFill>
              <a:schemeClr val="lt1"/>
            </a:solidFill>
          </a:ln>
          <a:effectLst/>
        </c:spPr>
      </c:pivotFmt>
      <c:pivotFmt>
        <c:idx val="8463"/>
        <c:spPr>
          <a:solidFill>
            <a:schemeClr val="accent1"/>
          </a:solidFill>
          <a:ln w="19050">
            <a:solidFill>
              <a:schemeClr val="lt1"/>
            </a:solidFill>
          </a:ln>
          <a:effectLst/>
        </c:spPr>
      </c:pivotFmt>
      <c:pivotFmt>
        <c:idx val="8464"/>
        <c:spPr>
          <a:solidFill>
            <a:schemeClr val="accent1"/>
          </a:solidFill>
          <a:ln w="19050">
            <a:solidFill>
              <a:schemeClr val="lt1"/>
            </a:solidFill>
          </a:ln>
          <a:effectLst/>
        </c:spPr>
      </c:pivotFmt>
      <c:pivotFmt>
        <c:idx val="8465"/>
        <c:spPr>
          <a:solidFill>
            <a:schemeClr val="accent1"/>
          </a:solidFill>
          <a:ln w="19050">
            <a:solidFill>
              <a:schemeClr val="lt1"/>
            </a:solidFill>
          </a:ln>
          <a:effectLst/>
        </c:spPr>
      </c:pivotFmt>
      <c:pivotFmt>
        <c:idx val="8466"/>
        <c:spPr>
          <a:solidFill>
            <a:schemeClr val="accent1"/>
          </a:solidFill>
          <a:ln w="19050">
            <a:solidFill>
              <a:schemeClr val="lt1"/>
            </a:solidFill>
          </a:ln>
          <a:effectLst/>
        </c:spPr>
      </c:pivotFmt>
      <c:pivotFmt>
        <c:idx val="8467"/>
        <c:spPr>
          <a:solidFill>
            <a:schemeClr val="accent1"/>
          </a:solidFill>
          <a:ln w="19050">
            <a:solidFill>
              <a:schemeClr val="lt1"/>
            </a:solidFill>
          </a:ln>
          <a:effectLst/>
        </c:spPr>
      </c:pivotFmt>
      <c:pivotFmt>
        <c:idx val="8468"/>
        <c:spPr>
          <a:solidFill>
            <a:schemeClr val="accent1"/>
          </a:solidFill>
          <a:ln w="19050">
            <a:solidFill>
              <a:schemeClr val="lt1"/>
            </a:solidFill>
          </a:ln>
          <a:effectLst/>
        </c:spPr>
      </c:pivotFmt>
      <c:pivotFmt>
        <c:idx val="8469"/>
        <c:spPr>
          <a:solidFill>
            <a:schemeClr val="accent1"/>
          </a:solidFill>
          <a:ln w="19050">
            <a:solidFill>
              <a:schemeClr val="lt1"/>
            </a:solidFill>
          </a:ln>
          <a:effectLst/>
        </c:spPr>
      </c:pivotFmt>
      <c:pivotFmt>
        <c:idx val="8470"/>
        <c:spPr>
          <a:solidFill>
            <a:schemeClr val="accent1"/>
          </a:solidFill>
          <a:ln w="19050">
            <a:solidFill>
              <a:schemeClr val="lt1"/>
            </a:solidFill>
          </a:ln>
          <a:effectLst/>
        </c:spPr>
      </c:pivotFmt>
      <c:pivotFmt>
        <c:idx val="8471"/>
        <c:spPr>
          <a:solidFill>
            <a:schemeClr val="accent1"/>
          </a:solidFill>
          <a:ln w="19050">
            <a:solidFill>
              <a:schemeClr val="lt1"/>
            </a:solidFill>
          </a:ln>
          <a:effectLst/>
        </c:spPr>
      </c:pivotFmt>
      <c:pivotFmt>
        <c:idx val="8472"/>
        <c:spPr>
          <a:solidFill>
            <a:schemeClr val="accent1"/>
          </a:solidFill>
          <a:ln w="19050">
            <a:solidFill>
              <a:schemeClr val="lt1"/>
            </a:solidFill>
          </a:ln>
          <a:effectLst/>
        </c:spPr>
      </c:pivotFmt>
      <c:pivotFmt>
        <c:idx val="8473"/>
        <c:spPr>
          <a:solidFill>
            <a:schemeClr val="accent1"/>
          </a:solidFill>
          <a:ln w="19050">
            <a:solidFill>
              <a:schemeClr val="lt1"/>
            </a:solidFill>
          </a:ln>
          <a:effectLst/>
        </c:spPr>
      </c:pivotFmt>
      <c:pivotFmt>
        <c:idx val="8474"/>
        <c:spPr>
          <a:solidFill>
            <a:schemeClr val="accent1"/>
          </a:solidFill>
          <a:ln w="19050">
            <a:solidFill>
              <a:schemeClr val="lt1"/>
            </a:solidFill>
          </a:ln>
          <a:effectLst/>
        </c:spPr>
      </c:pivotFmt>
      <c:pivotFmt>
        <c:idx val="8475"/>
        <c:spPr>
          <a:solidFill>
            <a:schemeClr val="accent1"/>
          </a:solidFill>
          <a:ln w="19050">
            <a:solidFill>
              <a:schemeClr val="lt1"/>
            </a:solidFill>
          </a:ln>
          <a:effectLst/>
        </c:spPr>
      </c:pivotFmt>
      <c:pivotFmt>
        <c:idx val="8476"/>
        <c:spPr>
          <a:solidFill>
            <a:schemeClr val="accent1"/>
          </a:solidFill>
          <a:ln w="19050">
            <a:solidFill>
              <a:schemeClr val="lt1"/>
            </a:solidFill>
          </a:ln>
          <a:effectLst/>
        </c:spPr>
      </c:pivotFmt>
      <c:pivotFmt>
        <c:idx val="8477"/>
        <c:spPr>
          <a:solidFill>
            <a:schemeClr val="accent1"/>
          </a:solidFill>
          <a:ln w="19050">
            <a:solidFill>
              <a:schemeClr val="lt1"/>
            </a:solidFill>
          </a:ln>
          <a:effectLst/>
        </c:spPr>
      </c:pivotFmt>
      <c:pivotFmt>
        <c:idx val="8478"/>
        <c:spPr>
          <a:solidFill>
            <a:schemeClr val="accent1"/>
          </a:solidFill>
          <a:ln w="19050">
            <a:solidFill>
              <a:schemeClr val="lt1"/>
            </a:solidFill>
          </a:ln>
          <a:effectLst/>
        </c:spPr>
      </c:pivotFmt>
      <c:pivotFmt>
        <c:idx val="8479"/>
        <c:spPr>
          <a:solidFill>
            <a:schemeClr val="accent1"/>
          </a:solidFill>
          <a:ln w="19050">
            <a:solidFill>
              <a:schemeClr val="lt1"/>
            </a:solidFill>
          </a:ln>
          <a:effectLst/>
        </c:spPr>
      </c:pivotFmt>
      <c:pivotFmt>
        <c:idx val="8480"/>
        <c:spPr>
          <a:solidFill>
            <a:schemeClr val="accent1"/>
          </a:solidFill>
          <a:ln w="19050">
            <a:solidFill>
              <a:schemeClr val="lt1"/>
            </a:solidFill>
          </a:ln>
          <a:effectLst/>
        </c:spPr>
      </c:pivotFmt>
      <c:pivotFmt>
        <c:idx val="8481"/>
        <c:spPr>
          <a:solidFill>
            <a:schemeClr val="accent1"/>
          </a:solidFill>
          <a:ln w="19050">
            <a:solidFill>
              <a:schemeClr val="lt1"/>
            </a:solidFill>
          </a:ln>
          <a:effectLst/>
        </c:spPr>
      </c:pivotFmt>
      <c:pivotFmt>
        <c:idx val="8482"/>
        <c:spPr>
          <a:solidFill>
            <a:schemeClr val="accent1"/>
          </a:solidFill>
          <a:ln w="19050">
            <a:solidFill>
              <a:schemeClr val="lt1"/>
            </a:solidFill>
          </a:ln>
          <a:effectLst/>
        </c:spPr>
      </c:pivotFmt>
      <c:pivotFmt>
        <c:idx val="8483"/>
        <c:spPr>
          <a:solidFill>
            <a:schemeClr val="accent1"/>
          </a:solidFill>
          <a:ln w="19050">
            <a:solidFill>
              <a:schemeClr val="lt1"/>
            </a:solidFill>
          </a:ln>
          <a:effectLst/>
        </c:spPr>
      </c:pivotFmt>
      <c:pivotFmt>
        <c:idx val="8484"/>
        <c:spPr>
          <a:solidFill>
            <a:schemeClr val="accent1"/>
          </a:solidFill>
          <a:ln w="19050">
            <a:solidFill>
              <a:schemeClr val="lt1"/>
            </a:solidFill>
          </a:ln>
          <a:effectLst/>
        </c:spPr>
      </c:pivotFmt>
      <c:pivotFmt>
        <c:idx val="8485"/>
        <c:spPr>
          <a:solidFill>
            <a:schemeClr val="accent1"/>
          </a:solidFill>
          <a:ln w="19050">
            <a:solidFill>
              <a:schemeClr val="lt1"/>
            </a:solidFill>
          </a:ln>
          <a:effectLst/>
        </c:spPr>
      </c:pivotFmt>
      <c:pivotFmt>
        <c:idx val="8486"/>
        <c:spPr>
          <a:solidFill>
            <a:schemeClr val="accent1"/>
          </a:solidFill>
          <a:ln w="19050">
            <a:solidFill>
              <a:schemeClr val="lt1"/>
            </a:solidFill>
          </a:ln>
          <a:effectLst/>
        </c:spPr>
      </c:pivotFmt>
      <c:pivotFmt>
        <c:idx val="8487"/>
        <c:spPr>
          <a:solidFill>
            <a:schemeClr val="accent1"/>
          </a:solidFill>
          <a:ln w="19050">
            <a:solidFill>
              <a:schemeClr val="lt1"/>
            </a:solidFill>
          </a:ln>
          <a:effectLst/>
        </c:spPr>
      </c:pivotFmt>
      <c:pivotFmt>
        <c:idx val="8488"/>
        <c:spPr>
          <a:solidFill>
            <a:schemeClr val="accent1"/>
          </a:solidFill>
          <a:ln w="19050">
            <a:solidFill>
              <a:schemeClr val="lt1"/>
            </a:solidFill>
          </a:ln>
          <a:effectLst/>
        </c:spPr>
      </c:pivotFmt>
      <c:pivotFmt>
        <c:idx val="8489"/>
        <c:spPr>
          <a:solidFill>
            <a:schemeClr val="accent1"/>
          </a:solidFill>
          <a:ln w="19050">
            <a:solidFill>
              <a:schemeClr val="lt1"/>
            </a:solidFill>
          </a:ln>
          <a:effectLst/>
        </c:spPr>
      </c:pivotFmt>
      <c:pivotFmt>
        <c:idx val="8490"/>
        <c:spPr>
          <a:solidFill>
            <a:schemeClr val="accent1"/>
          </a:solidFill>
          <a:ln w="19050">
            <a:solidFill>
              <a:schemeClr val="lt1"/>
            </a:solidFill>
          </a:ln>
          <a:effectLst/>
        </c:spPr>
      </c:pivotFmt>
      <c:pivotFmt>
        <c:idx val="8491"/>
        <c:spPr>
          <a:solidFill>
            <a:schemeClr val="accent1"/>
          </a:solidFill>
          <a:ln w="19050">
            <a:solidFill>
              <a:schemeClr val="lt1"/>
            </a:solidFill>
          </a:ln>
          <a:effectLst/>
        </c:spPr>
      </c:pivotFmt>
      <c:pivotFmt>
        <c:idx val="8492"/>
        <c:spPr>
          <a:solidFill>
            <a:schemeClr val="accent1"/>
          </a:solidFill>
          <a:ln w="19050">
            <a:solidFill>
              <a:schemeClr val="lt1"/>
            </a:solidFill>
          </a:ln>
          <a:effectLst/>
        </c:spPr>
      </c:pivotFmt>
      <c:pivotFmt>
        <c:idx val="8493"/>
        <c:spPr>
          <a:solidFill>
            <a:schemeClr val="accent1"/>
          </a:solidFill>
          <a:ln w="19050">
            <a:solidFill>
              <a:schemeClr val="lt1"/>
            </a:solidFill>
          </a:ln>
          <a:effectLst/>
        </c:spPr>
      </c:pivotFmt>
      <c:pivotFmt>
        <c:idx val="8494"/>
        <c:spPr>
          <a:solidFill>
            <a:schemeClr val="accent1"/>
          </a:solidFill>
          <a:ln w="19050">
            <a:solidFill>
              <a:schemeClr val="lt1"/>
            </a:solidFill>
          </a:ln>
          <a:effectLst/>
        </c:spPr>
      </c:pivotFmt>
      <c:pivotFmt>
        <c:idx val="8495"/>
        <c:spPr>
          <a:solidFill>
            <a:schemeClr val="accent1"/>
          </a:solidFill>
          <a:ln w="19050">
            <a:solidFill>
              <a:schemeClr val="lt1"/>
            </a:solidFill>
          </a:ln>
          <a:effectLst/>
        </c:spPr>
      </c:pivotFmt>
      <c:pivotFmt>
        <c:idx val="8496"/>
        <c:spPr>
          <a:solidFill>
            <a:schemeClr val="accent1"/>
          </a:solidFill>
          <a:ln w="19050">
            <a:solidFill>
              <a:schemeClr val="lt1"/>
            </a:solidFill>
          </a:ln>
          <a:effectLst/>
        </c:spPr>
      </c:pivotFmt>
      <c:pivotFmt>
        <c:idx val="8497"/>
        <c:spPr>
          <a:solidFill>
            <a:schemeClr val="accent1"/>
          </a:solidFill>
          <a:ln w="19050">
            <a:solidFill>
              <a:schemeClr val="lt1"/>
            </a:solidFill>
          </a:ln>
          <a:effectLst/>
        </c:spPr>
      </c:pivotFmt>
      <c:pivotFmt>
        <c:idx val="8498"/>
        <c:spPr>
          <a:solidFill>
            <a:schemeClr val="accent1"/>
          </a:solidFill>
          <a:ln w="19050">
            <a:solidFill>
              <a:schemeClr val="lt1"/>
            </a:solidFill>
          </a:ln>
          <a:effectLst/>
        </c:spPr>
      </c:pivotFmt>
      <c:pivotFmt>
        <c:idx val="8499"/>
        <c:spPr>
          <a:solidFill>
            <a:schemeClr val="accent1"/>
          </a:solidFill>
          <a:ln w="19050">
            <a:solidFill>
              <a:schemeClr val="lt1"/>
            </a:solidFill>
          </a:ln>
          <a:effectLst/>
        </c:spPr>
      </c:pivotFmt>
      <c:pivotFmt>
        <c:idx val="8500"/>
        <c:spPr>
          <a:solidFill>
            <a:schemeClr val="accent1"/>
          </a:solidFill>
          <a:ln w="19050">
            <a:solidFill>
              <a:schemeClr val="lt1"/>
            </a:solidFill>
          </a:ln>
          <a:effectLst/>
        </c:spPr>
      </c:pivotFmt>
      <c:pivotFmt>
        <c:idx val="8501"/>
        <c:spPr>
          <a:solidFill>
            <a:schemeClr val="accent1"/>
          </a:solidFill>
          <a:ln w="19050">
            <a:solidFill>
              <a:schemeClr val="lt1"/>
            </a:solidFill>
          </a:ln>
          <a:effectLst/>
        </c:spPr>
      </c:pivotFmt>
      <c:pivotFmt>
        <c:idx val="8502"/>
        <c:spPr>
          <a:solidFill>
            <a:schemeClr val="accent1"/>
          </a:solidFill>
          <a:ln w="19050">
            <a:solidFill>
              <a:schemeClr val="lt1"/>
            </a:solidFill>
          </a:ln>
          <a:effectLst/>
        </c:spPr>
      </c:pivotFmt>
      <c:pivotFmt>
        <c:idx val="8503"/>
        <c:spPr>
          <a:solidFill>
            <a:schemeClr val="accent1"/>
          </a:solidFill>
          <a:ln w="19050">
            <a:solidFill>
              <a:schemeClr val="lt1"/>
            </a:solidFill>
          </a:ln>
          <a:effectLst/>
        </c:spPr>
      </c:pivotFmt>
      <c:pivotFmt>
        <c:idx val="8504"/>
        <c:spPr>
          <a:solidFill>
            <a:schemeClr val="accent1"/>
          </a:solidFill>
          <a:ln w="19050">
            <a:solidFill>
              <a:schemeClr val="lt1"/>
            </a:solidFill>
          </a:ln>
          <a:effectLst/>
        </c:spPr>
      </c:pivotFmt>
      <c:pivotFmt>
        <c:idx val="8505"/>
        <c:spPr>
          <a:solidFill>
            <a:schemeClr val="accent1"/>
          </a:solidFill>
          <a:ln w="19050">
            <a:solidFill>
              <a:schemeClr val="lt1"/>
            </a:solidFill>
          </a:ln>
          <a:effectLst/>
        </c:spPr>
      </c:pivotFmt>
      <c:pivotFmt>
        <c:idx val="8506"/>
        <c:spPr>
          <a:solidFill>
            <a:schemeClr val="accent1"/>
          </a:solidFill>
          <a:ln w="19050">
            <a:solidFill>
              <a:schemeClr val="lt1"/>
            </a:solidFill>
          </a:ln>
          <a:effectLst/>
        </c:spPr>
      </c:pivotFmt>
      <c:pivotFmt>
        <c:idx val="8507"/>
        <c:spPr>
          <a:solidFill>
            <a:schemeClr val="accent1"/>
          </a:solidFill>
          <a:ln w="19050">
            <a:solidFill>
              <a:schemeClr val="lt1"/>
            </a:solidFill>
          </a:ln>
          <a:effectLst/>
        </c:spPr>
      </c:pivotFmt>
      <c:pivotFmt>
        <c:idx val="8508"/>
        <c:spPr>
          <a:solidFill>
            <a:schemeClr val="accent1"/>
          </a:solidFill>
          <a:ln w="19050">
            <a:solidFill>
              <a:schemeClr val="lt1"/>
            </a:solidFill>
          </a:ln>
          <a:effectLst/>
        </c:spPr>
      </c:pivotFmt>
      <c:pivotFmt>
        <c:idx val="8509"/>
        <c:spPr>
          <a:solidFill>
            <a:schemeClr val="accent1"/>
          </a:solidFill>
          <a:ln w="19050">
            <a:solidFill>
              <a:schemeClr val="lt1"/>
            </a:solidFill>
          </a:ln>
          <a:effectLst/>
        </c:spPr>
      </c:pivotFmt>
      <c:pivotFmt>
        <c:idx val="8510"/>
        <c:spPr>
          <a:solidFill>
            <a:schemeClr val="accent1"/>
          </a:solidFill>
          <a:ln w="19050">
            <a:solidFill>
              <a:schemeClr val="lt1"/>
            </a:solidFill>
          </a:ln>
          <a:effectLst/>
        </c:spPr>
      </c:pivotFmt>
      <c:pivotFmt>
        <c:idx val="8511"/>
        <c:spPr>
          <a:solidFill>
            <a:schemeClr val="accent1"/>
          </a:solidFill>
          <a:ln w="19050">
            <a:solidFill>
              <a:schemeClr val="lt1"/>
            </a:solidFill>
          </a:ln>
          <a:effectLst/>
        </c:spPr>
      </c:pivotFmt>
      <c:pivotFmt>
        <c:idx val="8512"/>
        <c:spPr>
          <a:solidFill>
            <a:schemeClr val="accent1"/>
          </a:solidFill>
          <a:ln w="19050">
            <a:solidFill>
              <a:schemeClr val="lt1"/>
            </a:solidFill>
          </a:ln>
          <a:effectLst/>
        </c:spPr>
      </c:pivotFmt>
      <c:pivotFmt>
        <c:idx val="8513"/>
        <c:spPr>
          <a:solidFill>
            <a:schemeClr val="accent1"/>
          </a:solidFill>
          <a:ln w="19050">
            <a:solidFill>
              <a:schemeClr val="lt1"/>
            </a:solidFill>
          </a:ln>
          <a:effectLst/>
        </c:spPr>
      </c:pivotFmt>
      <c:pivotFmt>
        <c:idx val="8514"/>
        <c:spPr>
          <a:solidFill>
            <a:schemeClr val="accent1"/>
          </a:solidFill>
          <a:ln w="19050">
            <a:solidFill>
              <a:schemeClr val="lt1"/>
            </a:solidFill>
          </a:ln>
          <a:effectLst/>
        </c:spPr>
      </c:pivotFmt>
      <c:pivotFmt>
        <c:idx val="8515"/>
        <c:spPr>
          <a:solidFill>
            <a:schemeClr val="accent1"/>
          </a:solidFill>
          <a:ln w="19050">
            <a:solidFill>
              <a:schemeClr val="lt1"/>
            </a:solidFill>
          </a:ln>
          <a:effectLst/>
        </c:spPr>
      </c:pivotFmt>
      <c:pivotFmt>
        <c:idx val="8516"/>
        <c:spPr>
          <a:solidFill>
            <a:schemeClr val="accent1"/>
          </a:solidFill>
          <a:ln w="19050">
            <a:solidFill>
              <a:schemeClr val="lt1"/>
            </a:solidFill>
          </a:ln>
          <a:effectLst/>
        </c:spPr>
      </c:pivotFmt>
      <c:pivotFmt>
        <c:idx val="8517"/>
        <c:spPr>
          <a:solidFill>
            <a:schemeClr val="accent1"/>
          </a:solidFill>
          <a:ln w="19050">
            <a:solidFill>
              <a:schemeClr val="lt1"/>
            </a:solidFill>
          </a:ln>
          <a:effectLst/>
        </c:spPr>
      </c:pivotFmt>
      <c:pivotFmt>
        <c:idx val="8518"/>
        <c:spPr>
          <a:solidFill>
            <a:schemeClr val="accent1"/>
          </a:solidFill>
          <a:ln w="19050">
            <a:solidFill>
              <a:schemeClr val="lt1"/>
            </a:solidFill>
          </a:ln>
          <a:effectLst/>
        </c:spPr>
      </c:pivotFmt>
      <c:pivotFmt>
        <c:idx val="8519"/>
        <c:spPr>
          <a:solidFill>
            <a:schemeClr val="accent1"/>
          </a:solidFill>
          <a:ln w="19050">
            <a:solidFill>
              <a:schemeClr val="lt1"/>
            </a:solidFill>
          </a:ln>
          <a:effectLst/>
        </c:spPr>
      </c:pivotFmt>
      <c:pivotFmt>
        <c:idx val="8520"/>
        <c:spPr>
          <a:solidFill>
            <a:schemeClr val="accent1"/>
          </a:solidFill>
          <a:ln w="19050">
            <a:solidFill>
              <a:schemeClr val="lt1"/>
            </a:solidFill>
          </a:ln>
          <a:effectLst/>
        </c:spPr>
      </c:pivotFmt>
      <c:pivotFmt>
        <c:idx val="8521"/>
        <c:spPr>
          <a:solidFill>
            <a:schemeClr val="accent1"/>
          </a:solidFill>
          <a:ln w="19050">
            <a:solidFill>
              <a:schemeClr val="lt1"/>
            </a:solidFill>
          </a:ln>
          <a:effectLst/>
        </c:spPr>
      </c:pivotFmt>
      <c:pivotFmt>
        <c:idx val="8522"/>
        <c:spPr>
          <a:solidFill>
            <a:schemeClr val="accent1"/>
          </a:solidFill>
          <a:ln w="19050">
            <a:solidFill>
              <a:schemeClr val="lt1"/>
            </a:solidFill>
          </a:ln>
          <a:effectLst/>
        </c:spPr>
      </c:pivotFmt>
      <c:pivotFmt>
        <c:idx val="8523"/>
        <c:spPr>
          <a:solidFill>
            <a:schemeClr val="accent1"/>
          </a:solidFill>
          <a:ln w="19050">
            <a:solidFill>
              <a:schemeClr val="lt1"/>
            </a:solidFill>
          </a:ln>
          <a:effectLst/>
        </c:spPr>
      </c:pivotFmt>
      <c:pivotFmt>
        <c:idx val="8524"/>
        <c:spPr>
          <a:solidFill>
            <a:schemeClr val="accent1"/>
          </a:solidFill>
          <a:ln w="19050">
            <a:solidFill>
              <a:schemeClr val="lt1"/>
            </a:solidFill>
          </a:ln>
          <a:effectLst/>
        </c:spPr>
      </c:pivotFmt>
      <c:pivotFmt>
        <c:idx val="8525"/>
        <c:spPr>
          <a:solidFill>
            <a:schemeClr val="accent1"/>
          </a:solidFill>
          <a:ln w="19050">
            <a:solidFill>
              <a:schemeClr val="lt1"/>
            </a:solidFill>
          </a:ln>
          <a:effectLst/>
        </c:spPr>
      </c:pivotFmt>
      <c:pivotFmt>
        <c:idx val="8526"/>
        <c:spPr>
          <a:solidFill>
            <a:schemeClr val="accent1"/>
          </a:solidFill>
          <a:ln w="19050">
            <a:solidFill>
              <a:schemeClr val="lt1"/>
            </a:solidFill>
          </a:ln>
          <a:effectLst/>
        </c:spPr>
      </c:pivotFmt>
      <c:pivotFmt>
        <c:idx val="8527"/>
        <c:spPr>
          <a:solidFill>
            <a:schemeClr val="accent1"/>
          </a:solidFill>
          <a:ln w="19050">
            <a:solidFill>
              <a:schemeClr val="lt1"/>
            </a:solidFill>
          </a:ln>
          <a:effectLst/>
        </c:spPr>
      </c:pivotFmt>
      <c:pivotFmt>
        <c:idx val="8528"/>
        <c:spPr>
          <a:solidFill>
            <a:schemeClr val="accent1"/>
          </a:solidFill>
          <a:ln w="19050">
            <a:solidFill>
              <a:schemeClr val="lt1"/>
            </a:solidFill>
          </a:ln>
          <a:effectLst/>
        </c:spPr>
      </c:pivotFmt>
      <c:pivotFmt>
        <c:idx val="8529"/>
        <c:spPr>
          <a:solidFill>
            <a:schemeClr val="accent1"/>
          </a:solidFill>
          <a:ln w="19050">
            <a:solidFill>
              <a:schemeClr val="lt1"/>
            </a:solidFill>
          </a:ln>
          <a:effectLst/>
        </c:spPr>
      </c:pivotFmt>
      <c:pivotFmt>
        <c:idx val="8530"/>
        <c:spPr>
          <a:solidFill>
            <a:schemeClr val="accent1"/>
          </a:solidFill>
          <a:ln w="19050">
            <a:solidFill>
              <a:schemeClr val="lt1"/>
            </a:solidFill>
          </a:ln>
          <a:effectLst/>
        </c:spPr>
      </c:pivotFmt>
      <c:pivotFmt>
        <c:idx val="8531"/>
        <c:spPr>
          <a:solidFill>
            <a:schemeClr val="accent1"/>
          </a:solidFill>
          <a:ln w="19050">
            <a:solidFill>
              <a:schemeClr val="lt1"/>
            </a:solidFill>
          </a:ln>
          <a:effectLst/>
        </c:spPr>
      </c:pivotFmt>
      <c:pivotFmt>
        <c:idx val="8532"/>
        <c:spPr>
          <a:solidFill>
            <a:schemeClr val="accent1"/>
          </a:solidFill>
          <a:ln w="19050">
            <a:solidFill>
              <a:schemeClr val="lt1"/>
            </a:solidFill>
          </a:ln>
          <a:effectLst/>
        </c:spPr>
      </c:pivotFmt>
      <c:pivotFmt>
        <c:idx val="8533"/>
        <c:spPr>
          <a:solidFill>
            <a:schemeClr val="accent1"/>
          </a:solidFill>
          <a:ln w="19050">
            <a:solidFill>
              <a:schemeClr val="lt1"/>
            </a:solidFill>
          </a:ln>
          <a:effectLst/>
        </c:spPr>
      </c:pivotFmt>
      <c:pivotFmt>
        <c:idx val="8534"/>
        <c:spPr>
          <a:solidFill>
            <a:schemeClr val="accent1"/>
          </a:solidFill>
          <a:ln w="19050">
            <a:solidFill>
              <a:schemeClr val="lt1"/>
            </a:solidFill>
          </a:ln>
          <a:effectLst/>
        </c:spPr>
      </c:pivotFmt>
      <c:pivotFmt>
        <c:idx val="8535"/>
        <c:spPr>
          <a:solidFill>
            <a:schemeClr val="accent1"/>
          </a:solidFill>
          <a:ln w="19050">
            <a:solidFill>
              <a:schemeClr val="lt1"/>
            </a:solidFill>
          </a:ln>
          <a:effectLst/>
        </c:spPr>
      </c:pivotFmt>
      <c:pivotFmt>
        <c:idx val="8536"/>
        <c:spPr>
          <a:solidFill>
            <a:schemeClr val="accent1"/>
          </a:solidFill>
          <a:ln w="19050">
            <a:solidFill>
              <a:schemeClr val="lt1"/>
            </a:solidFill>
          </a:ln>
          <a:effectLst/>
        </c:spPr>
      </c:pivotFmt>
      <c:pivotFmt>
        <c:idx val="8537"/>
        <c:spPr>
          <a:solidFill>
            <a:schemeClr val="accent1"/>
          </a:solidFill>
          <a:ln w="19050">
            <a:solidFill>
              <a:schemeClr val="lt1"/>
            </a:solidFill>
          </a:ln>
          <a:effectLst/>
        </c:spPr>
      </c:pivotFmt>
      <c:pivotFmt>
        <c:idx val="8538"/>
        <c:spPr>
          <a:solidFill>
            <a:schemeClr val="accent1"/>
          </a:solidFill>
          <a:ln w="19050">
            <a:solidFill>
              <a:schemeClr val="lt1"/>
            </a:solidFill>
          </a:ln>
          <a:effectLst/>
        </c:spPr>
      </c:pivotFmt>
      <c:pivotFmt>
        <c:idx val="8539"/>
        <c:spPr>
          <a:solidFill>
            <a:schemeClr val="accent1"/>
          </a:solidFill>
          <a:ln w="19050">
            <a:solidFill>
              <a:schemeClr val="lt1"/>
            </a:solidFill>
          </a:ln>
          <a:effectLst/>
        </c:spPr>
      </c:pivotFmt>
      <c:pivotFmt>
        <c:idx val="8540"/>
        <c:spPr>
          <a:solidFill>
            <a:schemeClr val="accent1"/>
          </a:solidFill>
          <a:ln w="19050">
            <a:solidFill>
              <a:schemeClr val="lt1"/>
            </a:solidFill>
          </a:ln>
          <a:effectLst/>
        </c:spPr>
      </c:pivotFmt>
      <c:pivotFmt>
        <c:idx val="8541"/>
        <c:spPr>
          <a:solidFill>
            <a:schemeClr val="accent1"/>
          </a:solidFill>
          <a:ln w="19050">
            <a:solidFill>
              <a:schemeClr val="lt1"/>
            </a:solidFill>
          </a:ln>
          <a:effectLst/>
        </c:spPr>
      </c:pivotFmt>
      <c:pivotFmt>
        <c:idx val="8542"/>
        <c:spPr>
          <a:solidFill>
            <a:schemeClr val="accent1"/>
          </a:solidFill>
          <a:ln w="19050">
            <a:solidFill>
              <a:schemeClr val="lt1"/>
            </a:solidFill>
          </a:ln>
          <a:effectLst/>
        </c:spPr>
      </c:pivotFmt>
      <c:pivotFmt>
        <c:idx val="8543"/>
        <c:spPr>
          <a:solidFill>
            <a:schemeClr val="accent1"/>
          </a:solidFill>
          <a:ln w="19050">
            <a:solidFill>
              <a:schemeClr val="lt1"/>
            </a:solidFill>
          </a:ln>
          <a:effectLst/>
        </c:spPr>
      </c:pivotFmt>
      <c:pivotFmt>
        <c:idx val="8544"/>
        <c:spPr>
          <a:solidFill>
            <a:schemeClr val="accent1"/>
          </a:solidFill>
          <a:ln w="19050">
            <a:solidFill>
              <a:schemeClr val="lt1"/>
            </a:solidFill>
          </a:ln>
          <a:effectLst/>
        </c:spPr>
      </c:pivotFmt>
      <c:pivotFmt>
        <c:idx val="8545"/>
        <c:spPr>
          <a:solidFill>
            <a:schemeClr val="accent1"/>
          </a:solidFill>
          <a:ln w="19050">
            <a:solidFill>
              <a:schemeClr val="lt1"/>
            </a:solidFill>
          </a:ln>
          <a:effectLst/>
        </c:spPr>
      </c:pivotFmt>
      <c:pivotFmt>
        <c:idx val="8546"/>
        <c:spPr>
          <a:solidFill>
            <a:schemeClr val="accent1"/>
          </a:solidFill>
          <a:ln w="19050">
            <a:solidFill>
              <a:schemeClr val="lt1"/>
            </a:solidFill>
          </a:ln>
          <a:effectLst/>
        </c:spPr>
      </c:pivotFmt>
      <c:pivotFmt>
        <c:idx val="8547"/>
        <c:spPr>
          <a:solidFill>
            <a:schemeClr val="accent1"/>
          </a:solidFill>
          <a:ln w="19050">
            <a:solidFill>
              <a:schemeClr val="lt1"/>
            </a:solidFill>
          </a:ln>
          <a:effectLst/>
        </c:spPr>
      </c:pivotFmt>
      <c:pivotFmt>
        <c:idx val="8548"/>
        <c:spPr>
          <a:solidFill>
            <a:schemeClr val="accent1"/>
          </a:solidFill>
          <a:ln w="19050">
            <a:solidFill>
              <a:schemeClr val="lt1"/>
            </a:solidFill>
          </a:ln>
          <a:effectLst/>
        </c:spPr>
      </c:pivotFmt>
      <c:pivotFmt>
        <c:idx val="8549"/>
        <c:spPr>
          <a:solidFill>
            <a:schemeClr val="accent1"/>
          </a:solidFill>
          <a:ln w="19050">
            <a:solidFill>
              <a:schemeClr val="lt1"/>
            </a:solidFill>
          </a:ln>
          <a:effectLst/>
        </c:spPr>
      </c:pivotFmt>
      <c:pivotFmt>
        <c:idx val="8550"/>
        <c:spPr>
          <a:solidFill>
            <a:schemeClr val="accent1"/>
          </a:solidFill>
          <a:ln w="19050">
            <a:solidFill>
              <a:schemeClr val="lt1"/>
            </a:solidFill>
          </a:ln>
          <a:effectLst/>
        </c:spPr>
      </c:pivotFmt>
      <c:pivotFmt>
        <c:idx val="8551"/>
        <c:spPr>
          <a:solidFill>
            <a:schemeClr val="accent1"/>
          </a:solidFill>
          <a:ln w="19050">
            <a:solidFill>
              <a:schemeClr val="lt1"/>
            </a:solidFill>
          </a:ln>
          <a:effectLst/>
        </c:spPr>
      </c:pivotFmt>
      <c:pivotFmt>
        <c:idx val="8552"/>
        <c:spPr>
          <a:solidFill>
            <a:schemeClr val="accent1"/>
          </a:solidFill>
          <a:ln w="19050">
            <a:solidFill>
              <a:schemeClr val="lt1"/>
            </a:solidFill>
          </a:ln>
          <a:effectLst/>
        </c:spPr>
      </c:pivotFmt>
      <c:pivotFmt>
        <c:idx val="8553"/>
        <c:spPr>
          <a:solidFill>
            <a:schemeClr val="accent1"/>
          </a:solidFill>
          <a:ln w="19050">
            <a:solidFill>
              <a:schemeClr val="lt1"/>
            </a:solidFill>
          </a:ln>
          <a:effectLst/>
        </c:spPr>
      </c:pivotFmt>
      <c:pivotFmt>
        <c:idx val="8554"/>
        <c:spPr>
          <a:solidFill>
            <a:schemeClr val="accent1"/>
          </a:solidFill>
          <a:ln w="19050">
            <a:solidFill>
              <a:schemeClr val="lt1"/>
            </a:solidFill>
          </a:ln>
          <a:effectLst/>
        </c:spPr>
      </c:pivotFmt>
      <c:pivotFmt>
        <c:idx val="8555"/>
        <c:spPr>
          <a:solidFill>
            <a:schemeClr val="accent1"/>
          </a:solidFill>
          <a:ln w="19050">
            <a:solidFill>
              <a:schemeClr val="lt1"/>
            </a:solidFill>
          </a:ln>
          <a:effectLst/>
        </c:spPr>
      </c:pivotFmt>
      <c:pivotFmt>
        <c:idx val="8556"/>
        <c:spPr>
          <a:solidFill>
            <a:schemeClr val="accent1"/>
          </a:solidFill>
          <a:ln w="19050">
            <a:solidFill>
              <a:schemeClr val="lt1"/>
            </a:solidFill>
          </a:ln>
          <a:effectLst/>
        </c:spPr>
      </c:pivotFmt>
      <c:pivotFmt>
        <c:idx val="8557"/>
        <c:spPr>
          <a:solidFill>
            <a:schemeClr val="accent1"/>
          </a:solidFill>
          <a:ln w="19050">
            <a:solidFill>
              <a:schemeClr val="lt1"/>
            </a:solidFill>
          </a:ln>
          <a:effectLst/>
        </c:spPr>
        <c:marker>
          <c:symbol val="none"/>
        </c:marker>
      </c:pivotFmt>
      <c:pivotFmt>
        <c:idx val="8558"/>
        <c:spPr>
          <a:solidFill>
            <a:schemeClr val="accent1"/>
          </a:solidFill>
          <a:ln w="19050">
            <a:solidFill>
              <a:schemeClr val="lt1"/>
            </a:solidFill>
          </a:ln>
          <a:effectLst/>
        </c:spPr>
      </c:pivotFmt>
      <c:pivotFmt>
        <c:idx val="8559"/>
        <c:spPr>
          <a:solidFill>
            <a:schemeClr val="accent1"/>
          </a:solidFill>
          <a:ln w="19050">
            <a:solidFill>
              <a:schemeClr val="lt1"/>
            </a:solidFill>
          </a:ln>
          <a:effectLst/>
        </c:spPr>
      </c:pivotFmt>
      <c:pivotFmt>
        <c:idx val="8560"/>
        <c:spPr>
          <a:solidFill>
            <a:schemeClr val="accent1"/>
          </a:solidFill>
          <a:ln w="19050">
            <a:solidFill>
              <a:schemeClr val="lt1"/>
            </a:solidFill>
          </a:ln>
          <a:effectLst/>
        </c:spPr>
      </c:pivotFmt>
      <c:pivotFmt>
        <c:idx val="8561"/>
        <c:spPr>
          <a:solidFill>
            <a:schemeClr val="accent1"/>
          </a:solidFill>
          <a:ln w="19050">
            <a:solidFill>
              <a:schemeClr val="lt1"/>
            </a:solidFill>
          </a:ln>
          <a:effectLst/>
        </c:spPr>
      </c:pivotFmt>
      <c:pivotFmt>
        <c:idx val="8562"/>
        <c:spPr>
          <a:solidFill>
            <a:schemeClr val="accent1"/>
          </a:solidFill>
          <a:ln w="19050">
            <a:solidFill>
              <a:schemeClr val="lt1"/>
            </a:solidFill>
          </a:ln>
          <a:effectLst/>
        </c:spPr>
      </c:pivotFmt>
      <c:pivotFmt>
        <c:idx val="8563"/>
        <c:spPr>
          <a:solidFill>
            <a:schemeClr val="accent1"/>
          </a:solidFill>
          <a:ln w="19050">
            <a:solidFill>
              <a:schemeClr val="lt1"/>
            </a:solidFill>
          </a:ln>
          <a:effectLst/>
        </c:spPr>
      </c:pivotFmt>
      <c:pivotFmt>
        <c:idx val="8564"/>
        <c:spPr>
          <a:solidFill>
            <a:schemeClr val="accent1"/>
          </a:solidFill>
          <a:ln w="19050">
            <a:solidFill>
              <a:schemeClr val="lt1"/>
            </a:solidFill>
          </a:ln>
          <a:effectLst/>
        </c:spPr>
      </c:pivotFmt>
      <c:pivotFmt>
        <c:idx val="8565"/>
        <c:spPr>
          <a:solidFill>
            <a:schemeClr val="accent1"/>
          </a:solidFill>
          <a:ln w="19050">
            <a:solidFill>
              <a:schemeClr val="lt1"/>
            </a:solidFill>
          </a:ln>
          <a:effectLst/>
        </c:spPr>
      </c:pivotFmt>
      <c:pivotFmt>
        <c:idx val="8566"/>
        <c:spPr>
          <a:solidFill>
            <a:schemeClr val="accent1"/>
          </a:solidFill>
          <a:ln w="19050">
            <a:solidFill>
              <a:schemeClr val="lt1"/>
            </a:solidFill>
          </a:ln>
          <a:effectLst/>
        </c:spPr>
      </c:pivotFmt>
      <c:pivotFmt>
        <c:idx val="8567"/>
        <c:spPr>
          <a:solidFill>
            <a:schemeClr val="accent1"/>
          </a:solidFill>
          <a:ln w="19050">
            <a:solidFill>
              <a:schemeClr val="lt1"/>
            </a:solidFill>
          </a:ln>
          <a:effectLst/>
        </c:spPr>
      </c:pivotFmt>
      <c:pivotFmt>
        <c:idx val="8568"/>
        <c:spPr>
          <a:solidFill>
            <a:schemeClr val="accent1"/>
          </a:solidFill>
          <a:ln w="19050">
            <a:solidFill>
              <a:schemeClr val="lt1"/>
            </a:solidFill>
          </a:ln>
          <a:effectLst/>
        </c:spPr>
      </c:pivotFmt>
      <c:pivotFmt>
        <c:idx val="8569"/>
        <c:spPr>
          <a:solidFill>
            <a:schemeClr val="accent1"/>
          </a:solidFill>
          <a:ln w="19050">
            <a:solidFill>
              <a:schemeClr val="lt1"/>
            </a:solidFill>
          </a:ln>
          <a:effectLst/>
        </c:spPr>
      </c:pivotFmt>
      <c:pivotFmt>
        <c:idx val="8570"/>
        <c:spPr>
          <a:solidFill>
            <a:schemeClr val="accent1"/>
          </a:solidFill>
          <a:ln w="19050">
            <a:solidFill>
              <a:schemeClr val="lt1"/>
            </a:solidFill>
          </a:ln>
          <a:effectLst/>
        </c:spPr>
      </c:pivotFmt>
      <c:pivotFmt>
        <c:idx val="8571"/>
        <c:spPr>
          <a:solidFill>
            <a:schemeClr val="accent1"/>
          </a:solidFill>
          <a:ln w="19050">
            <a:solidFill>
              <a:schemeClr val="lt1"/>
            </a:solidFill>
          </a:ln>
          <a:effectLst/>
        </c:spPr>
      </c:pivotFmt>
      <c:pivotFmt>
        <c:idx val="8572"/>
        <c:spPr>
          <a:solidFill>
            <a:schemeClr val="accent1"/>
          </a:solidFill>
          <a:ln w="19050">
            <a:solidFill>
              <a:schemeClr val="lt1"/>
            </a:solidFill>
          </a:ln>
          <a:effectLst/>
        </c:spPr>
      </c:pivotFmt>
      <c:pivotFmt>
        <c:idx val="8573"/>
        <c:spPr>
          <a:solidFill>
            <a:schemeClr val="accent1"/>
          </a:solidFill>
          <a:ln w="19050">
            <a:solidFill>
              <a:schemeClr val="lt1"/>
            </a:solidFill>
          </a:ln>
          <a:effectLst/>
        </c:spPr>
      </c:pivotFmt>
      <c:pivotFmt>
        <c:idx val="8574"/>
        <c:spPr>
          <a:solidFill>
            <a:schemeClr val="accent1"/>
          </a:solidFill>
          <a:ln w="19050">
            <a:solidFill>
              <a:schemeClr val="lt1"/>
            </a:solidFill>
          </a:ln>
          <a:effectLst/>
        </c:spPr>
      </c:pivotFmt>
      <c:pivotFmt>
        <c:idx val="8575"/>
        <c:spPr>
          <a:solidFill>
            <a:schemeClr val="accent1"/>
          </a:solidFill>
          <a:ln w="19050">
            <a:solidFill>
              <a:schemeClr val="lt1"/>
            </a:solidFill>
          </a:ln>
          <a:effectLst/>
        </c:spPr>
      </c:pivotFmt>
      <c:pivotFmt>
        <c:idx val="8576"/>
        <c:spPr>
          <a:solidFill>
            <a:schemeClr val="accent1"/>
          </a:solidFill>
          <a:ln w="19050">
            <a:solidFill>
              <a:schemeClr val="lt1"/>
            </a:solidFill>
          </a:ln>
          <a:effectLst/>
        </c:spPr>
      </c:pivotFmt>
      <c:pivotFmt>
        <c:idx val="8577"/>
        <c:spPr>
          <a:solidFill>
            <a:schemeClr val="accent1"/>
          </a:solidFill>
          <a:ln w="19050">
            <a:solidFill>
              <a:schemeClr val="lt1"/>
            </a:solidFill>
          </a:ln>
          <a:effectLst/>
        </c:spPr>
      </c:pivotFmt>
      <c:pivotFmt>
        <c:idx val="8578"/>
        <c:spPr>
          <a:solidFill>
            <a:schemeClr val="accent1"/>
          </a:solidFill>
          <a:ln w="19050">
            <a:solidFill>
              <a:schemeClr val="lt1"/>
            </a:solidFill>
          </a:ln>
          <a:effectLst/>
        </c:spPr>
      </c:pivotFmt>
      <c:pivotFmt>
        <c:idx val="8579"/>
        <c:spPr>
          <a:solidFill>
            <a:schemeClr val="accent1"/>
          </a:solidFill>
          <a:ln w="19050">
            <a:solidFill>
              <a:schemeClr val="lt1"/>
            </a:solidFill>
          </a:ln>
          <a:effectLst/>
        </c:spPr>
      </c:pivotFmt>
      <c:pivotFmt>
        <c:idx val="8580"/>
        <c:spPr>
          <a:solidFill>
            <a:schemeClr val="accent1"/>
          </a:solidFill>
          <a:ln w="19050">
            <a:solidFill>
              <a:schemeClr val="lt1"/>
            </a:solidFill>
          </a:ln>
          <a:effectLst/>
        </c:spPr>
      </c:pivotFmt>
      <c:pivotFmt>
        <c:idx val="8581"/>
        <c:spPr>
          <a:solidFill>
            <a:schemeClr val="accent1"/>
          </a:solidFill>
          <a:ln w="19050">
            <a:solidFill>
              <a:schemeClr val="lt1"/>
            </a:solidFill>
          </a:ln>
          <a:effectLst/>
        </c:spPr>
      </c:pivotFmt>
      <c:pivotFmt>
        <c:idx val="8582"/>
        <c:spPr>
          <a:solidFill>
            <a:schemeClr val="accent1"/>
          </a:solidFill>
          <a:ln w="19050">
            <a:solidFill>
              <a:schemeClr val="lt1"/>
            </a:solidFill>
          </a:ln>
          <a:effectLst/>
        </c:spPr>
      </c:pivotFmt>
      <c:pivotFmt>
        <c:idx val="8583"/>
        <c:spPr>
          <a:solidFill>
            <a:schemeClr val="accent1"/>
          </a:solidFill>
          <a:ln w="19050">
            <a:solidFill>
              <a:schemeClr val="lt1"/>
            </a:solidFill>
          </a:ln>
          <a:effectLst/>
        </c:spPr>
      </c:pivotFmt>
      <c:pivotFmt>
        <c:idx val="8584"/>
        <c:spPr>
          <a:solidFill>
            <a:schemeClr val="accent1"/>
          </a:solidFill>
          <a:ln w="19050">
            <a:solidFill>
              <a:schemeClr val="lt1"/>
            </a:solidFill>
          </a:ln>
          <a:effectLst/>
        </c:spPr>
      </c:pivotFmt>
      <c:pivotFmt>
        <c:idx val="8585"/>
        <c:spPr>
          <a:solidFill>
            <a:schemeClr val="accent1"/>
          </a:solidFill>
          <a:ln w="19050">
            <a:solidFill>
              <a:schemeClr val="lt1"/>
            </a:solidFill>
          </a:ln>
          <a:effectLst/>
        </c:spPr>
      </c:pivotFmt>
      <c:pivotFmt>
        <c:idx val="8586"/>
        <c:spPr>
          <a:solidFill>
            <a:schemeClr val="accent1"/>
          </a:solidFill>
          <a:ln w="19050">
            <a:solidFill>
              <a:schemeClr val="lt1"/>
            </a:solidFill>
          </a:ln>
          <a:effectLst/>
        </c:spPr>
      </c:pivotFmt>
      <c:pivotFmt>
        <c:idx val="8587"/>
        <c:spPr>
          <a:solidFill>
            <a:schemeClr val="accent1"/>
          </a:solidFill>
          <a:ln w="19050">
            <a:solidFill>
              <a:schemeClr val="lt1"/>
            </a:solidFill>
          </a:ln>
          <a:effectLst/>
        </c:spPr>
      </c:pivotFmt>
      <c:pivotFmt>
        <c:idx val="8588"/>
        <c:spPr>
          <a:solidFill>
            <a:schemeClr val="accent1"/>
          </a:solidFill>
          <a:ln w="19050">
            <a:solidFill>
              <a:schemeClr val="lt1"/>
            </a:solidFill>
          </a:ln>
          <a:effectLst/>
        </c:spPr>
      </c:pivotFmt>
      <c:pivotFmt>
        <c:idx val="8589"/>
        <c:spPr>
          <a:solidFill>
            <a:schemeClr val="accent1"/>
          </a:solidFill>
          <a:ln w="19050">
            <a:solidFill>
              <a:schemeClr val="lt1"/>
            </a:solidFill>
          </a:ln>
          <a:effectLst/>
        </c:spPr>
      </c:pivotFmt>
      <c:pivotFmt>
        <c:idx val="8590"/>
        <c:spPr>
          <a:solidFill>
            <a:schemeClr val="accent1"/>
          </a:solidFill>
          <a:ln w="19050">
            <a:solidFill>
              <a:schemeClr val="lt1"/>
            </a:solidFill>
          </a:ln>
          <a:effectLst/>
        </c:spPr>
      </c:pivotFmt>
      <c:pivotFmt>
        <c:idx val="8591"/>
        <c:spPr>
          <a:solidFill>
            <a:schemeClr val="accent1"/>
          </a:solidFill>
          <a:ln w="19050">
            <a:solidFill>
              <a:schemeClr val="lt1"/>
            </a:solidFill>
          </a:ln>
          <a:effectLst/>
        </c:spPr>
      </c:pivotFmt>
      <c:pivotFmt>
        <c:idx val="8592"/>
        <c:spPr>
          <a:solidFill>
            <a:schemeClr val="accent1"/>
          </a:solidFill>
          <a:ln w="19050">
            <a:solidFill>
              <a:schemeClr val="lt1"/>
            </a:solidFill>
          </a:ln>
          <a:effectLst/>
        </c:spPr>
      </c:pivotFmt>
      <c:pivotFmt>
        <c:idx val="8593"/>
        <c:spPr>
          <a:solidFill>
            <a:schemeClr val="accent1"/>
          </a:solidFill>
          <a:ln w="19050">
            <a:solidFill>
              <a:schemeClr val="lt1"/>
            </a:solidFill>
          </a:ln>
          <a:effectLst/>
        </c:spPr>
      </c:pivotFmt>
      <c:pivotFmt>
        <c:idx val="8594"/>
        <c:spPr>
          <a:solidFill>
            <a:schemeClr val="accent1"/>
          </a:solidFill>
          <a:ln w="19050">
            <a:solidFill>
              <a:schemeClr val="lt1"/>
            </a:solidFill>
          </a:ln>
          <a:effectLst/>
        </c:spPr>
      </c:pivotFmt>
      <c:pivotFmt>
        <c:idx val="8595"/>
        <c:spPr>
          <a:solidFill>
            <a:schemeClr val="accent1"/>
          </a:solidFill>
          <a:ln w="19050">
            <a:solidFill>
              <a:schemeClr val="lt1"/>
            </a:solidFill>
          </a:ln>
          <a:effectLst/>
        </c:spPr>
      </c:pivotFmt>
      <c:pivotFmt>
        <c:idx val="8596"/>
        <c:spPr>
          <a:solidFill>
            <a:schemeClr val="accent1"/>
          </a:solidFill>
          <a:ln w="19050">
            <a:solidFill>
              <a:schemeClr val="lt1"/>
            </a:solidFill>
          </a:ln>
          <a:effectLst/>
        </c:spPr>
      </c:pivotFmt>
      <c:pivotFmt>
        <c:idx val="8597"/>
        <c:spPr>
          <a:solidFill>
            <a:schemeClr val="accent1"/>
          </a:solidFill>
          <a:ln w="19050">
            <a:solidFill>
              <a:schemeClr val="lt1"/>
            </a:solidFill>
          </a:ln>
          <a:effectLst/>
        </c:spPr>
      </c:pivotFmt>
      <c:pivotFmt>
        <c:idx val="8598"/>
        <c:spPr>
          <a:solidFill>
            <a:schemeClr val="accent1"/>
          </a:solidFill>
          <a:ln w="19050">
            <a:solidFill>
              <a:schemeClr val="lt1"/>
            </a:solidFill>
          </a:ln>
          <a:effectLst/>
        </c:spPr>
      </c:pivotFmt>
      <c:pivotFmt>
        <c:idx val="8599"/>
        <c:spPr>
          <a:solidFill>
            <a:schemeClr val="accent1"/>
          </a:solidFill>
          <a:ln w="19050">
            <a:solidFill>
              <a:schemeClr val="lt1"/>
            </a:solidFill>
          </a:ln>
          <a:effectLst/>
        </c:spPr>
      </c:pivotFmt>
      <c:pivotFmt>
        <c:idx val="8600"/>
        <c:spPr>
          <a:solidFill>
            <a:schemeClr val="accent1"/>
          </a:solidFill>
          <a:ln w="19050">
            <a:solidFill>
              <a:schemeClr val="lt1"/>
            </a:solidFill>
          </a:ln>
          <a:effectLst/>
        </c:spPr>
      </c:pivotFmt>
      <c:pivotFmt>
        <c:idx val="8601"/>
        <c:spPr>
          <a:solidFill>
            <a:schemeClr val="accent1"/>
          </a:solidFill>
          <a:ln w="19050">
            <a:solidFill>
              <a:schemeClr val="lt1"/>
            </a:solidFill>
          </a:ln>
          <a:effectLst/>
        </c:spPr>
      </c:pivotFmt>
      <c:pivotFmt>
        <c:idx val="8602"/>
        <c:spPr>
          <a:solidFill>
            <a:schemeClr val="accent1"/>
          </a:solidFill>
          <a:ln w="19050">
            <a:solidFill>
              <a:schemeClr val="lt1"/>
            </a:solidFill>
          </a:ln>
          <a:effectLst/>
        </c:spPr>
      </c:pivotFmt>
      <c:pivotFmt>
        <c:idx val="8603"/>
        <c:spPr>
          <a:solidFill>
            <a:schemeClr val="accent1"/>
          </a:solidFill>
          <a:ln w="19050">
            <a:solidFill>
              <a:schemeClr val="lt1"/>
            </a:solidFill>
          </a:ln>
          <a:effectLst/>
        </c:spPr>
      </c:pivotFmt>
      <c:pivotFmt>
        <c:idx val="8604"/>
        <c:spPr>
          <a:solidFill>
            <a:schemeClr val="accent1"/>
          </a:solidFill>
          <a:ln w="19050">
            <a:solidFill>
              <a:schemeClr val="lt1"/>
            </a:solidFill>
          </a:ln>
          <a:effectLst/>
        </c:spPr>
      </c:pivotFmt>
      <c:pivotFmt>
        <c:idx val="8605"/>
        <c:spPr>
          <a:solidFill>
            <a:schemeClr val="accent1"/>
          </a:solidFill>
          <a:ln w="19050">
            <a:solidFill>
              <a:schemeClr val="lt1"/>
            </a:solidFill>
          </a:ln>
          <a:effectLst/>
        </c:spPr>
      </c:pivotFmt>
      <c:pivotFmt>
        <c:idx val="8606"/>
        <c:spPr>
          <a:solidFill>
            <a:schemeClr val="accent1"/>
          </a:solidFill>
          <a:ln w="19050">
            <a:solidFill>
              <a:schemeClr val="lt1"/>
            </a:solidFill>
          </a:ln>
          <a:effectLst/>
        </c:spPr>
      </c:pivotFmt>
      <c:pivotFmt>
        <c:idx val="8607"/>
        <c:spPr>
          <a:solidFill>
            <a:schemeClr val="accent1"/>
          </a:solidFill>
          <a:ln w="19050">
            <a:solidFill>
              <a:schemeClr val="lt1"/>
            </a:solidFill>
          </a:ln>
          <a:effectLst/>
        </c:spPr>
      </c:pivotFmt>
      <c:pivotFmt>
        <c:idx val="8608"/>
        <c:spPr>
          <a:solidFill>
            <a:schemeClr val="accent1"/>
          </a:solidFill>
          <a:ln w="19050">
            <a:solidFill>
              <a:schemeClr val="lt1"/>
            </a:solidFill>
          </a:ln>
          <a:effectLst/>
        </c:spPr>
      </c:pivotFmt>
      <c:pivotFmt>
        <c:idx val="8609"/>
        <c:spPr>
          <a:solidFill>
            <a:schemeClr val="accent1"/>
          </a:solidFill>
          <a:ln w="19050">
            <a:solidFill>
              <a:schemeClr val="lt1"/>
            </a:solidFill>
          </a:ln>
          <a:effectLst/>
        </c:spPr>
      </c:pivotFmt>
      <c:pivotFmt>
        <c:idx val="8610"/>
        <c:spPr>
          <a:solidFill>
            <a:schemeClr val="accent1"/>
          </a:solidFill>
          <a:ln w="19050">
            <a:solidFill>
              <a:schemeClr val="lt1"/>
            </a:solidFill>
          </a:ln>
          <a:effectLst/>
        </c:spPr>
      </c:pivotFmt>
      <c:pivotFmt>
        <c:idx val="8611"/>
        <c:spPr>
          <a:solidFill>
            <a:schemeClr val="accent1"/>
          </a:solidFill>
          <a:ln w="19050">
            <a:solidFill>
              <a:schemeClr val="lt1"/>
            </a:solidFill>
          </a:ln>
          <a:effectLst/>
        </c:spPr>
      </c:pivotFmt>
      <c:pivotFmt>
        <c:idx val="8612"/>
        <c:spPr>
          <a:solidFill>
            <a:schemeClr val="accent1"/>
          </a:solidFill>
          <a:ln w="19050">
            <a:solidFill>
              <a:schemeClr val="lt1"/>
            </a:solidFill>
          </a:ln>
          <a:effectLst/>
        </c:spPr>
      </c:pivotFmt>
      <c:pivotFmt>
        <c:idx val="8613"/>
        <c:spPr>
          <a:solidFill>
            <a:schemeClr val="accent1"/>
          </a:solidFill>
          <a:ln w="19050">
            <a:solidFill>
              <a:schemeClr val="lt1"/>
            </a:solidFill>
          </a:ln>
          <a:effectLst/>
        </c:spPr>
      </c:pivotFmt>
      <c:pivotFmt>
        <c:idx val="8614"/>
        <c:spPr>
          <a:solidFill>
            <a:schemeClr val="accent1"/>
          </a:solidFill>
          <a:ln w="19050">
            <a:solidFill>
              <a:schemeClr val="lt1"/>
            </a:solidFill>
          </a:ln>
          <a:effectLst/>
        </c:spPr>
      </c:pivotFmt>
      <c:pivotFmt>
        <c:idx val="8615"/>
        <c:spPr>
          <a:solidFill>
            <a:schemeClr val="accent1"/>
          </a:solidFill>
          <a:ln w="19050">
            <a:solidFill>
              <a:schemeClr val="lt1"/>
            </a:solidFill>
          </a:ln>
          <a:effectLst/>
        </c:spPr>
      </c:pivotFmt>
      <c:pivotFmt>
        <c:idx val="8616"/>
        <c:spPr>
          <a:solidFill>
            <a:schemeClr val="accent1"/>
          </a:solidFill>
          <a:ln w="19050">
            <a:solidFill>
              <a:schemeClr val="lt1"/>
            </a:solidFill>
          </a:ln>
          <a:effectLst/>
        </c:spPr>
      </c:pivotFmt>
      <c:pivotFmt>
        <c:idx val="8617"/>
        <c:spPr>
          <a:solidFill>
            <a:schemeClr val="accent1"/>
          </a:solidFill>
          <a:ln w="19050">
            <a:solidFill>
              <a:schemeClr val="lt1"/>
            </a:solidFill>
          </a:ln>
          <a:effectLst/>
        </c:spPr>
      </c:pivotFmt>
      <c:pivotFmt>
        <c:idx val="8618"/>
        <c:spPr>
          <a:solidFill>
            <a:schemeClr val="accent1"/>
          </a:solidFill>
          <a:ln w="19050">
            <a:solidFill>
              <a:schemeClr val="lt1"/>
            </a:solidFill>
          </a:ln>
          <a:effectLst/>
        </c:spPr>
      </c:pivotFmt>
      <c:pivotFmt>
        <c:idx val="8619"/>
        <c:spPr>
          <a:solidFill>
            <a:schemeClr val="accent1"/>
          </a:solidFill>
          <a:ln w="19050">
            <a:solidFill>
              <a:schemeClr val="lt1"/>
            </a:solidFill>
          </a:ln>
          <a:effectLst/>
        </c:spPr>
      </c:pivotFmt>
      <c:pivotFmt>
        <c:idx val="8620"/>
        <c:spPr>
          <a:solidFill>
            <a:schemeClr val="accent1"/>
          </a:solidFill>
          <a:ln w="19050">
            <a:solidFill>
              <a:schemeClr val="lt1"/>
            </a:solidFill>
          </a:ln>
          <a:effectLst/>
        </c:spPr>
      </c:pivotFmt>
      <c:pivotFmt>
        <c:idx val="8621"/>
        <c:spPr>
          <a:solidFill>
            <a:schemeClr val="accent1"/>
          </a:solidFill>
          <a:ln w="19050">
            <a:solidFill>
              <a:schemeClr val="lt1"/>
            </a:solidFill>
          </a:ln>
          <a:effectLst/>
        </c:spPr>
      </c:pivotFmt>
      <c:pivotFmt>
        <c:idx val="8622"/>
        <c:spPr>
          <a:solidFill>
            <a:schemeClr val="accent1"/>
          </a:solidFill>
          <a:ln w="19050">
            <a:solidFill>
              <a:schemeClr val="lt1"/>
            </a:solidFill>
          </a:ln>
          <a:effectLst/>
        </c:spPr>
      </c:pivotFmt>
      <c:pivotFmt>
        <c:idx val="8623"/>
        <c:spPr>
          <a:solidFill>
            <a:schemeClr val="accent1"/>
          </a:solidFill>
          <a:ln w="19050">
            <a:solidFill>
              <a:schemeClr val="lt1"/>
            </a:solidFill>
          </a:ln>
          <a:effectLst/>
        </c:spPr>
      </c:pivotFmt>
      <c:pivotFmt>
        <c:idx val="8624"/>
        <c:spPr>
          <a:solidFill>
            <a:schemeClr val="accent1"/>
          </a:solidFill>
          <a:ln w="19050">
            <a:solidFill>
              <a:schemeClr val="lt1"/>
            </a:solidFill>
          </a:ln>
          <a:effectLst/>
        </c:spPr>
      </c:pivotFmt>
      <c:pivotFmt>
        <c:idx val="8625"/>
        <c:spPr>
          <a:solidFill>
            <a:schemeClr val="accent1"/>
          </a:solidFill>
          <a:ln w="19050">
            <a:solidFill>
              <a:schemeClr val="lt1"/>
            </a:solidFill>
          </a:ln>
          <a:effectLst/>
        </c:spPr>
      </c:pivotFmt>
      <c:pivotFmt>
        <c:idx val="8626"/>
        <c:spPr>
          <a:solidFill>
            <a:schemeClr val="accent1"/>
          </a:solidFill>
          <a:ln w="19050">
            <a:solidFill>
              <a:schemeClr val="lt1"/>
            </a:solidFill>
          </a:ln>
          <a:effectLst/>
        </c:spPr>
      </c:pivotFmt>
      <c:pivotFmt>
        <c:idx val="8627"/>
        <c:spPr>
          <a:solidFill>
            <a:schemeClr val="accent1"/>
          </a:solidFill>
          <a:ln w="19050">
            <a:solidFill>
              <a:schemeClr val="lt1"/>
            </a:solidFill>
          </a:ln>
          <a:effectLst/>
        </c:spPr>
      </c:pivotFmt>
      <c:pivotFmt>
        <c:idx val="8628"/>
        <c:spPr>
          <a:solidFill>
            <a:schemeClr val="accent1"/>
          </a:solidFill>
          <a:ln w="19050">
            <a:solidFill>
              <a:schemeClr val="lt1"/>
            </a:solidFill>
          </a:ln>
          <a:effectLst/>
        </c:spPr>
      </c:pivotFmt>
      <c:pivotFmt>
        <c:idx val="8629"/>
        <c:spPr>
          <a:solidFill>
            <a:schemeClr val="accent1"/>
          </a:solidFill>
          <a:ln w="19050">
            <a:solidFill>
              <a:schemeClr val="lt1"/>
            </a:solidFill>
          </a:ln>
          <a:effectLst/>
        </c:spPr>
      </c:pivotFmt>
      <c:pivotFmt>
        <c:idx val="8630"/>
        <c:spPr>
          <a:solidFill>
            <a:schemeClr val="accent1"/>
          </a:solidFill>
          <a:ln w="19050">
            <a:solidFill>
              <a:schemeClr val="lt1"/>
            </a:solidFill>
          </a:ln>
          <a:effectLst/>
        </c:spPr>
      </c:pivotFmt>
      <c:pivotFmt>
        <c:idx val="8631"/>
        <c:spPr>
          <a:solidFill>
            <a:schemeClr val="accent1"/>
          </a:solidFill>
          <a:ln w="19050">
            <a:solidFill>
              <a:schemeClr val="lt1"/>
            </a:solidFill>
          </a:ln>
          <a:effectLst/>
        </c:spPr>
      </c:pivotFmt>
      <c:pivotFmt>
        <c:idx val="8632"/>
        <c:spPr>
          <a:solidFill>
            <a:schemeClr val="accent1"/>
          </a:solidFill>
          <a:ln w="19050">
            <a:solidFill>
              <a:schemeClr val="lt1"/>
            </a:solidFill>
          </a:ln>
          <a:effectLst/>
        </c:spPr>
      </c:pivotFmt>
      <c:pivotFmt>
        <c:idx val="8633"/>
        <c:spPr>
          <a:solidFill>
            <a:schemeClr val="accent1"/>
          </a:solidFill>
          <a:ln w="19050">
            <a:solidFill>
              <a:schemeClr val="lt1"/>
            </a:solidFill>
          </a:ln>
          <a:effectLst/>
        </c:spPr>
      </c:pivotFmt>
      <c:pivotFmt>
        <c:idx val="8634"/>
        <c:spPr>
          <a:solidFill>
            <a:schemeClr val="accent1"/>
          </a:solidFill>
          <a:ln w="19050">
            <a:solidFill>
              <a:schemeClr val="lt1"/>
            </a:solidFill>
          </a:ln>
          <a:effectLst/>
        </c:spPr>
      </c:pivotFmt>
      <c:pivotFmt>
        <c:idx val="8635"/>
        <c:spPr>
          <a:solidFill>
            <a:schemeClr val="accent1"/>
          </a:solidFill>
          <a:ln w="19050">
            <a:solidFill>
              <a:schemeClr val="lt1"/>
            </a:solidFill>
          </a:ln>
          <a:effectLst/>
        </c:spPr>
      </c:pivotFmt>
      <c:pivotFmt>
        <c:idx val="8636"/>
        <c:spPr>
          <a:solidFill>
            <a:schemeClr val="accent1"/>
          </a:solidFill>
          <a:ln w="19050">
            <a:solidFill>
              <a:schemeClr val="lt1"/>
            </a:solidFill>
          </a:ln>
          <a:effectLst/>
        </c:spPr>
      </c:pivotFmt>
      <c:pivotFmt>
        <c:idx val="8637"/>
        <c:spPr>
          <a:solidFill>
            <a:schemeClr val="accent1"/>
          </a:solidFill>
          <a:ln w="19050">
            <a:solidFill>
              <a:schemeClr val="lt1"/>
            </a:solidFill>
          </a:ln>
          <a:effectLst/>
        </c:spPr>
      </c:pivotFmt>
      <c:pivotFmt>
        <c:idx val="8638"/>
        <c:spPr>
          <a:solidFill>
            <a:schemeClr val="accent1"/>
          </a:solidFill>
          <a:ln w="19050">
            <a:solidFill>
              <a:schemeClr val="lt1"/>
            </a:solidFill>
          </a:ln>
          <a:effectLst/>
        </c:spPr>
      </c:pivotFmt>
      <c:pivotFmt>
        <c:idx val="8639"/>
        <c:spPr>
          <a:solidFill>
            <a:schemeClr val="accent1"/>
          </a:solidFill>
          <a:ln w="19050">
            <a:solidFill>
              <a:schemeClr val="lt1"/>
            </a:solidFill>
          </a:ln>
          <a:effectLst/>
        </c:spPr>
      </c:pivotFmt>
      <c:pivotFmt>
        <c:idx val="8640"/>
        <c:spPr>
          <a:solidFill>
            <a:schemeClr val="accent1"/>
          </a:solidFill>
          <a:ln w="19050">
            <a:solidFill>
              <a:schemeClr val="lt1"/>
            </a:solidFill>
          </a:ln>
          <a:effectLst/>
        </c:spPr>
      </c:pivotFmt>
      <c:pivotFmt>
        <c:idx val="8641"/>
        <c:spPr>
          <a:solidFill>
            <a:schemeClr val="accent1"/>
          </a:solidFill>
          <a:ln w="19050">
            <a:solidFill>
              <a:schemeClr val="lt1"/>
            </a:solidFill>
          </a:ln>
          <a:effectLst/>
        </c:spPr>
      </c:pivotFmt>
      <c:pivotFmt>
        <c:idx val="8642"/>
        <c:spPr>
          <a:solidFill>
            <a:schemeClr val="accent1"/>
          </a:solidFill>
          <a:ln w="19050">
            <a:solidFill>
              <a:schemeClr val="lt1"/>
            </a:solidFill>
          </a:ln>
          <a:effectLst/>
        </c:spPr>
      </c:pivotFmt>
      <c:pivotFmt>
        <c:idx val="8643"/>
        <c:spPr>
          <a:solidFill>
            <a:schemeClr val="accent1"/>
          </a:solidFill>
          <a:ln w="19050">
            <a:solidFill>
              <a:schemeClr val="lt1"/>
            </a:solidFill>
          </a:ln>
          <a:effectLst/>
        </c:spPr>
      </c:pivotFmt>
      <c:pivotFmt>
        <c:idx val="8644"/>
        <c:spPr>
          <a:solidFill>
            <a:schemeClr val="accent1"/>
          </a:solidFill>
          <a:ln w="19050">
            <a:solidFill>
              <a:schemeClr val="lt1"/>
            </a:solidFill>
          </a:ln>
          <a:effectLst/>
        </c:spPr>
      </c:pivotFmt>
      <c:pivotFmt>
        <c:idx val="8645"/>
        <c:spPr>
          <a:solidFill>
            <a:schemeClr val="accent1"/>
          </a:solidFill>
          <a:ln w="19050">
            <a:solidFill>
              <a:schemeClr val="lt1"/>
            </a:solidFill>
          </a:ln>
          <a:effectLst/>
        </c:spPr>
      </c:pivotFmt>
      <c:pivotFmt>
        <c:idx val="8646"/>
        <c:spPr>
          <a:solidFill>
            <a:schemeClr val="accent1"/>
          </a:solidFill>
          <a:ln w="19050">
            <a:solidFill>
              <a:schemeClr val="lt1"/>
            </a:solidFill>
          </a:ln>
          <a:effectLst/>
        </c:spPr>
      </c:pivotFmt>
      <c:pivotFmt>
        <c:idx val="8647"/>
        <c:spPr>
          <a:solidFill>
            <a:schemeClr val="accent1"/>
          </a:solidFill>
          <a:ln w="19050">
            <a:solidFill>
              <a:schemeClr val="lt1"/>
            </a:solidFill>
          </a:ln>
          <a:effectLst/>
        </c:spPr>
      </c:pivotFmt>
      <c:pivotFmt>
        <c:idx val="8648"/>
        <c:spPr>
          <a:solidFill>
            <a:schemeClr val="accent1"/>
          </a:solidFill>
          <a:ln w="19050">
            <a:solidFill>
              <a:schemeClr val="lt1"/>
            </a:solidFill>
          </a:ln>
          <a:effectLst/>
        </c:spPr>
      </c:pivotFmt>
      <c:pivotFmt>
        <c:idx val="8649"/>
        <c:spPr>
          <a:solidFill>
            <a:schemeClr val="accent1"/>
          </a:solidFill>
          <a:ln w="19050">
            <a:solidFill>
              <a:schemeClr val="lt1"/>
            </a:solidFill>
          </a:ln>
          <a:effectLst/>
        </c:spPr>
      </c:pivotFmt>
      <c:pivotFmt>
        <c:idx val="8650"/>
        <c:spPr>
          <a:solidFill>
            <a:schemeClr val="accent1"/>
          </a:solidFill>
          <a:ln w="19050">
            <a:solidFill>
              <a:schemeClr val="lt1"/>
            </a:solidFill>
          </a:ln>
          <a:effectLst/>
        </c:spPr>
      </c:pivotFmt>
      <c:pivotFmt>
        <c:idx val="8651"/>
        <c:spPr>
          <a:solidFill>
            <a:schemeClr val="accent1"/>
          </a:solidFill>
          <a:ln w="19050">
            <a:solidFill>
              <a:schemeClr val="lt1"/>
            </a:solidFill>
          </a:ln>
          <a:effectLst/>
        </c:spPr>
      </c:pivotFmt>
      <c:pivotFmt>
        <c:idx val="8652"/>
        <c:spPr>
          <a:solidFill>
            <a:schemeClr val="accent1"/>
          </a:solidFill>
          <a:ln w="19050">
            <a:solidFill>
              <a:schemeClr val="lt1"/>
            </a:solidFill>
          </a:ln>
          <a:effectLst/>
        </c:spPr>
      </c:pivotFmt>
      <c:pivotFmt>
        <c:idx val="8653"/>
        <c:spPr>
          <a:solidFill>
            <a:schemeClr val="accent1"/>
          </a:solidFill>
          <a:ln w="19050">
            <a:solidFill>
              <a:schemeClr val="lt1"/>
            </a:solidFill>
          </a:ln>
          <a:effectLst/>
        </c:spPr>
      </c:pivotFmt>
      <c:pivotFmt>
        <c:idx val="8654"/>
        <c:spPr>
          <a:solidFill>
            <a:schemeClr val="accent1"/>
          </a:solidFill>
          <a:ln w="19050">
            <a:solidFill>
              <a:schemeClr val="lt1"/>
            </a:solidFill>
          </a:ln>
          <a:effectLst/>
        </c:spPr>
      </c:pivotFmt>
      <c:pivotFmt>
        <c:idx val="8655"/>
        <c:spPr>
          <a:solidFill>
            <a:schemeClr val="accent1"/>
          </a:solidFill>
          <a:ln w="19050">
            <a:solidFill>
              <a:schemeClr val="lt1"/>
            </a:solidFill>
          </a:ln>
          <a:effectLst/>
        </c:spPr>
      </c:pivotFmt>
      <c:pivotFmt>
        <c:idx val="8656"/>
        <c:spPr>
          <a:solidFill>
            <a:schemeClr val="accent1"/>
          </a:solidFill>
          <a:ln w="19050">
            <a:solidFill>
              <a:schemeClr val="lt1"/>
            </a:solidFill>
          </a:ln>
          <a:effectLst/>
        </c:spPr>
      </c:pivotFmt>
      <c:pivotFmt>
        <c:idx val="8657"/>
        <c:spPr>
          <a:solidFill>
            <a:schemeClr val="accent1"/>
          </a:solidFill>
          <a:ln w="19050">
            <a:solidFill>
              <a:schemeClr val="lt1"/>
            </a:solidFill>
          </a:ln>
          <a:effectLst/>
        </c:spPr>
      </c:pivotFmt>
      <c:pivotFmt>
        <c:idx val="8658"/>
        <c:spPr>
          <a:solidFill>
            <a:schemeClr val="accent1"/>
          </a:solidFill>
          <a:ln w="19050">
            <a:solidFill>
              <a:schemeClr val="lt1"/>
            </a:solidFill>
          </a:ln>
          <a:effectLst/>
        </c:spPr>
      </c:pivotFmt>
      <c:pivotFmt>
        <c:idx val="8659"/>
        <c:spPr>
          <a:solidFill>
            <a:schemeClr val="accent1"/>
          </a:solidFill>
          <a:ln w="19050">
            <a:solidFill>
              <a:schemeClr val="lt1"/>
            </a:solidFill>
          </a:ln>
          <a:effectLst/>
        </c:spPr>
      </c:pivotFmt>
      <c:pivotFmt>
        <c:idx val="8660"/>
        <c:spPr>
          <a:solidFill>
            <a:schemeClr val="accent1"/>
          </a:solidFill>
          <a:ln w="19050">
            <a:solidFill>
              <a:schemeClr val="lt1"/>
            </a:solidFill>
          </a:ln>
          <a:effectLst/>
        </c:spPr>
      </c:pivotFmt>
      <c:pivotFmt>
        <c:idx val="8661"/>
        <c:spPr>
          <a:solidFill>
            <a:schemeClr val="accent1"/>
          </a:solidFill>
          <a:ln w="19050">
            <a:solidFill>
              <a:schemeClr val="lt1"/>
            </a:solidFill>
          </a:ln>
          <a:effectLst/>
        </c:spPr>
      </c:pivotFmt>
      <c:pivotFmt>
        <c:idx val="8662"/>
        <c:spPr>
          <a:solidFill>
            <a:schemeClr val="accent1"/>
          </a:solidFill>
          <a:ln w="19050">
            <a:solidFill>
              <a:schemeClr val="lt1"/>
            </a:solidFill>
          </a:ln>
          <a:effectLst/>
        </c:spPr>
      </c:pivotFmt>
      <c:pivotFmt>
        <c:idx val="8663"/>
        <c:spPr>
          <a:solidFill>
            <a:schemeClr val="accent1"/>
          </a:solidFill>
          <a:ln w="19050">
            <a:solidFill>
              <a:schemeClr val="lt1"/>
            </a:solidFill>
          </a:ln>
          <a:effectLst/>
        </c:spPr>
      </c:pivotFmt>
      <c:pivotFmt>
        <c:idx val="8664"/>
        <c:spPr>
          <a:solidFill>
            <a:schemeClr val="accent1"/>
          </a:solidFill>
          <a:ln w="19050">
            <a:solidFill>
              <a:schemeClr val="lt1"/>
            </a:solidFill>
          </a:ln>
          <a:effectLst/>
        </c:spPr>
      </c:pivotFmt>
      <c:pivotFmt>
        <c:idx val="8665"/>
        <c:spPr>
          <a:solidFill>
            <a:schemeClr val="accent1"/>
          </a:solidFill>
          <a:ln w="19050">
            <a:solidFill>
              <a:schemeClr val="lt1"/>
            </a:solidFill>
          </a:ln>
          <a:effectLst/>
        </c:spPr>
      </c:pivotFmt>
      <c:pivotFmt>
        <c:idx val="8666"/>
        <c:spPr>
          <a:solidFill>
            <a:schemeClr val="accent1"/>
          </a:solidFill>
          <a:ln w="19050">
            <a:solidFill>
              <a:schemeClr val="lt1"/>
            </a:solidFill>
          </a:ln>
          <a:effectLst/>
        </c:spPr>
      </c:pivotFmt>
      <c:pivotFmt>
        <c:idx val="8667"/>
        <c:spPr>
          <a:solidFill>
            <a:schemeClr val="accent1"/>
          </a:solidFill>
          <a:ln w="19050">
            <a:solidFill>
              <a:schemeClr val="lt1"/>
            </a:solidFill>
          </a:ln>
          <a:effectLst/>
        </c:spPr>
      </c:pivotFmt>
      <c:pivotFmt>
        <c:idx val="8668"/>
        <c:spPr>
          <a:solidFill>
            <a:schemeClr val="accent1"/>
          </a:solidFill>
          <a:ln w="19050">
            <a:solidFill>
              <a:schemeClr val="lt1"/>
            </a:solidFill>
          </a:ln>
          <a:effectLst/>
        </c:spPr>
      </c:pivotFmt>
      <c:pivotFmt>
        <c:idx val="8669"/>
        <c:spPr>
          <a:solidFill>
            <a:schemeClr val="accent1"/>
          </a:solidFill>
          <a:ln w="19050">
            <a:solidFill>
              <a:schemeClr val="lt1"/>
            </a:solidFill>
          </a:ln>
          <a:effectLst/>
        </c:spPr>
      </c:pivotFmt>
      <c:pivotFmt>
        <c:idx val="8670"/>
        <c:spPr>
          <a:solidFill>
            <a:schemeClr val="accent1"/>
          </a:solidFill>
          <a:ln w="19050">
            <a:solidFill>
              <a:schemeClr val="lt1"/>
            </a:solidFill>
          </a:ln>
          <a:effectLst/>
        </c:spPr>
      </c:pivotFmt>
      <c:pivotFmt>
        <c:idx val="8671"/>
        <c:spPr>
          <a:solidFill>
            <a:schemeClr val="accent1"/>
          </a:solidFill>
          <a:ln w="19050">
            <a:solidFill>
              <a:schemeClr val="lt1"/>
            </a:solidFill>
          </a:ln>
          <a:effectLst/>
        </c:spPr>
      </c:pivotFmt>
      <c:pivotFmt>
        <c:idx val="8672"/>
        <c:spPr>
          <a:solidFill>
            <a:schemeClr val="accent1"/>
          </a:solidFill>
          <a:ln w="19050">
            <a:solidFill>
              <a:schemeClr val="lt1"/>
            </a:solidFill>
          </a:ln>
          <a:effectLst/>
        </c:spPr>
      </c:pivotFmt>
      <c:pivotFmt>
        <c:idx val="8673"/>
        <c:spPr>
          <a:solidFill>
            <a:schemeClr val="accent1"/>
          </a:solidFill>
          <a:ln w="19050">
            <a:solidFill>
              <a:schemeClr val="lt1"/>
            </a:solidFill>
          </a:ln>
          <a:effectLst/>
        </c:spPr>
      </c:pivotFmt>
      <c:pivotFmt>
        <c:idx val="8674"/>
        <c:spPr>
          <a:solidFill>
            <a:schemeClr val="accent1"/>
          </a:solidFill>
          <a:ln w="19050">
            <a:solidFill>
              <a:schemeClr val="lt1"/>
            </a:solidFill>
          </a:ln>
          <a:effectLst/>
        </c:spPr>
      </c:pivotFmt>
      <c:pivotFmt>
        <c:idx val="8675"/>
        <c:spPr>
          <a:solidFill>
            <a:schemeClr val="accent1"/>
          </a:solidFill>
          <a:ln w="19050">
            <a:solidFill>
              <a:schemeClr val="lt1"/>
            </a:solidFill>
          </a:ln>
          <a:effectLst/>
        </c:spPr>
      </c:pivotFmt>
      <c:pivotFmt>
        <c:idx val="8676"/>
        <c:spPr>
          <a:solidFill>
            <a:schemeClr val="accent1"/>
          </a:solidFill>
          <a:ln w="19050">
            <a:solidFill>
              <a:schemeClr val="lt1"/>
            </a:solidFill>
          </a:ln>
          <a:effectLst/>
        </c:spPr>
      </c:pivotFmt>
      <c:pivotFmt>
        <c:idx val="8677"/>
        <c:spPr>
          <a:solidFill>
            <a:schemeClr val="accent1"/>
          </a:solidFill>
          <a:ln w="19050">
            <a:solidFill>
              <a:schemeClr val="lt1"/>
            </a:solidFill>
          </a:ln>
          <a:effectLst/>
        </c:spPr>
      </c:pivotFmt>
      <c:pivotFmt>
        <c:idx val="8678"/>
        <c:spPr>
          <a:solidFill>
            <a:schemeClr val="accent1"/>
          </a:solidFill>
          <a:ln w="19050">
            <a:solidFill>
              <a:schemeClr val="lt1"/>
            </a:solidFill>
          </a:ln>
          <a:effectLst/>
        </c:spPr>
      </c:pivotFmt>
      <c:pivotFmt>
        <c:idx val="8679"/>
        <c:spPr>
          <a:solidFill>
            <a:schemeClr val="accent1"/>
          </a:solidFill>
          <a:ln w="19050">
            <a:solidFill>
              <a:schemeClr val="lt1"/>
            </a:solidFill>
          </a:ln>
          <a:effectLst/>
        </c:spPr>
      </c:pivotFmt>
      <c:pivotFmt>
        <c:idx val="8680"/>
        <c:spPr>
          <a:solidFill>
            <a:schemeClr val="accent1"/>
          </a:solidFill>
          <a:ln w="19050">
            <a:solidFill>
              <a:schemeClr val="lt1"/>
            </a:solidFill>
          </a:ln>
          <a:effectLst/>
        </c:spPr>
      </c:pivotFmt>
      <c:pivotFmt>
        <c:idx val="8681"/>
        <c:spPr>
          <a:solidFill>
            <a:schemeClr val="accent1"/>
          </a:solidFill>
          <a:ln w="19050">
            <a:solidFill>
              <a:schemeClr val="lt1"/>
            </a:solidFill>
          </a:ln>
          <a:effectLst/>
        </c:spPr>
      </c:pivotFmt>
      <c:pivotFmt>
        <c:idx val="8682"/>
        <c:spPr>
          <a:solidFill>
            <a:schemeClr val="accent1"/>
          </a:solidFill>
          <a:ln w="19050">
            <a:solidFill>
              <a:schemeClr val="lt1"/>
            </a:solidFill>
          </a:ln>
          <a:effectLst/>
        </c:spPr>
      </c:pivotFmt>
      <c:pivotFmt>
        <c:idx val="8683"/>
        <c:spPr>
          <a:solidFill>
            <a:schemeClr val="accent1"/>
          </a:solidFill>
          <a:ln w="19050">
            <a:solidFill>
              <a:schemeClr val="lt1"/>
            </a:solidFill>
          </a:ln>
          <a:effectLst/>
        </c:spPr>
      </c:pivotFmt>
      <c:pivotFmt>
        <c:idx val="8684"/>
        <c:spPr>
          <a:solidFill>
            <a:schemeClr val="accent1"/>
          </a:solidFill>
          <a:ln w="19050">
            <a:solidFill>
              <a:schemeClr val="lt1"/>
            </a:solidFill>
          </a:ln>
          <a:effectLst/>
        </c:spPr>
      </c:pivotFmt>
      <c:pivotFmt>
        <c:idx val="8685"/>
        <c:spPr>
          <a:solidFill>
            <a:schemeClr val="accent1"/>
          </a:solidFill>
          <a:ln w="19050">
            <a:solidFill>
              <a:schemeClr val="lt1"/>
            </a:solidFill>
          </a:ln>
          <a:effectLst/>
        </c:spPr>
      </c:pivotFmt>
      <c:pivotFmt>
        <c:idx val="8686"/>
        <c:spPr>
          <a:solidFill>
            <a:schemeClr val="accent1"/>
          </a:solidFill>
          <a:ln w="19050">
            <a:solidFill>
              <a:schemeClr val="lt1"/>
            </a:solidFill>
          </a:ln>
          <a:effectLst/>
        </c:spPr>
      </c:pivotFmt>
      <c:pivotFmt>
        <c:idx val="8687"/>
        <c:spPr>
          <a:solidFill>
            <a:schemeClr val="accent1"/>
          </a:solidFill>
          <a:ln w="19050">
            <a:solidFill>
              <a:schemeClr val="lt1"/>
            </a:solidFill>
          </a:ln>
          <a:effectLst/>
        </c:spPr>
      </c:pivotFmt>
      <c:pivotFmt>
        <c:idx val="8688"/>
        <c:spPr>
          <a:solidFill>
            <a:schemeClr val="accent1"/>
          </a:solidFill>
          <a:ln w="19050">
            <a:solidFill>
              <a:schemeClr val="lt1"/>
            </a:solidFill>
          </a:ln>
          <a:effectLst/>
        </c:spPr>
      </c:pivotFmt>
      <c:pivotFmt>
        <c:idx val="8689"/>
        <c:spPr>
          <a:solidFill>
            <a:schemeClr val="accent1"/>
          </a:solidFill>
          <a:ln w="19050">
            <a:solidFill>
              <a:schemeClr val="lt1"/>
            </a:solidFill>
          </a:ln>
          <a:effectLst/>
        </c:spPr>
      </c:pivotFmt>
      <c:pivotFmt>
        <c:idx val="8690"/>
        <c:spPr>
          <a:solidFill>
            <a:schemeClr val="accent1"/>
          </a:solidFill>
          <a:ln w="19050">
            <a:solidFill>
              <a:schemeClr val="lt1"/>
            </a:solidFill>
          </a:ln>
          <a:effectLst/>
        </c:spPr>
      </c:pivotFmt>
      <c:pivotFmt>
        <c:idx val="8691"/>
        <c:spPr>
          <a:solidFill>
            <a:schemeClr val="accent1"/>
          </a:solidFill>
          <a:ln w="19050">
            <a:solidFill>
              <a:schemeClr val="lt1"/>
            </a:solidFill>
          </a:ln>
          <a:effectLst/>
        </c:spPr>
      </c:pivotFmt>
      <c:pivotFmt>
        <c:idx val="8692"/>
        <c:spPr>
          <a:solidFill>
            <a:schemeClr val="accent1"/>
          </a:solidFill>
          <a:ln w="19050">
            <a:solidFill>
              <a:schemeClr val="lt1"/>
            </a:solidFill>
          </a:ln>
          <a:effectLst/>
        </c:spPr>
      </c:pivotFmt>
      <c:pivotFmt>
        <c:idx val="8693"/>
        <c:spPr>
          <a:solidFill>
            <a:schemeClr val="accent1"/>
          </a:solidFill>
          <a:ln w="19050">
            <a:solidFill>
              <a:schemeClr val="lt1"/>
            </a:solidFill>
          </a:ln>
          <a:effectLst/>
        </c:spPr>
      </c:pivotFmt>
      <c:pivotFmt>
        <c:idx val="8694"/>
        <c:spPr>
          <a:solidFill>
            <a:schemeClr val="accent1"/>
          </a:solidFill>
          <a:ln w="19050">
            <a:solidFill>
              <a:schemeClr val="lt1"/>
            </a:solidFill>
          </a:ln>
          <a:effectLst/>
        </c:spPr>
      </c:pivotFmt>
      <c:pivotFmt>
        <c:idx val="8695"/>
        <c:spPr>
          <a:solidFill>
            <a:schemeClr val="accent1"/>
          </a:solidFill>
          <a:ln w="19050">
            <a:solidFill>
              <a:schemeClr val="lt1"/>
            </a:solidFill>
          </a:ln>
          <a:effectLst/>
        </c:spPr>
      </c:pivotFmt>
      <c:pivotFmt>
        <c:idx val="8696"/>
        <c:spPr>
          <a:solidFill>
            <a:schemeClr val="accent1"/>
          </a:solidFill>
          <a:ln w="19050">
            <a:solidFill>
              <a:schemeClr val="lt1"/>
            </a:solidFill>
          </a:ln>
          <a:effectLst/>
        </c:spPr>
      </c:pivotFmt>
      <c:pivotFmt>
        <c:idx val="8697"/>
        <c:spPr>
          <a:solidFill>
            <a:schemeClr val="accent1"/>
          </a:solidFill>
          <a:ln w="19050">
            <a:solidFill>
              <a:schemeClr val="lt1"/>
            </a:solidFill>
          </a:ln>
          <a:effectLst/>
        </c:spPr>
      </c:pivotFmt>
      <c:pivotFmt>
        <c:idx val="8698"/>
        <c:spPr>
          <a:solidFill>
            <a:schemeClr val="accent1"/>
          </a:solidFill>
          <a:ln w="19050">
            <a:solidFill>
              <a:schemeClr val="lt1"/>
            </a:solidFill>
          </a:ln>
          <a:effectLst/>
        </c:spPr>
      </c:pivotFmt>
      <c:pivotFmt>
        <c:idx val="8699"/>
        <c:spPr>
          <a:solidFill>
            <a:schemeClr val="accent1"/>
          </a:solidFill>
          <a:ln w="19050">
            <a:solidFill>
              <a:schemeClr val="lt1"/>
            </a:solidFill>
          </a:ln>
          <a:effectLst/>
        </c:spPr>
      </c:pivotFmt>
      <c:pivotFmt>
        <c:idx val="8700"/>
        <c:spPr>
          <a:solidFill>
            <a:schemeClr val="accent1"/>
          </a:solidFill>
          <a:ln w="19050">
            <a:solidFill>
              <a:schemeClr val="lt1"/>
            </a:solidFill>
          </a:ln>
          <a:effectLst/>
        </c:spPr>
      </c:pivotFmt>
      <c:pivotFmt>
        <c:idx val="8701"/>
        <c:spPr>
          <a:solidFill>
            <a:schemeClr val="accent1"/>
          </a:solidFill>
          <a:ln w="19050">
            <a:solidFill>
              <a:schemeClr val="lt1"/>
            </a:solidFill>
          </a:ln>
          <a:effectLst/>
        </c:spPr>
      </c:pivotFmt>
      <c:pivotFmt>
        <c:idx val="8702"/>
        <c:spPr>
          <a:solidFill>
            <a:schemeClr val="accent1"/>
          </a:solidFill>
          <a:ln w="19050">
            <a:solidFill>
              <a:schemeClr val="lt1"/>
            </a:solidFill>
          </a:ln>
          <a:effectLst/>
        </c:spPr>
      </c:pivotFmt>
      <c:pivotFmt>
        <c:idx val="8703"/>
        <c:spPr>
          <a:solidFill>
            <a:schemeClr val="accent1"/>
          </a:solidFill>
          <a:ln w="19050">
            <a:solidFill>
              <a:schemeClr val="lt1"/>
            </a:solidFill>
          </a:ln>
          <a:effectLst/>
        </c:spPr>
      </c:pivotFmt>
      <c:pivotFmt>
        <c:idx val="8704"/>
        <c:spPr>
          <a:solidFill>
            <a:schemeClr val="accent1"/>
          </a:solidFill>
          <a:ln w="19050">
            <a:solidFill>
              <a:schemeClr val="lt1"/>
            </a:solidFill>
          </a:ln>
          <a:effectLst/>
        </c:spPr>
      </c:pivotFmt>
      <c:pivotFmt>
        <c:idx val="8705"/>
        <c:spPr>
          <a:solidFill>
            <a:schemeClr val="accent1"/>
          </a:solidFill>
          <a:ln w="19050">
            <a:solidFill>
              <a:schemeClr val="lt1"/>
            </a:solidFill>
          </a:ln>
          <a:effectLst/>
        </c:spPr>
      </c:pivotFmt>
      <c:pivotFmt>
        <c:idx val="8706"/>
        <c:spPr>
          <a:solidFill>
            <a:schemeClr val="accent1"/>
          </a:solidFill>
          <a:ln w="19050">
            <a:solidFill>
              <a:schemeClr val="lt1"/>
            </a:solidFill>
          </a:ln>
          <a:effectLst/>
        </c:spPr>
      </c:pivotFmt>
      <c:pivotFmt>
        <c:idx val="8707"/>
        <c:spPr>
          <a:solidFill>
            <a:schemeClr val="accent1"/>
          </a:solidFill>
          <a:ln w="19050">
            <a:solidFill>
              <a:schemeClr val="lt1"/>
            </a:solidFill>
          </a:ln>
          <a:effectLst/>
        </c:spPr>
      </c:pivotFmt>
      <c:pivotFmt>
        <c:idx val="8708"/>
        <c:spPr>
          <a:solidFill>
            <a:schemeClr val="accent1"/>
          </a:solidFill>
          <a:ln w="19050">
            <a:solidFill>
              <a:schemeClr val="lt1"/>
            </a:solidFill>
          </a:ln>
          <a:effectLst/>
        </c:spPr>
      </c:pivotFmt>
      <c:pivotFmt>
        <c:idx val="8709"/>
        <c:spPr>
          <a:solidFill>
            <a:schemeClr val="accent1"/>
          </a:solidFill>
          <a:ln w="19050">
            <a:solidFill>
              <a:schemeClr val="lt1"/>
            </a:solidFill>
          </a:ln>
          <a:effectLst/>
        </c:spPr>
      </c:pivotFmt>
      <c:pivotFmt>
        <c:idx val="8710"/>
        <c:spPr>
          <a:solidFill>
            <a:schemeClr val="accent1"/>
          </a:solidFill>
          <a:ln w="19050">
            <a:solidFill>
              <a:schemeClr val="lt1"/>
            </a:solidFill>
          </a:ln>
          <a:effectLst/>
        </c:spPr>
      </c:pivotFmt>
      <c:pivotFmt>
        <c:idx val="8711"/>
        <c:spPr>
          <a:solidFill>
            <a:schemeClr val="accent1"/>
          </a:solidFill>
          <a:ln w="19050">
            <a:solidFill>
              <a:schemeClr val="lt1"/>
            </a:solidFill>
          </a:ln>
          <a:effectLst/>
        </c:spPr>
      </c:pivotFmt>
      <c:pivotFmt>
        <c:idx val="8712"/>
        <c:spPr>
          <a:solidFill>
            <a:schemeClr val="accent1"/>
          </a:solidFill>
          <a:ln w="19050">
            <a:solidFill>
              <a:schemeClr val="lt1"/>
            </a:solidFill>
          </a:ln>
          <a:effectLst/>
        </c:spPr>
      </c:pivotFmt>
      <c:pivotFmt>
        <c:idx val="8713"/>
        <c:spPr>
          <a:solidFill>
            <a:schemeClr val="accent1"/>
          </a:solidFill>
          <a:ln w="19050">
            <a:solidFill>
              <a:schemeClr val="lt1"/>
            </a:solidFill>
          </a:ln>
          <a:effectLst/>
        </c:spPr>
      </c:pivotFmt>
      <c:pivotFmt>
        <c:idx val="8714"/>
        <c:spPr>
          <a:solidFill>
            <a:schemeClr val="accent1"/>
          </a:solidFill>
          <a:ln w="19050">
            <a:solidFill>
              <a:schemeClr val="lt1"/>
            </a:solidFill>
          </a:ln>
          <a:effectLst/>
        </c:spPr>
      </c:pivotFmt>
      <c:pivotFmt>
        <c:idx val="8715"/>
        <c:spPr>
          <a:solidFill>
            <a:schemeClr val="accent1"/>
          </a:solidFill>
          <a:ln w="19050">
            <a:solidFill>
              <a:schemeClr val="lt1"/>
            </a:solidFill>
          </a:ln>
          <a:effectLst/>
        </c:spPr>
      </c:pivotFmt>
      <c:pivotFmt>
        <c:idx val="8716"/>
        <c:spPr>
          <a:solidFill>
            <a:schemeClr val="accent1"/>
          </a:solidFill>
          <a:ln w="19050">
            <a:solidFill>
              <a:schemeClr val="lt1"/>
            </a:solidFill>
          </a:ln>
          <a:effectLst/>
        </c:spPr>
      </c:pivotFmt>
      <c:pivotFmt>
        <c:idx val="8717"/>
        <c:spPr>
          <a:solidFill>
            <a:schemeClr val="accent1"/>
          </a:solidFill>
          <a:ln w="19050">
            <a:solidFill>
              <a:schemeClr val="lt1"/>
            </a:solidFill>
          </a:ln>
          <a:effectLst/>
        </c:spPr>
      </c:pivotFmt>
      <c:pivotFmt>
        <c:idx val="8718"/>
        <c:spPr>
          <a:solidFill>
            <a:schemeClr val="accent1"/>
          </a:solidFill>
          <a:ln w="19050">
            <a:solidFill>
              <a:schemeClr val="lt1"/>
            </a:solidFill>
          </a:ln>
          <a:effectLst/>
        </c:spPr>
      </c:pivotFmt>
      <c:pivotFmt>
        <c:idx val="8719"/>
        <c:spPr>
          <a:solidFill>
            <a:schemeClr val="accent1"/>
          </a:solidFill>
          <a:ln w="19050">
            <a:solidFill>
              <a:schemeClr val="lt1"/>
            </a:solidFill>
          </a:ln>
          <a:effectLst/>
        </c:spPr>
      </c:pivotFmt>
      <c:pivotFmt>
        <c:idx val="8720"/>
        <c:spPr>
          <a:solidFill>
            <a:schemeClr val="accent1"/>
          </a:solidFill>
          <a:ln w="19050">
            <a:solidFill>
              <a:schemeClr val="lt1"/>
            </a:solidFill>
          </a:ln>
          <a:effectLst/>
        </c:spPr>
      </c:pivotFmt>
      <c:pivotFmt>
        <c:idx val="8721"/>
        <c:spPr>
          <a:solidFill>
            <a:schemeClr val="accent1"/>
          </a:solidFill>
          <a:ln w="19050">
            <a:solidFill>
              <a:schemeClr val="lt1"/>
            </a:solidFill>
          </a:ln>
          <a:effectLst/>
        </c:spPr>
      </c:pivotFmt>
      <c:pivotFmt>
        <c:idx val="8722"/>
        <c:spPr>
          <a:solidFill>
            <a:schemeClr val="accent1"/>
          </a:solidFill>
          <a:ln w="19050">
            <a:solidFill>
              <a:schemeClr val="lt1"/>
            </a:solidFill>
          </a:ln>
          <a:effectLst/>
        </c:spPr>
      </c:pivotFmt>
      <c:pivotFmt>
        <c:idx val="8723"/>
        <c:spPr>
          <a:solidFill>
            <a:schemeClr val="accent1"/>
          </a:solidFill>
          <a:ln w="19050">
            <a:solidFill>
              <a:schemeClr val="lt1"/>
            </a:solidFill>
          </a:ln>
          <a:effectLst/>
        </c:spPr>
      </c:pivotFmt>
      <c:pivotFmt>
        <c:idx val="8724"/>
        <c:spPr>
          <a:solidFill>
            <a:schemeClr val="accent1"/>
          </a:solidFill>
          <a:ln w="19050">
            <a:solidFill>
              <a:schemeClr val="lt1"/>
            </a:solidFill>
          </a:ln>
          <a:effectLst/>
        </c:spPr>
      </c:pivotFmt>
      <c:pivotFmt>
        <c:idx val="8725"/>
        <c:spPr>
          <a:solidFill>
            <a:schemeClr val="accent1"/>
          </a:solidFill>
          <a:ln w="19050">
            <a:solidFill>
              <a:schemeClr val="lt1"/>
            </a:solidFill>
          </a:ln>
          <a:effectLst/>
        </c:spPr>
      </c:pivotFmt>
      <c:pivotFmt>
        <c:idx val="8726"/>
        <c:spPr>
          <a:solidFill>
            <a:schemeClr val="accent1"/>
          </a:solidFill>
          <a:ln w="19050">
            <a:solidFill>
              <a:schemeClr val="lt1"/>
            </a:solidFill>
          </a:ln>
          <a:effectLst/>
        </c:spPr>
      </c:pivotFmt>
      <c:pivotFmt>
        <c:idx val="8727"/>
        <c:spPr>
          <a:solidFill>
            <a:schemeClr val="accent1"/>
          </a:solidFill>
          <a:ln w="19050">
            <a:solidFill>
              <a:schemeClr val="lt1"/>
            </a:solidFill>
          </a:ln>
          <a:effectLst/>
        </c:spPr>
      </c:pivotFmt>
      <c:pivotFmt>
        <c:idx val="8728"/>
        <c:spPr>
          <a:solidFill>
            <a:schemeClr val="accent1"/>
          </a:solidFill>
          <a:ln w="19050">
            <a:solidFill>
              <a:schemeClr val="lt1"/>
            </a:solidFill>
          </a:ln>
          <a:effectLst/>
        </c:spPr>
      </c:pivotFmt>
      <c:pivotFmt>
        <c:idx val="8729"/>
        <c:spPr>
          <a:solidFill>
            <a:schemeClr val="accent1"/>
          </a:solidFill>
          <a:ln w="19050">
            <a:solidFill>
              <a:schemeClr val="lt1"/>
            </a:solidFill>
          </a:ln>
          <a:effectLst/>
        </c:spPr>
      </c:pivotFmt>
      <c:pivotFmt>
        <c:idx val="8730"/>
        <c:spPr>
          <a:solidFill>
            <a:schemeClr val="accent1"/>
          </a:solidFill>
          <a:ln w="19050">
            <a:solidFill>
              <a:schemeClr val="lt1"/>
            </a:solidFill>
          </a:ln>
          <a:effectLst/>
        </c:spPr>
      </c:pivotFmt>
      <c:pivotFmt>
        <c:idx val="8731"/>
        <c:spPr>
          <a:solidFill>
            <a:schemeClr val="accent1"/>
          </a:solidFill>
          <a:ln w="19050">
            <a:solidFill>
              <a:schemeClr val="lt1"/>
            </a:solidFill>
          </a:ln>
          <a:effectLst/>
        </c:spPr>
      </c:pivotFmt>
      <c:pivotFmt>
        <c:idx val="8732"/>
        <c:spPr>
          <a:solidFill>
            <a:schemeClr val="accent1"/>
          </a:solidFill>
          <a:ln w="19050">
            <a:solidFill>
              <a:schemeClr val="lt1"/>
            </a:solidFill>
          </a:ln>
          <a:effectLst/>
        </c:spPr>
      </c:pivotFmt>
      <c:pivotFmt>
        <c:idx val="8733"/>
        <c:spPr>
          <a:solidFill>
            <a:schemeClr val="accent1"/>
          </a:solidFill>
          <a:ln w="19050">
            <a:solidFill>
              <a:schemeClr val="lt1"/>
            </a:solidFill>
          </a:ln>
          <a:effectLst/>
        </c:spPr>
      </c:pivotFmt>
      <c:pivotFmt>
        <c:idx val="8734"/>
        <c:spPr>
          <a:solidFill>
            <a:schemeClr val="accent1"/>
          </a:solidFill>
          <a:ln w="19050">
            <a:solidFill>
              <a:schemeClr val="lt1"/>
            </a:solidFill>
          </a:ln>
          <a:effectLst/>
        </c:spPr>
      </c:pivotFmt>
      <c:pivotFmt>
        <c:idx val="8735"/>
        <c:spPr>
          <a:solidFill>
            <a:schemeClr val="accent1"/>
          </a:solidFill>
          <a:ln w="19050">
            <a:solidFill>
              <a:schemeClr val="lt1"/>
            </a:solidFill>
          </a:ln>
          <a:effectLst/>
        </c:spPr>
        <c:marker>
          <c:symbol val="none"/>
        </c:marker>
      </c:pivotFmt>
      <c:pivotFmt>
        <c:idx val="8736"/>
        <c:spPr>
          <a:solidFill>
            <a:schemeClr val="accent1"/>
          </a:solidFill>
          <a:ln w="19050">
            <a:solidFill>
              <a:schemeClr val="lt1"/>
            </a:solidFill>
          </a:ln>
          <a:effectLst/>
        </c:spPr>
      </c:pivotFmt>
      <c:pivotFmt>
        <c:idx val="8737"/>
        <c:spPr>
          <a:solidFill>
            <a:schemeClr val="accent1"/>
          </a:solidFill>
          <a:ln w="19050">
            <a:solidFill>
              <a:schemeClr val="lt1"/>
            </a:solidFill>
          </a:ln>
          <a:effectLst/>
        </c:spPr>
      </c:pivotFmt>
      <c:pivotFmt>
        <c:idx val="8738"/>
        <c:spPr>
          <a:solidFill>
            <a:schemeClr val="accent1"/>
          </a:solidFill>
          <a:ln w="19050">
            <a:solidFill>
              <a:schemeClr val="lt1"/>
            </a:solidFill>
          </a:ln>
          <a:effectLst/>
        </c:spPr>
      </c:pivotFmt>
      <c:pivotFmt>
        <c:idx val="8739"/>
        <c:spPr>
          <a:solidFill>
            <a:schemeClr val="accent1"/>
          </a:solidFill>
          <a:ln w="19050">
            <a:solidFill>
              <a:schemeClr val="lt1"/>
            </a:solidFill>
          </a:ln>
          <a:effectLst/>
        </c:spPr>
      </c:pivotFmt>
      <c:pivotFmt>
        <c:idx val="8740"/>
        <c:spPr>
          <a:solidFill>
            <a:schemeClr val="accent1"/>
          </a:solidFill>
          <a:ln w="19050">
            <a:solidFill>
              <a:schemeClr val="lt1"/>
            </a:solidFill>
          </a:ln>
          <a:effectLst/>
        </c:spPr>
      </c:pivotFmt>
      <c:pivotFmt>
        <c:idx val="8741"/>
        <c:spPr>
          <a:solidFill>
            <a:schemeClr val="accent1"/>
          </a:solidFill>
          <a:ln w="19050">
            <a:solidFill>
              <a:schemeClr val="lt1"/>
            </a:solidFill>
          </a:ln>
          <a:effectLst/>
        </c:spPr>
      </c:pivotFmt>
      <c:pivotFmt>
        <c:idx val="8742"/>
        <c:spPr>
          <a:solidFill>
            <a:schemeClr val="accent1"/>
          </a:solidFill>
          <a:ln w="19050">
            <a:solidFill>
              <a:schemeClr val="lt1"/>
            </a:solidFill>
          </a:ln>
          <a:effectLst/>
        </c:spPr>
      </c:pivotFmt>
      <c:pivotFmt>
        <c:idx val="8743"/>
        <c:spPr>
          <a:solidFill>
            <a:schemeClr val="accent1"/>
          </a:solidFill>
          <a:ln w="19050">
            <a:solidFill>
              <a:schemeClr val="lt1"/>
            </a:solidFill>
          </a:ln>
          <a:effectLst/>
        </c:spPr>
      </c:pivotFmt>
      <c:pivotFmt>
        <c:idx val="8744"/>
        <c:spPr>
          <a:solidFill>
            <a:schemeClr val="accent1"/>
          </a:solidFill>
          <a:ln w="19050">
            <a:solidFill>
              <a:schemeClr val="lt1"/>
            </a:solidFill>
          </a:ln>
          <a:effectLst/>
        </c:spPr>
      </c:pivotFmt>
      <c:pivotFmt>
        <c:idx val="8745"/>
        <c:spPr>
          <a:solidFill>
            <a:schemeClr val="accent1"/>
          </a:solidFill>
          <a:ln w="19050">
            <a:solidFill>
              <a:schemeClr val="lt1"/>
            </a:solidFill>
          </a:ln>
          <a:effectLst/>
        </c:spPr>
      </c:pivotFmt>
      <c:pivotFmt>
        <c:idx val="8746"/>
        <c:spPr>
          <a:solidFill>
            <a:schemeClr val="accent1"/>
          </a:solidFill>
          <a:ln w="19050">
            <a:solidFill>
              <a:schemeClr val="lt1"/>
            </a:solidFill>
          </a:ln>
          <a:effectLst/>
        </c:spPr>
      </c:pivotFmt>
      <c:pivotFmt>
        <c:idx val="8747"/>
        <c:spPr>
          <a:solidFill>
            <a:schemeClr val="accent1"/>
          </a:solidFill>
          <a:ln w="19050">
            <a:solidFill>
              <a:schemeClr val="lt1"/>
            </a:solidFill>
          </a:ln>
          <a:effectLst/>
        </c:spPr>
      </c:pivotFmt>
      <c:pivotFmt>
        <c:idx val="8748"/>
        <c:spPr>
          <a:solidFill>
            <a:schemeClr val="accent1"/>
          </a:solidFill>
          <a:ln w="19050">
            <a:solidFill>
              <a:schemeClr val="lt1"/>
            </a:solidFill>
          </a:ln>
          <a:effectLst/>
        </c:spPr>
      </c:pivotFmt>
      <c:pivotFmt>
        <c:idx val="8749"/>
        <c:spPr>
          <a:solidFill>
            <a:schemeClr val="accent1"/>
          </a:solidFill>
          <a:ln w="19050">
            <a:solidFill>
              <a:schemeClr val="lt1"/>
            </a:solidFill>
          </a:ln>
          <a:effectLst/>
        </c:spPr>
      </c:pivotFmt>
      <c:pivotFmt>
        <c:idx val="8750"/>
        <c:spPr>
          <a:solidFill>
            <a:schemeClr val="accent1"/>
          </a:solidFill>
          <a:ln w="19050">
            <a:solidFill>
              <a:schemeClr val="lt1"/>
            </a:solidFill>
          </a:ln>
          <a:effectLst/>
        </c:spPr>
      </c:pivotFmt>
      <c:pivotFmt>
        <c:idx val="8751"/>
        <c:spPr>
          <a:solidFill>
            <a:schemeClr val="accent1"/>
          </a:solidFill>
          <a:ln w="19050">
            <a:solidFill>
              <a:schemeClr val="lt1"/>
            </a:solidFill>
          </a:ln>
          <a:effectLst/>
        </c:spPr>
      </c:pivotFmt>
      <c:pivotFmt>
        <c:idx val="8752"/>
        <c:spPr>
          <a:solidFill>
            <a:schemeClr val="accent1"/>
          </a:solidFill>
          <a:ln w="19050">
            <a:solidFill>
              <a:schemeClr val="lt1"/>
            </a:solidFill>
          </a:ln>
          <a:effectLst/>
        </c:spPr>
      </c:pivotFmt>
      <c:pivotFmt>
        <c:idx val="8753"/>
        <c:spPr>
          <a:solidFill>
            <a:schemeClr val="accent1"/>
          </a:solidFill>
          <a:ln w="19050">
            <a:solidFill>
              <a:schemeClr val="lt1"/>
            </a:solidFill>
          </a:ln>
          <a:effectLst/>
        </c:spPr>
      </c:pivotFmt>
      <c:pivotFmt>
        <c:idx val="8754"/>
        <c:spPr>
          <a:solidFill>
            <a:schemeClr val="accent1"/>
          </a:solidFill>
          <a:ln w="19050">
            <a:solidFill>
              <a:schemeClr val="lt1"/>
            </a:solidFill>
          </a:ln>
          <a:effectLst/>
        </c:spPr>
      </c:pivotFmt>
      <c:pivotFmt>
        <c:idx val="8755"/>
        <c:spPr>
          <a:solidFill>
            <a:schemeClr val="accent1"/>
          </a:solidFill>
          <a:ln w="19050">
            <a:solidFill>
              <a:schemeClr val="lt1"/>
            </a:solidFill>
          </a:ln>
          <a:effectLst/>
        </c:spPr>
      </c:pivotFmt>
      <c:pivotFmt>
        <c:idx val="8756"/>
        <c:spPr>
          <a:solidFill>
            <a:schemeClr val="accent1"/>
          </a:solidFill>
          <a:ln w="19050">
            <a:solidFill>
              <a:schemeClr val="lt1"/>
            </a:solidFill>
          </a:ln>
          <a:effectLst/>
        </c:spPr>
      </c:pivotFmt>
      <c:pivotFmt>
        <c:idx val="8757"/>
        <c:spPr>
          <a:solidFill>
            <a:schemeClr val="accent1"/>
          </a:solidFill>
          <a:ln w="19050">
            <a:solidFill>
              <a:schemeClr val="lt1"/>
            </a:solidFill>
          </a:ln>
          <a:effectLst/>
        </c:spPr>
      </c:pivotFmt>
      <c:pivotFmt>
        <c:idx val="8758"/>
        <c:spPr>
          <a:solidFill>
            <a:schemeClr val="accent1"/>
          </a:solidFill>
          <a:ln w="19050">
            <a:solidFill>
              <a:schemeClr val="lt1"/>
            </a:solidFill>
          </a:ln>
          <a:effectLst/>
        </c:spPr>
      </c:pivotFmt>
      <c:pivotFmt>
        <c:idx val="8759"/>
        <c:spPr>
          <a:solidFill>
            <a:schemeClr val="accent1"/>
          </a:solidFill>
          <a:ln w="19050">
            <a:solidFill>
              <a:schemeClr val="lt1"/>
            </a:solidFill>
          </a:ln>
          <a:effectLst/>
        </c:spPr>
      </c:pivotFmt>
      <c:pivotFmt>
        <c:idx val="8760"/>
        <c:spPr>
          <a:solidFill>
            <a:schemeClr val="accent1"/>
          </a:solidFill>
          <a:ln w="19050">
            <a:solidFill>
              <a:schemeClr val="lt1"/>
            </a:solidFill>
          </a:ln>
          <a:effectLst/>
        </c:spPr>
      </c:pivotFmt>
      <c:pivotFmt>
        <c:idx val="8761"/>
        <c:spPr>
          <a:solidFill>
            <a:schemeClr val="accent1"/>
          </a:solidFill>
          <a:ln w="19050">
            <a:solidFill>
              <a:schemeClr val="lt1"/>
            </a:solidFill>
          </a:ln>
          <a:effectLst/>
        </c:spPr>
      </c:pivotFmt>
      <c:pivotFmt>
        <c:idx val="8762"/>
        <c:spPr>
          <a:solidFill>
            <a:schemeClr val="accent1"/>
          </a:solidFill>
          <a:ln w="19050">
            <a:solidFill>
              <a:schemeClr val="lt1"/>
            </a:solidFill>
          </a:ln>
          <a:effectLst/>
        </c:spPr>
      </c:pivotFmt>
      <c:pivotFmt>
        <c:idx val="8763"/>
        <c:spPr>
          <a:solidFill>
            <a:schemeClr val="accent1"/>
          </a:solidFill>
          <a:ln w="19050">
            <a:solidFill>
              <a:schemeClr val="lt1"/>
            </a:solidFill>
          </a:ln>
          <a:effectLst/>
        </c:spPr>
      </c:pivotFmt>
      <c:pivotFmt>
        <c:idx val="8764"/>
        <c:spPr>
          <a:solidFill>
            <a:schemeClr val="accent1"/>
          </a:solidFill>
          <a:ln w="19050">
            <a:solidFill>
              <a:schemeClr val="lt1"/>
            </a:solidFill>
          </a:ln>
          <a:effectLst/>
        </c:spPr>
      </c:pivotFmt>
      <c:pivotFmt>
        <c:idx val="8765"/>
        <c:spPr>
          <a:solidFill>
            <a:schemeClr val="accent1"/>
          </a:solidFill>
          <a:ln w="19050">
            <a:solidFill>
              <a:schemeClr val="lt1"/>
            </a:solidFill>
          </a:ln>
          <a:effectLst/>
        </c:spPr>
      </c:pivotFmt>
      <c:pivotFmt>
        <c:idx val="8766"/>
        <c:spPr>
          <a:solidFill>
            <a:schemeClr val="accent1"/>
          </a:solidFill>
          <a:ln w="19050">
            <a:solidFill>
              <a:schemeClr val="lt1"/>
            </a:solidFill>
          </a:ln>
          <a:effectLst/>
        </c:spPr>
      </c:pivotFmt>
      <c:pivotFmt>
        <c:idx val="8767"/>
        <c:spPr>
          <a:solidFill>
            <a:schemeClr val="accent1"/>
          </a:solidFill>
          <a:ln w="19050">
            <a:solidFill>
              <a:schemeClr val="lt1"/>
            </a:solidFill>
          </a:ln>
          <a:effectLst/>
        </c:spPr>
      </c:pivotFmt>
      <c:pivotFmt>
        <c:idx val="8768"/>
        <c:spPr>
          <a:solidFill>
            <a:schemeClr val="accent1"/>
          </a:solidFill>
          <a:ln w="19050">
            <a:solidFill>
              <a:schemeClr val="lt1"/>
            </a:solidFill>
          </a:ln>
          <a:effectLst/>
        </c:spPr>
      </c:pivotFmt>
      <c:pivotFmt>
        <c:idx val="8769"/>
        <c:spPr>
          <a:solidFill>
            <a:schemeClr val="accent1"/>
          </a:solidFill>
          <a:ln w="19050">
            <a:solidFill>
              <a:schemeClr val="lt1"/>
            </a:solidFill>
          </a:ln>
          <a:effectLst/>
        </c:spPr>
      </c:pivotFmt>
      <c:pivotFmt>
        <c:idx val="8770"/>
        <c:spPr>
          <a:solidFill>
            <a:schemeClr val="accent1"/>
          </a:solidFill>
          <a:ln w="19050">
            <a:solidFill>
              <a:schemeClr val="lt1"/>
            </a:solidFill>
          </a:ln>
          <a:effectLst/>
        </c:spPr>
      </c:pivotFmt>
      <c:pivotFmt>
        <c:idx val="8771"/>
        <c:spPr>
          <a:solidFill>
            <a:schemeClr val="accent1"/>
          </a:solidFill>
          <a:ln w="19050">
            <a:solidFill>
              <a:schemeClr val="lt1"/>
            </a:solidFill>
          </a:ln>
          <a:effectLst/>
        </c:spPr>
      </c:pivotFmt>
      <c:pivotFmt>
        <c:idx val="8772"/>
        <c:spPr>
          <a:solidFill>
            <a:schemeClr val="accent1"/>
          </a:solidFill>
          <a:ln w="19050">
            <a:solidFill>
              <a:schemeClr val="lt1"/>
            </a:solidFill>
          </a:ln>
          <a:effectLst/>
        </c:spPr>
      </c:pivotFmt>
      <c:pivotFmt>
        <c:idx val="8773"/>
        <c:spPr>
          <a:solidFill>
            <a:schemeClr val="accent1"/>
          </a:solidFill>
          <a:ln w="19050">
            <a:solidFill>
              <a:schemeClr val="lt1"/>
            </a:solidFill>
          </a:ln>
          <a:effectLst/>
        </c:spPr>
      </c:pivotFmt>
      <c:pivotFmt>
        <c:idx val="8774"/>
        <c:spPr>
          <a:solidFill>
            <a:schemeClr val="accent1"/>
          </a:solidFill>
          <a:ln w="19050">
            <a:solidFill>
              <a:schemeClr val="lt1"/>
            </a:solidFill>
          </a:ln>
          <a:effectLst/>
        </c:spPr>
      </c:pivotFmt>
      <c:pivotFmt>
        <c:idx val="8775"/>
        <c:spPr>
          <a:solidFill>
            <a:schemeClr val="accent1"/>
          </a:solidFill>
          <a:ln w="19050">
            <a:solidFill>
              <a:schemeClr val="lt1"/>
            </a:solidFill>
          </a:ln>
          <a:effectLst/>
        </c:spPr>
      </c:pivotFmt>
      <c:pivotFmt>
        <c:idx val="8776"/>
        <c:spPr>
          <a:solidFill>
            <a:schemeClr val="accent1"/>
          </a:solidFill>
          <a:ln w="19050">
            <a:solidFill>
              <a:schemeClr val="lt1"/>
            </a:solidFill>
          </a:ln>
          <a:effectLst/>
        </c:spPr>
      </c:pivotFmt>
      <c:pivotFmt>
        <c:idx val="8777"/>
        <c:spPr>
          <a:solidFill>
            <a:schemeClr val="accent1"/>
          </a:solidFill>
          <a:ln w="19050">
            <a:solidFill>
              <a:schemeClr val="lt1"/>
            </a:solidFill>
          </a:ln>
          <a:effectLst/>
        </c:spPr>
      </c:pivotFmt>
      <c:pivotFmt>
        <c:idx val="8778"/>
        <c:spPr>
          <a:solidFill>
            <a:schemeClr val="accent1"/>
          </a:solidFill>
          <a:ln w="19050">
            <a:solidFill>
              <a:schemeClr val="lt1"/>
            </a:solidFill>
          </a:ln>
          <a:effectLst/>
        </c:spPr>
      </c:pivotFmt>
      <c:pivotFmt>
        <c:idx val="8779"/>
        <c:spPr>
          <a:solidFill>
            <a:schemeClr val="accent1"/>
          </a:solidFill>
          <a:ln w="19050">
            <a:solidFill>
              <a:schemeClr val="lt1"/>
            </a:solidFill>
          </a:ln>
          <a:effectLst/>
        </c:spPr>
      </c:pivotFmt>
      <c:pivotFmt>
        <c:idx val="8780"/>
        <c:spPr>
          <a:solidFill>
            <a:schemeClr val="accent1"/>
          </a:solidFill>
          <a:ln w="19050">
            <a:solidFill>
              <a:schemeClr val="lt1"/>
            </a:solidFill>
          </a:ln>
          <a:effectLst/>
        </c:spPr>
      </c:pivotFmt>
      <c:pivotFmt>
        <c:idx val="8781"/>
        <c:spPr>
          <a:solidFill>
            <a:schemeClr val="accent1"/>
          </a:solidFill>
          <a:ln w="19050">
            <a:solidFill>
              <a:schemeClr val="lt1"/>
            </a:solidFill>
          </a:ln>
          <a:effectLst/>
        </c:spPr>
      </c:pivotFmt>
      <c:pivotFmt>
        <c:idx val="8782"/>
        <c:spPr>
          <a:solidFill>
            <a:schemeClr val="accent1"/>
          </a:solidFill>
          <a:ln w="19050">
            <a:solidFill>
              <a:schemeClr val="lt1"/>
            </a:solidFill>
          </a:ln>
          <a:effectLst/>
        </c:spPr>
      </c:pivotFmt>
      <c:pivotFmt>
        <c:idx val="8783"/>
        <c:spPr>
          <a:solidFill>
            <a:schemeClr val="accent1"/>
          </a:solidFill>
          <a:ln w="19050">
            <a:solidFill>
              <a:schemeClr val="lt1"/>
            </a:solidFill>
          </a:ln>
          <a:effectLst/>
        </c:spPr>
      </c:pivotFmt>
      <c:pivotFmt>
        <c:idx val="8784"/>
        <c:spPr>
          <a:solidFill>
            <a:schemeClr val="accent1"/>
          </a:solidFill>
          <a:ln w="19050">
            <a:solidFill>
              <a:schemeClr val="lt1"/>
            </a:solidFill>
          </a:ln>
          <a:effectLst/>
        </c:spPr>
      </c:pivotFmt>
      <c:pivotFmt>
        <c:idx val="8785"/>
        <c:spPr>
          <a:solidFill>
            <a:schemeClr val="accent1"/>
          </a:solidFill>
          <a:ln w="19050">
            <a:solidFill>
              <a:schemeClr val="lt1"/>
            </a:solidFill>
          </a:ln>
          <a:effectLst/>
        </c:spPr>
      </c:pivotFmt>
      <c:pivotFmt>
        <c:idx val="8786"/>
        <c:spPr>
          <a:solidFill>
            <a:schemeClr val="accent1"/>
          </a:solidFill>
          <a:ln w="19050">
            <a:solidFill>
              <a:schemeClr val="lt1"/>
            </a:solidFill>
          </a:ln>
          <a:effectLst/>
        </c:spPr>
      </c:pivotFmt>
      <c:pivotFmt>
        <c:idx val="8787"/>
        <c:spPr>
          <a:solidFill>
            <a:schemeClr val="accent1"/>
          </a:solidFill>
          <a:ln w="19050">
            <a:solidFill>
              <a:schemeClr val="lt1"/>
            </a:solidFill>
          </a:ln>
          <a:effectLst/>
        </c:spPr>
      </c:pivotFmt>
      <c:pivotFmt>
        <c:idx val="8788"/>
        <c:spPr>
          <a:solidFill>
            <a:schemeClr val="accent1"/>
          </a:solidFill>
          <a:ln w="19050">
            <a:solidFill>
              <a:schemeClr val="lt1"/>
            </a:solidFill>
          </a:ln>
          <a:effectLst/>
        </c:spPr>
      </c:pivotFmt>
      <c:pivotFmt>
        <c:idx val="8789"/>
        <c:spPr>
          <a:solidFill>
            <a:schemeClr val="accent1"/>
          </a:solidFill>
          <a:ln w="19050">
            <a:solidFill>
              <a:schemeClr val="lt1"/>
            </a:solidFill>
          </a:ln>
          <a:effectLst/>
        </c:spPr>
      </c:pivotFmt>
      <c:pivotFmt>
        <c:idx val="8790"/>
        <c:spPr>
          <a:solidFill>
            <a:schemeClr val="accent1"/>
          </a:solidFill>
          <a:ln w="19050">
            <a:solidFill>
              <a:schemeClr val="lt1"/>
            </a:solidFill>
          </a:ln>
          <a:effectLst/>
        </c:spPr>
      </c:pivotFmt>
      <c:pivotFmt>
        <c:idx val="8791"/>
        <c:spPr>
          <a:solidFill>
            <a:schemeClr val="accent1"/>
          </a:solidFill>
          <a:ln w="19050">
            <a:solidFill>
              <a:schemeClr val="lt1"/>
            </a:solidFill>
          </a:ln>
          <a:effectLst/>
        </c:spPr>
      </c:pivotFmt>
      <c:pivotFmt>
        <c:idx val="8792"/>
        <c:spPr>
          <a:solidFill>
            <a:schemeClr val="accent1"/>
          </a:solidFill>
          <a:ln w="19050">
            <a:solidFill>
              <a:schemeClr val="lt1"/>
            </a:solidFill>
          </a:ln>
          <a:effectLst/>
        </c:spPr>
      </c:pivotFmt>
      <c:pivotFmt>
        <c:idx val="8793"/>
        <c:spPr>
          <a:solidFill>
            <a:schemeClr val="accent1"/>
          </a:solidFill>
          <a:ln w="19050">
            <a:solidFill>
              <a:schemeClr val="lt1"/>
            </a:solidFill>
          </a:ln>
          <a:effectLst/>
        </c:spPr>
      </c:pivotFmt>
      <c:pivotFmt>
        <c:idx val="8794"/>
        <c:spPr>
          <a:solidFill>
            <a:schemeClr val="accent1"/>
          </a:solidFill>
          <a:ln w="19050">
            <a:solidFill>
              <a:schemeClr val="lt1"/>
            </a:solidFill>
          </a:ln>
          <a:effectLst/>
        </c:spPr>
      </c:pivotFmt>
      <c:pivotFmt>
        <c:idx val="8795"/>
        <c:spPr>
          <a:solidFill>
            <a:schemeClr val="accent1"/>
          </a:solidFill>
          <a:ln w="19050">
            <a:solidFill>
              <a:schemeClr val="lt1"/>
            </a:solidFill>
          </a:ln>
          <a:effectLst/>
        </c:spPr>
      </c:pivotFmt>
      <c:pivotFmt>
        <c:idx val="8796"/>
        <c:spPr>
          <a:solidFill>
            <a:schemeClr val="accent1"/>
          </a:solidFill>
          <a:ln w="19050">
            <a:solidFill>
              <a:schemeClr val="lt1"/>
            </a:solidFill>
          </a:ln>
          <a:effectLst/>
        </c:spPr>
      </c:pivotFmt>
      <c:pivotFmt>
        <c:idx val="8797"/>
        <c:spPr>
          <a:solidFill>
            <a:schemeClr val="accent1"/>
          </a:solidFill>
          <a:ln w="19050">
            <a:solidFill>
              <a:schemeClr val="lt1"/>
            </a:solidFill>
          </a:ln>
          <a:effectLst/>
        </c:spPr>
      </c:pivotFmt>
      <c:pivotFmt>
        <c:idx val="8798"/>
        <c:spPr>
          <a:solidFill>
            <a:schemeClr val="accent1"/>
          </a:solidFill>
          <a:ln w="19050">
            <a:solidFill>
              <a:schemeClr val="lt1"/>
            </a:solidFill>
          </a:ln>
          <a:effectLst/>
        </c:spPr>
      </c:pivotFmt>
      <c:pivotFmt>
        <c:idx val="8799"/>
        <c:spPr>
          <a:solidFill>
            <a:schemeClr val="accent1"/>
          </a:solidFill>
          <a:ln w="19050">
            <a:solidFill>
              <a:schemeClr val="lt1"/>
            </a:solidFill>
          </a:ln>
          <a:effectLst/>
        </c:spPr>
      </c:pivotFmt>
      <c:pivotFmt>
        <c:idx val="8800"/>
        <c:spPr>
          <a:solidFill>
            <a:schemeClr val="accent1"/>
          </a:solidFill>
          <a:ln w="19050">
            <a:solidFill>
              <a:schemeClr val="lt1"/>
            </a:solidFill>
          </a:ln>
          <a:effectLst/>
        </c:spPr>
      </c:pivotFmt>
      <c:pivotFmt>
        <c:idx val="8801"/>
        <c:spPr>
          <a:solidFill>
            <a:schemeClr val="accent1"/>
          </a:solidFill>
          <a:ln w="19050">
            <a:solidFill>
              <a:schemeClr val="lt1"/>
            </a:solidFill>
          </a:ln>
          <a:effectLst/>
        </c:spPr>
      </c:pivotFmt>
      <c:pivotFmt>
        <c:idx val="8802"/>
        <c:spPr>
          <a:solidFill>
            <a:schemeClr val="accent1"/>
          </a:solidFill>
          <a:ln w="19050">
            <a:solidFill>
              <a:schemeClr val="lt1"/>
            </a:solidFill>
          </a:ln>
          <a:effectLst/>
        </c:spPr>
      </c:pivotFmt>
      <c:pivotFmt>
        <c:idx val="8803"/>
        <c:spPr>
          <a:solidFill>
            <a:schemeClr val="accent1"/>
          </a:solidFill>
          <a:ln w="19050">
            <a:solidFill>
              <a:schemeClr val="lt1"/>
            </a:solidFill>
          </a:ln>
          <a:effectLst/>
        </c:spPr>
      </c:pivotFmt>
      <c:pivotFmt>
        <c:idx val="8804"/>
        <c:spPr>
          <a:solidFill>
            <a:schemeClr val="accent1"/>
          </a:solidFill>
          <a:ln w="19050">
            <a:solidFill>
              <a:schemeClr val="lt1"/>
            </a:solidFill>
          </a:ln>
          <a:effectLst/>
        </c:spPr>
      </c:pivotFmt>
      <c:pivotFmt>
        <c:idx val="8805"/>
        <c:spPr>
          <a:solidFill>
            <a:schemeClr val="accent1"/>
          </a:solidFill>
          <a:ln w="19050">
            <a:solidFill>
              <a:schemeClr val="lt1"/>
            </a:solidFill>
          </a:ln>
          <a:effectLst/>
        </c:spPr>
      </c:pivotFmt>
      <c:pivotFmt>
        <c:idx val="8806"/>
        <c:spPr>
          <a:solidFill>
            <a:schemeClr val="accent1"/>
          </a:solidFill>
          <a:ln w="19050">
            <a:solidFill>
              <a:schemeClr val="lt1"/>
            </a:solidFill>
          </a:ln>
          <a:effectLst/>
        </c:spPr>
      </c:pivotFmt>
      <c:pivotFmt>
        <c:idx val="8807"/>
        <c:spPr>
          <a:solidFill>
            <a:schemeClr val="accent1"/>
          </a:solidFill>
          <a:ln w="19050">
            <a:solidFill>
              <a:schemeClr val="lt1"/>
            </a:solidFill>
          </a:ln>
          <a:effectLst/>
        </c:spPr>
      </c:pivotFmt>
      <c:pivotFmt>
        <c:idx val="8808"/>
        <c:spPr>
          <a:solidFill>
            <a:schemeClr val="accent1"/>
          </a:solidFill>
          <a:ln w="19050">
            <a:solidFill>
              <a:schemeClr val="lt1"/>
            </a:solidFill>
          </a:ln>
          <a:effectLst/>
        </c:spPr>
      </c:pivotFmt>
      <c:pivotFmt>
        <c:idx val="8809"/>
        <c:spPr>
          <a:solidFill>
            <a:schemeClr val="accent1"/>
          </a:solidFill>
          <a:ln w="19050">
            <a:solidFill>
              <a:schemeClr val="lt1"/>
            </a:solidFill>
          </a:ln>
          <a:effectLst/>
        </c:spPr>
      </c:pivotFmt>
      <c:pivotFmt>
        <c:idx val="8810"/>
        <c:spPr>
          <a:solidFill>
            <a:schemeClr val="accent1"/>
          </a:solidFill>
          <a:ln w="19050">
            <a:solidFill>
              <a:schemeClr val="lt1"/>
            </a:solidFill>
          </a:ln>
          <a:effectLst/>
        </c:spPr>
      </c:pivotFmt>
      <c:pivotFmt>
        <c:idx val="8811"/>
        <c:spPr>
          <a:solidFill>
            <a:schemeClr val="accent1"/>
          </a:solidFill>
          <a:ln w="19050">
            <a:solidFill>
              <a:schemeClr val="lt1"/>
            </a:solidFill>
          </a:ln>
          <a:effectLst/>
        </c:spPr>
      </c:pivotFmt>
      <c:pivotFmt>
        <c:idx val="8812"/>
        <c:spPr>
          <a:solidFill>
            <a:schemeClr val="accent1"/>
          </a:solidFill>
          <a:ln w="19050">
            <a:solidFill>
              <a:schemeClr val="lt1"/>
            </a:solidFill>
          </a:ln>
          <a:effectLst/>
        </c:spPr>
      </c:pivotFmt>
      <c:pivotFmt>
        <c:idx val="8813"/>
        <c:spPr>
          <a:solidFill>
            <a:schemeClr val="accent1"/>
          </a:solidFill>
          <a:ln w="19050">
            <a:solidFill>
              <a:schemeClr val="lt1"/>
            </a:solidFill>
          </a:ln>
          <a:effectLst/>
        </c:spPr>
      </c:pivotFmt>
      <c:pivotFmt>
        <c:idx val="8814"/>
        <c:spPr>
          <a:solidFill>
            <a:schemeClr val="accent1"/>
          </a:solidFill>
          <a:ln w="19050">
            <a:solidFill>
              <a:schemeClr val="lt1"/>
            </a:solidFill>
          </a:ln>
          <a:effectLst/>
        </c:spPr>
      </c:pivotFmt>
      <c:pivotFmt>
        <c:idx val="8815"/>
        <c:spPr>
          <a:solidFill>
            <a:schemeClr val="accent1"/>
          </a:solidFill>
          <a:ln w="19050">
            <a:solidFill>
              <a:schemeClr val="lt1"/>
            </a:solidFill>
          </a:ln>
          <a:effectLst/>
        </c:spPr>
      </c:pivotFmt>
      <c:pivotFmt>
        <c:idx val="8816"/>
        <c:spPr>
          <a:solidFill>
            <a:schemeClr val="accent1"/>
          </a:solidFill>
          <a:ln w="19050">
            <a:solidFill>
              <a:schemeClr val="lt1"/>
            </a:solidFill>
          </a:ln>
          <a:effectLst/>
        </c:spPr>
      </c:pivotFmt>
      <c:pivotFmt>
        <c:idx val="8817"/>
        <c:spPr>
          <a:solidFill>
            <a:schemeClr val="accent1"/>
          </a:solidFill>
          <a:ln w="19050">
            <a:solidFill>
              <a:schemeClr val="lt1"/>
            </a:solidFill>
          </a:ln>
          <a:effectLst/>
        </c:spPr>
      </c:pivotFmt>
      <c:pivotFmt>
        <c:idx val="8818"/>
        <c:spPr>
          <a:solidFill>
            <a:schemeClr val="accent1"/>
          </a:solidFill>
          <a:ln w="19050">
            <a:solidFill>
              <a:schemeClr val="lt1"/>
            </a:solidFill>
          </a:ln>
          <a:effectLst/>
        </c:spPr>
      </c:pivotFmt>
      <c:pivotFmt>
        <c:idx val="8819"/>
        <c:spPr>
          <a:solidFill>
            <a:schemeClr val="accent1"/>
          </a:solidFill>
          <a:ln w="19050">
            <a:solidFill>
              <a:schemeClr val="lt1"/>
            </a:solidFill>
          </a:ln>
          <a:effectLst/>
        </c:spPr>
      </c:pivotFmt>
      <c:pivotFmt>
        <c:idx val="8820"/>
        <c:spPr>
          <a:solidFill>
            <a:schemeClr val="accent1"/>
          </a:solidFill>
          <a:ln w="19050">
            <a:solidFill>
              <a:schemeClr val="lt1"/>
            </a:solidFill>
          </a:ln>
          <a:effectLst/>
        </c:spPr>
      </c:pivotFmt>
      <c:pivotFmt>
        <c:idx val="8821"/>
        <c:spPr>
          <a:solidFill>
            <a:schemeClr val="accent1"/>
          </a:solidFill>
          <a:ln w="19050">
            <a:solidFill>
              <a:schemeClr val="lt1"/>
            </a:solidFill>
          </a:ln>
          <a:effectLst/>
        </c:spPr>
      </c:pivotFmt>
      <c:pivotFmt>
        <c:idx val="8822"/>
        <c:spPr>
          <a:solidFill>
            <a:schemeClr val="accent1"/>
          </a:solidFill>
          <a:ln w="19050">
            <a:solidFill>
              <a:schemeClr val="lt1"/>
            </a:solidFill>
          </a:ln>
          <a:effectLst/>
        </c:spPr>
      </c:pivotFmt>
      <c:pivotFmt>
        <c:idx val="8823"/>
        <c:spPr>
          <a:solidFill>
            <a:schemeClr val="accent1"/>
          </a:solidFill>
          <a:ln w="19050">
            <a:solidFill>
              <a:schemeClr val="lt1"/>
            </a:solidFill>
          </a:ln>
          <a:effectLst/>
        </c:spPr>
      </c:pivotFmt>
      <c:pivotFmt>
        <c:idx val="8824"/>
        <c:spPr>
          <a:solidFill>
            <a:schemeClr val="accent1"/>
          </a:solidFill>
          <a:ln w="19050">
            <a:solidFill>
              <a:schemeClr val="lt1"/>
            </a:solidFill>
          </a:ln>
          <a:effectLst/>
        </c:spPr>
      </c:pivotFmt>
      <c:pivotFmt>
        <c:idx val="8825"/>
        <c:spPr>
          <a:solidFill>
            <a:schemeClr val="accent1"/>
          </a:solidFill>
          <a:ln w="19050">
            <a:solidFill>
              <a:schemeClr val="lt1"/>
            </a:solidFill>
          </a:ln>
          <a:effectLst/>
        </c:spPr>
      </c:pivotFmt>
      <c:pivotFmt>
        <c:idx val="8826"/>
        <c:spPr>
          <a:solidFill>
            <a:schemeClr val="accent1"/>
          </a:solidFill>
          <a:ln w="19050">
            <a:solidFill>
              <a:schemeClr val="lt1"/>
            </a:solidFill>
          </a:ln>
          <a:effectLst/>
        </c:spPr>
      </c:pivotFmt>
      <c:pivotFmt>
        <c:idx val="8827"/>
        <c:spPr>
          <a:solidFill>
            <a:schemeClr val="accent1"/>
          </a:solidFill>
          <a:ln w="19050">
            <a:solidFill>
              <a:schemeClr val="lt1"/>
            </a:solidFill>
          </a:ln>
          <a:effectLst/>
        </c:spPr>
      </c:pivotFmt>
      <c:pivotFmt>
        <c:idx val="8828"/>
        <c:spPr>
          <a:solidFill>
            <a:schemeClr val="accent1"/>
          </a:solidFill>
          <a:ln w="19050">
            <a:solidFill>
              <a:schemeClr val="lt1"/>
            </a:solidFill>
          </a:ln>
          <a:effectLst/>
        </c:spPr>
      </c:pivotFmt>
      <c:pivotFmt>
        <c:idx val="8829"/>
        <c:spPr>
          <a:solidFill>
            <a:schemeClr val="accent1"/>
          </a:solidFill>
          <a:ln w="19050">
            <a:solidFill>
              <a:schemeClr val="lt1"/>
            </a:solidFill>
          </a:ln>
          <a:effectLst/>
        </c:spPr>
      </c:pivotFmt>
      <c:pivotFmt>
        <c:idx val="8830"/>
        <c:spPr>
          <a:solidFill>
            <a:schemeClr val="accent1"/>
          </a:solidFill>
          <a:ln w="19050">
            <a:solidFill>
              <a:schemeClr val="lt1"/>
            </a:solidFill>
          </a:ln>
          <a:effectLst/>
        </c:spPr>
      </c:pivotFmt>
      <c:pivotFmt>
        <c:idx val="8831"/>
        <c:spPr>
          <a:solidFill>
            <a:schemeClr val="accent1"/>
          </a:solidFill>
          <a:ln w="19050">
            <a:solidFill>
              <a:schemeClr val="lt1"/>
            </a:solidFill>
          </a:ln>
          <a:effectLst/>
        </c:spPr>
      </c:pivotFmt>
      <c:pivotFmt>
        <c:idx val="8832"/>
        <c:spPr>
          <a:solidFill>
            <a:schemeClr val="accent1"/>
          </a:solidFill>
          <a:ln w="19050">
            <a:solidFill>
              <a:schemeClr val="lt1"/>
            </a:solidFill>
          </a:ln>
          <a:effectLst/>
        </c:spPr>
      </c:pivotFmt>
      <c:pivotFmt>
        <c:idx val="8833"/>
        <c:spPr>
          <a:solidFill>
            <a:schemeClr val="accent1"/>
          </a:solidFill>
          <a:ln w="19050">
            <a:solidFill>
              <a:schemeClr val="lt1"/>
            </a:solidFill>
          </a:ln>
          <a:effectLst/>
        </c:spPr>
      </c:pivotFmt>
      <c:pivotFmt>
        <c:idx val="8834"/>
        <c:spPr>
          <a:solidFill>
            <a:schemeClr val="accent1"/>
          </a:solidFill>
          <a:ln w="19050">
            <a:solidFill>
              <a:schemeClr val="lt1"/>
            </a:solidFill>
          </a:ln>
          <a:effectLst/>
        </c:spPr>
      </c:pivotFmt>
      <c:pivotFmt>
        <c:idx val="8835"/>
        <c:spPr>
          <a:solidFill>
            <a:schemeClr val="accent1"/>
          </a:solidFill>
          <a:ln w="19050">
            <a:solidFill>
              <a:schemeClr val="lt1"/>
            </a:solidFill>
          </a:ln>
          <a:effectLst/>
        </c:spPr>
      </c:pivotFmt>
      <c:pivotFmt>
        <c:idx val="8836"/>
        <c:spPr>
          <a:solidFill>
            <a:schemeClr val="accent1"/>
          </a:solidFill>
          <a:ln w="19050">
            <a:solidFill>
              <a:schemeClr val="lt1"/>
            </a:solidFill>
          </a:ln>
          <a:effectLst/>
        </c:spPr>
      </c:pivotFmt>
      <c:pivotFmt>
        <c:idx val="8837"/>
        <c:spPr>
          <a:solidFill>
            <a:schemeClr val="accent1"/>
          </a:solidFill>
          <a:ln w="19050">
            <a:solidFill>
              <a:schemeClr val="lt1"/>
            </a:solidFill>
          </a:ln>
          <a:effectLst/>
        </c:spPr>
      </c:pivotFmt>
      <c:pivotFmt>
        <c:idx val="8838"/>
        <c:spPr>
          <a:solidFill>
            <a:schemeClr val="accent1"/>
          </a:solidFill>
          <a:ln w="19050">
            <a:solidFill>
              <a:schemeClr val="lt1"/>
            </a:solidFill>
          </a:ln>
          <a:effectLst/>
        </c:spPr>
      </c:pivotFmt>
      <c:pivotFmt>
        <c:idx val="8839"/>
        <c:spPr>
          <a:solidFill>
            <a:schemeClr val="accent1"/>
          </a:solidFill>
          <a:ln w="19050">
            <a:solidFill>
              <a:schemeClr val="lt1"/>
            </a:solidFill>
          </a:ln>
          <a:effectLst/>
        </c:spPr>
      </c:pivotFmt>
      <c:pivotFmt>
        <c:idx val="8840"/>
        <c:spPr>
          <a:solidFill>
            <a:schemeClr val="accent1"/>
          </a:solidFill>
          <a:ln w="19050">
            <a:solidFill>
              <a:schemeClr val="lt1"/>
            </a:solidFill>
          </a:ln>
          <a:effectLst/>
        </c:spPr>
      </c:pivotFmt>
      <c:pivotFmt>
        <c:idx val="8841"/>
        <c:spPr>
          <a:solidFill>
            <a:schemeClr val="accent1"/>
          </a:solidFill>
          <a:ln w="19050">
            <a:solidFill>
              <a:schemeClr val="lt1"/>
            </a:solidFill>
          </a:ln>
          <a:effectLst/>
        </c:spPr>
      </c:pivotFmt>
      <c:pivotFmt>
        <c:idx val="8842"/>
        <c:spPr>
          <a:solidFill>
            <a:schemeClr val="accent1"/>
          </a:solidFill>
          <a:ln w="19050">
            <a:solidFill>
              <a:schemeClr val="lt1"/>
            </a:solidFill>
          </a:ln>
          <a:effectLst/>
        </c:spPr>
      </c:pivotFmt>
      <c:pivotFmt>
        <c:idx val="8843"/>
        <c:spPr>
          <a:solidFill>
            <a:schemeClr val="accent1"/>
          </a:solidFill>
          <a:ln w="19050">
            <a:solidFill>
              <a:schemeClr val="lt1"/>
            </a:solidFill>
          </a:ln>
          <a:effectLst/>
        </c:spPr>
      </c:pivotFmt>
      <c:pivotFmt>
        <c:idx val="8844"/>
        <c:spPr>
          <a:solidFill>
            <a:schemeClr val="accent1"/>
          </a:solidFill>
          <a:ln w="19050">
            <a:solidFill>
              <a:schemeClr val="lt1"/>
            </a:solidFill>
          </a:ln>
          <a:effectLst/>
        </c:spPr>
      </c:pivotFmt>
      <c:pivotFmt>
        <c:idx val="8845"/>
        <c:spPr>
          <a:solidFill>
            <a:schemeClr val="accent1"/>
          </a:solidFill>
          <a:ln w="19050">
            <a:solidFill>
              <a:schemeClr val="lt1"/>
            </a:solidFill>
          </a:ln>
          <a:effectLst/>
        </c:spPr>
      </c:pivotFmt>
      <c:pivotFmt>
        <c:idx val="8846"/>
        <c:spPr>
          <a:solidFill>
            <a:schemeClr val="accent1"/>
          </a:solidFill>
          <a:ln w="19050">
            <a:solidFill>
              <a:schemeClr val="lt1"/>
            </a:solidFill>
          </a:ln>
          <a:effectLst/>
        </c:spPr>
      </c:pivotFmt>
      <c:pivotFmt>
        <c:idx val="8847"/>
        <c:spPr>
          <a:solidFill>
            <a:schemeClr val="accent1"/>
          </a:solidFill>
          <a:ln w="19050">
            <a:solidFill>
              <a:schemeClr val="lt1"/>
            </a:solidFill>
          </a:ln>
          <a:effectLst/>
        </c:spPr>
      </c:pivotFmt>
      <c:pivotFmt>
        <c:idx val="8848"/>
        <c:spPr>
          <a:solidFill>
            <a:schemeClr val="accent1"/>
          </a:solidFill>
          <a:ln w="19050">
            <a:solidFill>
              <a:schemeClr val="lt1"/>
            </a:solidFill>
          </a:ln>
          <a:effectLst/>
        </c:spPr>
      </c:pivotFmt>
      <c:pivotFmt>
        <c:idx val="8849"/>
        <c:spPr>
          <a:solidFill>
            <a:schemeClr val="accent1"/>
          </a:solidFill>
          <a:ln w="19050">
            <a:solidFill>
              <a:schemeClr val="lt1"/>
            </a:solidFill>
          </a:ln>
          <a:effectLst/>
        </c:spPr>
      </c:pivotFmt>
      <c:pivotFmt>
        <c:idx val="8850"/>
        <c:spPr>
          <a:solidFill>
            <a:schemeClr val="accent1"/>
          </a:solidFill>
          <a:ln w="19050">
            <a:solidFill>
              <a:schemeClr val="lt1"/>
            </a:solidFill>
          </a:ln>
          <a:effectLst/>
        </c:spPr>
      </c:pivotFmt>
      <c:pivotFmt>
        <c:idx val="8851"/>
        <c:spPr>
          <a:solidFill>
            <a:schemeClr val="accent1"/>
          </a:solidFill>
          <a:ln w="19050">
            <a:solidFill>
              <a:schemeClr val="lt1"/>
            </a:solidFill>
          </a:ln>
          <a:effectLst/>
        </c:spPr>
      </c:pivotFmt>
      <c:pivotFmt>
        <c:idx val="8852"/>
        <c:spPr>
          <a:solidFill>
            <a:schemeClr val="accent1"/>
          </a:solidFill>
          <a:ln w="19050">
            <a:solidFill>
              <a:schemeClr val="lt1"/>
            </a:solidFill>
          </a:ln>
          <a:effectLst/>
        </c:spPr>
      </c:pivotFmt>
      <c:pivotFmt>
        <c:idx val="8853"/>
        <c:spPr>
          <a:solidFill>
            <a:schemeClr val="accent1"/>
          </a:solidFill>
          <a:ln w="19050">
            <a:solidFill>
              <a:schemeClr val="lt1"/>
            </a:solidFill>
          </a:ln>
          <a:effectLst/>
        </c:spPr>
      </c:pivotFmt>
      <c:pivotFmt>
        <c:idx val="8854"/>
        <c:spPr>
          <a:solidFill>
            <a:schemeClr val="accent1"/>
          </a:solidFill>
          <a:ln w="19050">
            <a:solidFill>
              <a:schemeClr val="lt1"/>
            </a:solidFill>
          </a:ln>
          <a:effectLst/>
        </c:spPr>
      </c:pivotFmt>
      <c:pivotFmt>
        <c:idx val="8855"/>
        <c:spPr>
          <a:solidFill>
            <a:schemeClr val="accent1"/>
          </a:solidFill>
          <a:ln w="19050">
            <a:solidFill>
              <a:schemeClr val="lt1"/>
            </a:solidFill>
          </a:ln>
          <a:effectLst/>
        </c:spPr>
      </c:pivotFmt>
      <c:pivotFmt>
        <c:idx val="8856"/>
        <c:spPr>
          <a:solidFill>
            <a:schemeClr val="accent1"/>
          </a:solidFill>
          <a:ln w="19050">
            <a:solidFill>
              <a:schemeClr val="lt1"/>
            </a:solidFill>
          </a:ln>
          <a:effectLst/>
        </c:spPr>
      </c:pivotFmt>
      <c:pivotFmt>
        <c:idx val="8857"/>
        <c:spPr>
          <a:solidFill>
            <a:schemeClr val="accent1"/>
          </a:solidFill>
          <a:ln w="19050">
            <a:solidFill>
              <a:schemeClr val="lt1"/>
            </a:solidFill>
          </a:ln>
          <a:effectLst/>
        </c:spPr>
      </c:pivotFmt>
      <c:pivotFmt>
        <c:idx val="8858"/>
        <c:spPr>
          <a:solidFill>
            <a:schemeClr val="accent1"/>
          </a:solidFill>
          <a:ln w="19050">
            <a:solidFill>
              <a:schemeClr val="lt1"/>
            </a:solidFill>
          </a:ln>
          <a:effectLst/>
        </c:spPr>
      </c:pivotFmt>
      <c:pivotFmt>
        <c:idx val="8859"/>
        <c:spPr>
          <a:solidFill>
            <a:schemeClr val="accent1"/>
          </a:solidFill>
          <a:ln w="19050">
            <a:solidFill>
              <a:schemeClr val="lt1"/>
            </a:solidFill>
          </a:ln>
          <a:effectLst/>
        </c:spPr>
      </c:pivotFmt>
      <c:pivotFmt>
        <c:idx val="8860"/>
        <c:spPr>
          <a:solidFill>
            <a:schemeClr val="accent1"/>
          </a:solidFill>
          <a:ln w="19050">
            <a:solidFill>
              <a:schemeClr val="lt1"/>
            </a:solidFill>
          </a:ln>
          <a:effectLst/>
        </c:spPr>
      </c:pivotFmt>
      <c:pivotFmt>
        <c:idx val="8861"/>
        <c:spPr>
          <a:solidFill>
            <a:schemeClr val="accent1"/>
          </a:solidFill>
          <a:ln w="19050">
            <a:solidFill>
              <a:schemeClr val="lt1"/>
            </a:solidFill>
          </a:ln>
          <a:effectLst/>
        </c:spPr>
      </c:pivotFmt>
      <c:pivotFmt>
        <c:idx val="8862"/>
        <c:spPr>
          <a:solidFill>
            <a:schemeClr val="accent1"/>
          </a:solidFill>
          <a:ln w="19050">
            <a:solidFill>
              <a:schemeClr val="lt1"/>
            </a:solidFill>
          </a:ln>
          <a:effectLst/>
        </c:spPr>
      </c:pivotFmt>
      <c:pivotFmt>
        <c:idx val="8863"/>
        <c:spPr>
          <a:solidFill>
            <a:schemeClr val="accent1"/>
          </a:solidFill>
          <a:ln w="19050">
            <a:solidFill>
              <a:schemeClr val="lt1"/>
            </a:solidFill>
          </a:ln>
          <a:effectLst/>
        </c:spPr>
      </c:pivotFmt>
      <c:pivotFmt>
        <c:idx val="8864"/>
        <c:spPr>
          <a:solidFill>
            <a:schemeClr val="accent1"/>
          </a:solidFill>
          <a:ln w="19050">
            <a:solidFill>
              <a:schemeClr val="lt1"/>
            </a:solidFill>
          </a:ln>
          <a:effectLst/>
        </c:spPr>
      </c:pivotFmt>
      <c:pivotFmt>
        <c:idx val="8865"/>
        <c:spPr>
          <a:solidFill>
            <a:schemeClr val="accent1"/>
          </a:solidFill>
          <a:ln w="19050">
            <a:solidFill>
              <a:schemeClr val="lt1"/>
            </a:solidFill>
          </a:ln>
          <a:effectLst/>
        </c:spPr>
      </c:pivotFmt>
      <c:pivotFmt>
        <c:idx val="8866"/>
        <c:spPr>
          <a:solidFill>
            <a:schemeClr val="accent1"/>
          </a:solidFill>
          <a:ln w="19050">
            <a:solidFill>
              <a:schemeClr val="lt1"/>
            </a:solidFill>
          </a:ln>
          <a:effectLst/>
        </c:spPr>
      </c:pivotFmt>
      <c:pivotFmt>
        <c:idx val="8867"/>
        <c:spPr>
          <a:solidFill>
            <a:schemeClr val="accent1"/>
          </a:solidFill>
          <a:ln w="19050">
            <a:solidFill>
              <a:schemeClr val="lt1"/>
            </a:solidFill>
          </a:ln>
          <a:effectLst/>
        </c:spPr>
      </c:pivotFmt>
      <c:pivotFmt>
        <c:idx val="8868"/>
        <c:spPr>
          <a:solidFill>
            <a:schemeClr val="accent1"/>
          </a:solidFill>
          <a:ln w="19050">
            <a:solidFill>
              <a:schemeClr val="lt1"/>
            </a:solidFill>
          </a:ln>
          <a:effectLst/>
        </c:spPr>
      </c:pivotFmt>
      <c:pivotFmt>
        <c:idx val="8869"/>
        <c:spPr>
          <a:solidFill>
            <a:schemeClr val="accent1"/>
          </a:solidFill>
          <a:ln w="19050">
            <a:solidFill>
              <a:schemeClr val="lt1"/>
            </a:solidFill>
          </a:ln>
          <a:effectLst/>
        </c:spPr>
      </c:pivotFmt>
      <c:pivotFmt>
        <c:idx val="8870"/>
        <c:spPr>
          <a:solidFill>
            <a:schemeClr val="accent1"/>
          </a:solidFill>
          <a:ln w="19050">
            <a:solidFill>
              <a:schemeClr val="lt1"/>
            </a:solidFill>
          </a:ln>
          <a:effectLst/>
        </c:spPr>
      </c:pivotFmt>
      <c:pivotFmt>
        <c:idx val="8871"/>
        <c:spPr>
          <a:solidFill>
            <a:schemeClr val="accent1"/>
          </a:solidFill>
          <a:ln w="19050">
            <a:solidFill>
              <a:schemeClr val="lt1"/>
            </a:solidFill>
          </a:ln>
          <a:effectLst/>
        </c:spPr>
      </c:pivotFmt>
      <c:pivotFmt>
        <c:idx val="8872"/>
        <c:spPr>
          <a:solidFill>
            <a:schemeClr val="accent1"/>
          </a:solidFill>
          <a:ln w="19050">
            <a:solidFill>
              <a:schemeClr val="lt1"/>
            </a:solidFill>
          </a:ln>
          <a:effectLst/>
        </c:spPr>
      </c:pivotFmt>
      <c:pivotFmt>
        <c:idx val="8873"/>
        <c:spPr>
          <a:solidFill>
            <a:schemeClr val="accent1"/>
          </a:solidFill>
          <a:ln w="19050">
            <a:solidFill>
              <a:schemeClr val="lt1"/>
            </a:solidFill>
          </a:ln>
          <a:effectLst/>
        </c:spPr>
      </c:pivotFmt>
      <c:pivotFmt>
        <c:idx val="8874"/>
        <c:spPr>
          <a:solidFill>
            <a:schemeClr val="accent1"/>
          </a:solidFill>
          <a:ln w="19050">
            <a:solidFill>
              <a:schemeClr val="lt1"/>
            </a:solidFill>
          </a:ln>
          <a:effectLst/>
        </c:spPr>
      </c:pivotFmt>
      <c:pivotFmt>
        <c:idx val="8875"/>
        <c:spPr>
          <a:solidFill>
            <a:schemeClr val="accent1"/>
          </a:solidFill>
          <a:ln w="19050">
            <a:solidFill>
              <a:schemeClr val="lt1"/>
            </a:solidFill>
          </a:ln>
          <a:effectLst/>
        </c:spPr>
      </c:pivotFmt>
      <c:pivotFmt>
        <c:idx val="8876"/>
        <c:spPr>
          <a:solidFill>
            <a:schemeClr val="accent1"/>
          </a:solidFill>
          <a:ln w="19050">
            <a:solidFill>
              <a:schemeClr val="lt1"/>
            </a:solidFill>
          </a:ln>
          <a:effectLst/>
        </c:spPr>
      </c:pivotFmt>
      <c:pivotFmt>
        <c:idx val="8877"/>
        <c:spPr>
          <a:solidFill>
            <a:schemeClr val="accent1"/>
          </a:solidFill>
          <a:ln w="19050">
            <a:solidFill>
              <a:schemeClr val="lt1"/>
            </a:solidFill>
          </a:ln>
          <a:effectLst/>
        </c:spPr>
      </c:pivotFmt>
      <c:pivotFmt>
        <c:idx val="8878"/>
        <c:spPr>
          <a:solidFill>
            <a:schemeClr val="accent1"/>
          </a:solidFill>
          <a:ln w="19050">
            <a:solidFill>
              <a:schemeClr val="lt1"/>
            </a:solidFill>
          </a:ln>
          <a:effectLst/>
        </c:spPr>
      </c:pivotFmt>
      <c:pivotFmt>
        <c:idx val="8879"/>
        <c:spPr>
          <a:solidFill>
            <a:schemeClr val="accent1"/>
          </a:solidFill>
          <a:ln w="19050">
            <a:solidFill>
              <a:schemeClr val="lt1"/>
            </a:solidFill>
          </a:ln>
          <a:effectLst/>
        </c:spPr>
      </c:pivotFmt>
      <c:pivotFmt>
        <c:idx val="8880"/>
        <c:spPr>
          <a:solidFill>
            <a:schemeClr val="accent1"/>
          </a:solidFill>
          <a:ln w="19050">
            <a:solidFill>
              <a:schemeClr val="lt1"/>
            </a:solidFill>
          </a:ln>
          <a:effectLst/>
        </c:spPr>
      </c:pivotFmt>
      <c:pivotFmt>
        <c:idx val="8881"/>
        <c:spPr>
          <a:solidFill>
            <a:schemeClr val="accent1"/>
          </a:solidFill>
          <a:ln w="19050">
            <a:solidFill>
              <a:schemeClr val="lt1"/>
            </a:solidFill>
          </a:ln>
          <a:effectLst/>
        </c:spPr>
      </c:pivotFmt>
      <c:pivotFmt>
        <c:idx val="8882"/>
        <c:spPr>
          <a:solidFill>
            <a:schemeClr val="accent1"/>
          </a:solidFill>
          <a:ln w="19050">
            <a:solidFill>
              <a:schemeClr val="lt1"/>
            </a:solidFill>
          </a:ln>
          <a:effectLst/>
        </c:spPr>
      </c:pivotFmt>
      <c:pivotFmt>
        <c:idx val="8883"/>
        <c:spPr>
          <a:solidFill>
            <a:schemeClr val="accent1"/>
          </a:solidFill>
          <a:ln w="19050">
            <a:solidFill>
              <a:schemeClr val="lt1"/>
            </a:solidFill>
          </a:ln>
          <a:effectLst/>
        </c:spPr>
      </c:pivotFmt>
      <c:pivotFmt>
        <c:idx val="8884"/>
        <c:spPr>
          <a:solidFill>
            <a:schemeClr val="accent1"/>
          </a:solidFill>
          <a:ln w="19050">
            <a:solidFill>
              <a:schemeClr val="lt1"/>
            </a:solidFill>
          </a:ln>
          <a:effectLst/>
        </c:spPr>
      </c:pivotFmt>
      <c:pivotFmt>
        <c:idx val="8885"/>
        <c:spPr>
          <a:solidFill>
            <a:schemeClr val="accent1"/>
          </a:solidFill>
          <a:ln w="19050">
            <a:solidFill>
              <a:schemeClr val="lt1"/>
            </a:solidFill>
          </a:ln>
          <a:effectLst/>
        </c:spPr>
      </c:pivotFmt>
      <c:pivotFmt>
        <c:idx val="8886"/>
        <c:spPr>
          <a:solidFill>
            <a:schemeClr val="accent1"/>
          </a:solidFill>
          <a:ln w="19050">
            <a:solidFill>
              <a:schemeClr val="lt1"/>
            </a:solidFill>
          </a:ln>
          <a:effectLst/>
        </c:spPr>
      </c:pivotFmt>
      <c:pivotFmt>
        <c:idx val="8887"/>
        <c:spPr>
          <a:solidFill>
            <a:schemeClr val="accent1"/>
          </a:solidFill>
          <a:ln w="19050">
            <a:solidFill>
              <a:schemeClr val="lt1"/>
            </a:solidFill>
          </a:ln>
          <a:effectLst/>
        </c:spPr>
      </c:pivotFmt>
      <c:pivotFmt>
        <c:idx val="8888"/>
        <c:spPr>
          <a:solidFill>
            <a:schemeClr val="accent1"/>
          </a:solidFill>
          <a:ln w="19050">
            <a:solidFill>
              <a:schemeClr val="lt1"/>
            </a:solidFill>
          </a:ln>
          <a:effectLst/>
        </c:spPr>
      </c:pivotFmt>
      <c:pivotFmt>
        <c:idx val="8889"/>
        <c:spPr>
          <a:solidFill>
            <a:schemeClr val="accent1"/>
          </a:solidFill>
          <a:ln w="19050">
            <a:solidFill>
              <a:schemeClr val="lt1"/>
            </a:solidFill>
          </a:ln>
          <a:effectLst/>
        </c:spPr>
      </c:pivotFmt>
      <c:pivotFmt>
        <c:idx val="8890"/>
        <c:spPr>
          <a:solidFill>
            <a:schemeClr val="accent1"/>
          </a:solidFill>
          <a:ln w="19050">
            <a:solidFill>
              <a:schemeClr val="lt1"/>
            </a:solidFill>
          </a:ln>
          <a:effectLst/>
        </c:spPr>
      </c:pivotFmt>
      <c:pivotFmt>
        <c:idx val="8891"/>
        <c:spPr>
          <a:solidFill>
            <a:schemeClr val="accent1"/>
          </a:solidFill>
          <a:ln w="19050">
            <a:solidFill>
              <a:schemeClr val="lt1"/>
            </a:solidFill>
          </a:ln>
          <a:effectLst/>
        </c:spPr>
      </c:pivotFmt>
      <c:pivotFmt>
        <c:idx val="8892"/>
        <c:spPr>
          <a:solidFill>
            <a:schemeClr val="accent1"/>
          </a:solidFill>
          <a:ln w="19050">
            <a:solidFill>
              <a:schemeClr val="lt1"/>
            </a:solidFill>
          </a:ln>
          <a:effectLst/>
        </c:spPr>
      </c:pivotFmt>
      <c:pivotFmt>
        <c:idx val="8893"/>
        <c:spPr>
          <a:solidFill>
            <a:schemeClr val="accent1"/>
          </a:solidFill>
          <a:ln w="19050">
            <a:solidFill>
              <a:schemeClr val="lt1"/>
            </a:solidFill>
          </a:ln>
          <a:effectLst/>
        </c:spPr>
      </c:pivotFmt>
      <c:pivotFmt>
        <c:idx val="8894"/>
        <c:spPr>
          <a:solidFill>
            <a:schemeClr val="accent1"/>
          </a:solidFill>
          <a:ln w="19050">
            <a:solidFill>
              <a:schemeClr val="lt1"/>
            </a:solidFill>
          </a:ln>
          <a:effectLst/>
        </c:spPr>
      </c:pivotFmt>
      <c:pivotFmt>
        <c:idx val="8895"/>
        <c:spPr>
          <a:solidFill>
            <a:schemeClr val="accent1"/>
          </a:solidFill>
          <a:ln w="19050">
            <a:solidFill>
              <a:schemeClr val="lt1"/>
            </a:solidFill>
          </a:ln>
          <a:effectLst/>
        </c:spPr>
      </c:pivotFmt>
      <c:pivotFmt>
        <c:idx val="8896"/>
        <c:spPr>
          <a:solidFill>
            <a:schemeClr val="accent1"/>
          </a:solidFill>
          <a:ln w="19050">
            <a:solidFill>
              <a:schemeClr val="lt1"/>
            </a:solidFill>
          </a:ln>
          <a:effectLst/>
        </c:spPr>
      </c:pivotFmt>
      <c:pivotFmt>
        <c:idx val="8897"/>
        <c:spPr>
          <a:solidFill>
            <a:schemeClr val="accent1"/>
          </a:solidFill>
          <a:ln w="19050">
            <a:solidFill>
              <a:schemeClr val="lt1"/>
            </a:solidFill>
          </a:ln>
          <a:effectLst/>
        </c:spPr>
      </c:pivotFmt>
      <c:pivotFmt>
        <c:idx val="8898"/>
        <c:spPr>
          <a:solidFill>
            <a:schemeClr val="accent1"/>
          </a:solidFill>
          <a:ln w="19050">
            <a:solidFill>
              <a:schemeClr val="lt1"/>
            </a:solidFill>
          </a:ln>
          <a:effectLst/>
        </c:spPr>
      </c:pivotFmt>
      <c:pivotFmt>
        <c:idx val="8899"/>
        <c:spPr>
          <a:solidFill>
            <a:schemeClr val="accent1"/>
          </a:solidFill>
          <a:ln w="19050">
            <a:solidFill>
              <a:schemeClr val="lt1"/>
            </a:solidFill>
          </a:ln>
          <a:effectLst/>
        </c:spPr>
      </c:pivotFmt>
      <c:pivotFmt>
        <c:idx val="8900"/>
        <c:spPr>
          <a:solidFill>
            <a:schemeClr val="accent1"/>
          </a:solidFill>
          <a:ln w="19050">
            <a:solidFill>
              <a:schemeClr val="lt1"/>
            </a:solidFill>
          </a:ln>
          <a:effectLst/>
        </c:spPr>
      </c:pivotFmt>
      <c:pivotFmt>
        <c:idx val="8901"/>
        <c:spPr>
          <a:solidFill>
            <a:schemeClr val="accent1"/>
          </a:solidFill>
          <a:ln w="19050">
            <a:solidFill>
              <a:schemeClr val="lt1"/>
            </a:solidFill>
          </a:ln>
          <a:effectLst/>
        </c:spPr>
      </c:pivotFmt>
      <c:pivotFmt>
        <c:idx val="8902"/>
        <c:spPr>
          <a:solidFill>
            <a:schemeClr val="accent1"/>
          </a:solidFill>
          <a:ln w="19050">
            <a:solidFill>
              <a:schemeClr val="lt1"/>
            </a:solidFill>
          </a:ln>
          <a:effectLst/>
        </c:spPr>
      </c:pivotFmt>
      <c:pivotFmt>
        <c:idx val="8903"/>
        <c:spPr>
          <a:solidFill>
            <a:schemeClr val="accent1"/>
          </a:solidFill>
          <a:ln w="19050">
            <a:solidFill>
              <a:schemeClr val="lt1"/>
            </a:solidFill>
          </a:ln>
          <a:effectLst/>
        </c:spPr>
      </c:pivotFmt>
      <c:pivotFmt>
        <c:idx val="8904"/>
        <c:spPr>
          <a:solidFill>
            <a:schemeClr val="accent1"/>
          </a:solidFill>
          <a:ln w="19050">
            <a:solidFill>
              <a:schemeClr val="lt1"/>
            </a:solidFill>
          </a:ln>
          <a:effectLst/>
        </c:spPr>
      </c:pivotFmt>
      <c:pivotFmt>
        <c:idx val="8905"/>
        <c:spPr>
          <a:solidFill>
            <a:schemeClr val="accent1"/>
          </a:solidFill>
          <a:ln w="19050">
            <a:solidFill>
              <a:schemeClr val="lt1"/>
            </a:solidFill>
          </a:ln>
          <a:effectLst/>
        </c:spPr>
      </c:pivotFmt>
      <c:pivotFmt>
        <c:idx val="8906"/>
        <c:spPr>
          <a:solidFill>
            <a:schemeClr val="accent1"/>
          </a:solidFill>
          <a:ln w="19050">
            <a:solidFill>
              <a:schemeClr val="lt1"/>
            </a:solidFill>
          </a:ln>
          <a:effectLst/>
        </c:spPr>
      </c:pivotFmt>
      <c:pivotFmt>
        <c:idx val="8907"/>
        <c:spPr>
          <a:solidFill>
            <a:schemeClr val="accent1"/>
          </a:solidFill>
          <a:ln w="19050">
            <a:solidFill>
              <a:schemeClr val="lt1"/>
            </a:solidFill>
          </a:ln>
          <a:effectLst/>
        </c:spPr>
      </c:pivotFmt>
      <c:pivotFmt>
        <c:idx val="8908"/>
        <c:spPr>
          <a:solidFill>
            <a:schemeClr val="accent1"/>
          </a:solidFill>
          <a:ln w="19050">
            <a:solidFill>
              <a:schemeClr val="lt1"/>
            </a:solidFill>
          </a:ln>
          <a:effectLst/>
        </c:spPr>
      </c:pivotFmt>
      <c:pivotFmt>
        <c:idx val="8909"/>
        <c:spPr>
          <a:solidFill>
            <a:schemeClr val="accent1"/>
          </a:solidFill>
          <a:ln w="19050">
            <a:solidFill>
              <a:schemeClr val="lt1"/>
            </a:solidFill>
          </a:ln>
          <a:effectLst/>
        </c:spPr>
      </c:pivotFmt>
      <c:pivotFmt>
        <c:idx val="8910"/>
        <c:spPr>
          <a:solidFill>
            <a:schemeClr val="accent1"/>
          </a:solidFill>
          <a:ln w="19050">
            <a:solidFill>
              <a:schemeClr val="lt1"/>
            </a:solidFill>
          </a:ln>
          <a:effectLst/>
        </c:spPr>
      </c:pivotFmt>
      <c:pivotFmt>
        <c:idx val="8911"/>
        <c:spPr>
          <a:solidFill>
            <a:schemeClr val="accent1"/>
          </a:solidFill>
          <a:ln w="19050">
            <a:solidFill>
              <a:schemeClr val="lt1"/>
            </a:solidFill>
          </a:ln>
          <a:effectLst/>
        </c:spPr>
      </c:pivotFmt>
      <c:pivotFmt>
        <c:idx val="8912"/>
        <c:spPr>
          <a:solidFill>
            <a:schemeClr val="accent1"/>
          </a:solidFill>
          <a:ln w="19050">
            <a:solidFill>
              <a:schemeClr val="lt1"/>
            </a:solidFill>
          </a:ln>
          <a:effectLst/>
        </c:spPr>
      </c:pivotFmt>
      <c:pivotFmt>
        <c:idx val="8913"/>
        <c:spPr>
          <a:solidFill>
            <a:schemeClr val="accent1"/>
          </a:solidFill>
          <a:ln w="19050">
            <a:solidFill>
              <a:schemeClr val="lt1"/>
            </a:solidFill>
          </a:ln>
          <a:effectLst/>
        </c:spPr>
        <c:marker>
          <c:symbol val="none"/>
        </c:marker>
      </c:pivotFmt>
      <c:pivotFmt>
        <c:idx val="8914"/>
        <c:spPr>
          <a:solidFill>
            <a:schemeClr val="accent1"/>
          </a:solidFill>
          <a:ln w="19050">
            <a:solidFill>
              <a:schemeClr val="lt1"/>
            </a:solidFill>
          </a:ln>
          <a:effectLst/>
        </c:spPr>
      </c:pivotFmt>
      <c:pivotFmt>
        <c:idx val="8915"/>
        <c:spPr>
          <a:solidFill>
            <a:schemeClr val="accent1"/>
          </a:solidFill>
          <a:ln w="19050">
            <a:solidFill>
              <a:schemeClr val="lt1"/>
            </a:solidFill>
          </a:ln>
          <a:effectLst/>
        </c:spPr>
      </c:pivotFmt>
      <c:pivotFmt>
        <c:idx val="8916"/>
        <c:spPr>
          <a:solidFill>
            <a:schemeClr val="accent1"/>
          </a:solidFill>
          <a:ln w="19050">
            <a:solidFill>
              <a:schemeClr val="lt1"/>
            </a:solidFill>
          </a:ln>
          <a:effectLst/>
        </c:spPr>
      </c:pivotFmt>
      <c:pivotFmt>
        <c:idx val="8917"/>
        <c:spPr>
          <a:solidFill>
            <a:schemeClr val="accent1"/>
          </a:solidFill>
          <a:ln w="19050">
            <a:solidFill>
              <a:schemeClr val="lt1"/>
            </a:solidFill>
          </a:ln>
          <a:effectLst/>
        </c:spPr>
      </c:pivotFmt>
      <c:pivotFmt>
        <c:idx val="8918"/>
        <c:spPr>
          <a:solidFill>
            <a:schemeClr val="accent1"/>
          </a:solidFill>
          <a:ln w="19050">
            <a:solidFill>
              <a:schemeClr val="lt1"/>
            </a:solidFill>
          </a:ln>
          <a:effectLst/>
        </c:spPr>
      </c:pivotFmt>
      <c:pivotFmt>
        <c:idx val="8919"/>
        <c:spPr>
          <a:solidFill>
            <a:schemeClr val="accent1"/>
          </a:solidFill>
          <a:ln w="19050">
            <a:solidFill>
              <a:schemeClr val="lt1"/>
            </a:solidFill>
          </a:ln>
          <a:effectLst/>
        </c:spPr>
      </c:pivotFmt>
      <c:pivotFmt>
        <c:idx val="8920"/>
        <c:spPr>
          <a:solidFill>
            <a:schemeClr val="accent1"/>
          </a:solidFill>
          <a:ln w="19050">
            <a:solidFill>
              <a:schemeClr val="lt1"/>
            </a:solidFill>
          </a:ln>
          <a:effectLst/>
        </c:spPr>
      </c:pivotFmt>
      <c:pivotFmt>
        <c:idx val="8921"/>
        <c:spPr>
          <a:solidFill>
            <a:schemeClr val="accent1"/>
          </a:solidFill>
          <a:ln w="19050">
            <a:solidFill>
              <a:schemeClr val="lt1"/>
            </a:solidFill>
          </a:ln>
          <a:effectLst/>
        </c:spPr>
      </c:pivotFmt>
      <c:pivotFmt>
        <c:idx val="8922"/>
        <c:spPr>
          <a:solidFill>
            <a:schemeClr val="accent1"/>
          </a:solidFill>
          <a:ln w="19050">
            <a:solidFill>
              <a:schemeClr val="lt1"/>
            </a:solidFill>
          </a:ln>
          <a:effectLst/>
        </c:spPr>
      </c:pivotFmt>
      <c:pivotFmt>
        <c:idx val="8923"/>
        <c:spPr>
          <a:solidFill>
            <a:schemeClr val="accent1"/>
          </a:solidFill>
          <a:ln w="19050">
            <a:solidFill>
              <a:schemeClr val="lt1"/>
            </a:solidFill>
          </a:ln>
          <a:effectLst/>
        </c:spPr>
      </c:pivotFmt>
      <c:pivotFmt>
        <c:idx val="8924"/>
        <c:spPr>
          <a:solidFill>
            <a:schemeClr val="accent1"/>
          </a:solidFill>
          <a:ln w="19050">
            <a:solidFill>
              <a:schemeClr val="lt1"/>
            </a:solidFill>
          </a:ln>
          <a:effectLst/>
        </c:spPr>
      </c:pivotFmt>
      <c:pivotFmt>
        <c:idx val="8925"/>
        <c:spPr>
          <a:solidFill>
            <a:schemeClr val="accent1"/>
          </a:solidFill>
          <a:ln w="19050">
            <a:solidFill>
              <a:schemeClr val="lt1"/>
            </a:solidFill>
          </a:ln>
          <a:effectLst/>
        </c:spPr>
      </c:pivotFmt>
      <c:pivotFmt>
        <c:idx val="8926"/>
        <c:spPr>
          <a:solidFill>
            <a:schemeClr val="accent1"/>
          </a:solidFill>
          <a:ln w="19050">
            <a:solidFill>
              <a:schemeClr val="lt1"/>
            </a:solidFill>
          </a:ln>
          <a:effectLst/>
        </c:spPr>
      </c:pivotFmt>
      <c:pivotFmt>
        <c:idx val="8927"/>
        <c:spPr>
          <a:solidFill>
            <a:schemeClr val="accent1"/>
          </a:solidFill>
          <a:ln w="19050">
            <a:solidFill>
              <a:schemeClr val="lt1"/>
            </a:solidFill>
          </a:ln>
          <a:effectLst/>
        </c:spPr>
      </c:pivotFmt>
      <c:pivotFmt>
        <c:idx val="8928"/>
        <c:spPr>
          <a:solidFill>
            <a:schemeClr val="accent1"/>
          </a:solidFill>
          <a:ln w="19050">
            <a:solidFill>
              <a:schemeClr val="lt1"/>
            </a:solidFill>
          </a:ln>
          <a:effectLst/>
        </c:spPr>
      </c:pivotFmt>
      <c:pivotFmt>
        <c:idx val="8929"/>
        <c:spPr>
          <a:solidFill>
            <a:schemeClr val="accent1"/>
          </a:solidFill>
          <a:ln w="19050">
            <a:solidFill>
              <a:schemeClr val="lt1"/>
            </a:solidFill>
          </a:ln>
          <a:effectLst/>
        </c:spPr>
      </c:pivotFmt>
      <c:pivotFmt>
        <c:idx val="8930"/>
        <c:spPr>
          <a:solidFill>
            <a:schemeClr val="accent1"/>
          </a:solidFill>
          <a:ln w="19050">
            <a:solidFill>
              <a:schemeClr val="lt1"/>
            </a:solidFill>
          </a:ln>
          <a:effectLst/>
        </c:spPr>
      </c:pivotFmt>
      <c:pivotFmt>
        <c:idx val="8931"/>
        <c:spPr>
          <a:solidFill>
            <a:schemeClr val="accent1"/>
          </a:solidFill>
          <a:ln w="19050">
            <a:solidFill>
              <a:schemeClr val="lt1"/>
            </a:solidFill>
          </a:ln>
          <a:effectLst/>
        </c:spPr>
      </c:pivotFmt>
      <c:pivotFmt>
        <c:idx val="8932"/>
        <c:spPr>
          <a:solidFill>
            <a:schemeClr val="accent1"/>
          </a:solidFill>
          <a:ln w="19050">
            <a:solidFill>
              <a:schemeClr val="lt1"/>
            </a:solidFill>
          </a:ln>
          <a:effectLst/>
        </c:spPr>
      </c:pivotFmt>
      <c:pivotFmt>
        <c:idx val="8933"/>
        <c:spPr>
          <a:solidFill>
            <a:schemeClr val="accent1"/>
          </a:solidFill>
          <a:ln w="19050">
            <a:solidFill>
              <a:schemeClr val="lt1"/>
            </a:solidFill>
          </a:ln>
          <a:effectLst/>
        </c:spPr>
      </c:pivotFmt>
      <c:pivotFmt>
        <c:idx val="8934"/>
        <c:spPr>
          <a:solidFill>
            <a:schemeClr val="accent1"/>
          </a:solidFill>
          <a:ln w="19050">
            <a:solidFill>
              <a:schemeClr val="lt1"/>
            </a:solidFill>
          </a:ln>
          <a:effectLst/>
        </c:spPr>
      </c:pivotFmt>
      <c:pivotFmt>
        <c:idx val="8935"/>
        <c:spPr>
          <a:solidFill>
            <a:schemeClr val="accent1"/>
          </a:solidFill>
          <a:ln w="19050">
            <a:solidFill>
              <a:schemeClr val="lt1"/>
            </a:solidFill>
          </a:ln>
          <a:effectLst/>
        </c:spPr>
      </c:pivotFmt>
      <c:pivotFmt>
        <c:idx val="8936"/>
        <c:spPr>
          <a:solidFill>
            <a:schemeClr val="accent1"/>
          </a:solidFill>
          <a:ln w="19050">
            <a:solidFill>
              <a:schemeClr val="lt1"/>
            </a:solidFill>
          </a:ln>
          <a:effectLst/>
        </c:spPr>
      </c:pivotFmt>
      <c:pivotFmt>
        <c:idx val="8937"/>
        <c:spPr>
          <a:solidFill>
            <a:schemeClr val="accent1"/>
          </a:solidFill>
          <a:ln w="19050">
            <a:solidFill>
              <a:schemeClr val="lt1"/>
            </a:solidFill>
          </a:ln>
          <a:effectLst/>
        </c:spPr>
      </c:pivotFmt>
      <c:pivotFmt>
        <c:idx val="8938"/>
        <c:spPr>
          <a:solidFill>
            <a:schemeClr val="accent1"/>
          </a:solidFill>
          <a:ln w="19050">
            <a:solidFill>
              <a:schemeClr val="lt1"/>
            </a:solidFill>
          </a:ln>
          <a:effectLst/>
        </c:spPr>
      </c:pivotFmt>
      <c:pivotFmt>
        <c:idx val="8939"/>
        <c:spPr>
          <a:solidFill>
            <a:schemeClr val="accent1"/>
          </a:solidFill>
          <a:ln w="19050">
            <a:solidFill>
              <a:schemeClr val="lt1"/>
            </a:solidFill>
          </a:ln>
          <a:effectLst/>
        </c:spPr>
      </c:pivotFmt>
      <c:pivotFmt>
        <c:idx val="8940"/>
        <c:spPr>
          <a:solidFill>
            <a:schemeClr val="accent1"/>
          </a:solidFill>
          <a:ln w="19050">
            <a:solidFill>
              <a:schemeClr val="lt1"/>
            </a:solidFill>
          </a:ln>
          <a:effectLst/>
        </c:spPr>
      </c:pivotFmt>
      <c:pivotFmt>
        <c:idx val="8941"/>
        <c:spPr>
          <a:solidFill>
            <a:schemeClr val="accent1"/>
          </a:solidFill>
          <a:ln w="19050">
            <a:solidFill>
              <a:schemeClr val="lt1"/>
            </a:solidFill>
          </a:ln>
          <a:effectLst/>
        </c:spPr>
      </c:pivotFmt>
      <c:pivotFmt>
        <c:idx val="8942"/>
        <c:spPr>
          <a:solidFill>
            <a:schemeClr val="accent1"/>
          </a:solidFill>
          <a:ln w="19050">
            <a:solidFill>
              <a:schemeClr val="lt1"/>
            </a:solidFill>
          </a:ln>
          <a:effectLst/>
        </c:spPr>
      </c:pivotFmt>
      <c:pivotFmt>
        <c:idx val="8943"/>
        <c:spPr>
          <a:solidFill>
            <a:schemeClr val="accent1"/>
          </a:solidFill>
          <a:ln w="19050">
            <a:solidFill>
              <a:schemeClr val="lt1"/>
            </a:solidFill>
          </a:ln>
          <a:effectLst/>
        </c:spPr>
      </c:pivotFmt>
      <c:pivotFmt>
        <c:idx val="8944"/>
        <c:spPr>
          <a:solidFill>
            <a:schemeClr val="accent1"/>
          </a:solidFill>
          <a:ln w="19050">
            <a:solidFill>
              <a:schemeClr val="lt1"/>
            </a:solidFill>
          </a:ln>
          <a:effectLst/>
        </c:spPr>
      </c:pivotFmt>
      <c:pivotFmt>
        <c:idx val="8945"/>
        <c:spPr>
          <a:solidFill>
            <a:schemeClr val="accent1"/>
          </a:solidFill>
          <a:ln w="19050">
            <a:solidFill>
              <a:schemeClr val="lt1"/>
            </a:solidFill>
          </a:ln>
          <a:effectLst/>
        </c:spPr>
      </c:pivotFmt>
      <c:pivotFmt>
        <c:idx val="8946"/>
        <c:spPr>
          <a:solidFill>
            <a:schemeClr val="accent1"/>
          </a:solidFill>
          <a:ln w="19050">
            <a:solidFill>
              <a:schemeClr val="lt1"/>
            </a:solidFill>
          </a:ln>
          <a:effectLst/>
        </c:spPr>
      </c:pivotFmt>
      <c:pivotFmt>
        <c:idx val="8947"/>
        <c:spPr>
          <a:solidFill>
            <a:schemeClr val="accent1"/>
          </a:solidFill>
          <a:ln w="19050">
            <a:solidFill>
              <a:schemeClr val="lt1"/>
            </a:solidFill>
          </a:ln>
          <a:effectLst/>
        </c:spPr>
      </c:pivotFmt>
      <c:pivotFmt>
        <c:idx val="8948"/>
        <c:spPr>
          <a:solidFill>
            <a:schemeClr val="accent1"/>
          </a:solidFill>
          <a:ln w="19050">
            <a:solidFill>
              <a:schemeClr val="lt1"/>
            </a:solidFill>
          </a:ln>
          <a:effectLst/>
        </c:spPr>
      </c:pivotFmt>
      <c:pivotFmt>
        <c:idx val="8949"/>
        <c:spPr>
          <a:solidFill>
            <a:schemeClr val="accent1"/>
          </a:solidFill>
          <a:ln w="19050">
            <a:solidFill>
              <a:schemeClr val="lt1"/>
            </a:solidFill>
          </a:ln>
          <a:effectLst/>
        </c:spPr>
      </c:pivotFmt>
      <c:pivotFmt>
        <c:idx val="8950"/>
        <c:spPr>
          <a:solidFill>
            <a:schemeClr val="accent1"/>
          </a:solidFill>
          <a:ln w="19050">
            <a:solidFill>
              <a:schemeClr val="lt1"/>
            </a:solidFill>
          </a:ln>
          <a:effectLst/>
        </c:spPr>
      </c:pivotFmt>
      <c:pivotFmt>
        <c:idx val="8951"/>
        <c:spPr>
          <a:solidFill>
            <a:schemeClr val="accent1"/>
          </a:solidFill>
          <a:ln w="19050">
            <a:solidFill>
              <a:schemeClr val="lt1"/>
            </a:solidFill>
          </a:ln>
          <a:effectLst/>
        </c:spPr>
      </c:pivotFmt>
      <c:pivotFmt>
        <c:idx val="8952"/>
        <c:spPr>
          <a:solidFill>
            <a:schemeClr val="accent1"/>
          </a:solidFill>
          <a:ln w="19050">
            <a:solidFill>
              <a:schemeClr val="lt1"/>
            </a:solidFill>
          </a:ln>
          <a:effectLst/>
        </c:spPr>
      </c:pivotFmt>
      <c:pivotFmt>
        <c:idx val="8953"/>
        <c:spPr>
          <a:solidFill>
            <a:schemeClr val="accent1"/>
          </a:solidFill>
          <a:ln w="19050">
            <a:solidFill>
              <a:schemeClr val="lt1"/>
            </a:solidFill>
          </a:ln>
          <a:effectLst/>
        </c:spPr>
      </c:pivotFmt>
      <c:pivotFmt>
        <c:idx val="8954"/>
        <c:spPr>
          <a:solidFill>
            <a:schemeClr val="accent1"/>
          </a:solidFill>
          <a:ln w="19050">
            <a:solidFill>
              <a:schemeClr val="lt1"/>
            </a:solidFill>
          </a:ln>
          <a:effectLst/>
        </c:spPr>
      </c:pivotFmt>
      <c:pivotFmt>
        <c:idx val="8955"/>
        <c:spPr>
          <a:solidFill>
            <a:schemeClr val="accent1"/>
          </a:solidFill>
          <a:ln w="19050">
            <a:solidFill>
              <a:schemeClr val="lt1"/>
            </a:solidFill>
          </a:ln>
          <a:effectLst/>
        </c:spPr>
      </c:pivotFmt>
      <c:pivotFmt>
        <c:idx val="8956"/>
        <c:spPr>
          <a:solidFill>
            <a:schemeClr val="accent1"/>
          </a:solidFill>
          <a:ln w="19050">
            <a:solidFill>
              <a:schemeClr val="lt1"/>
            </a:solidFill>
          </a:ln>
          <a:effectLst/>
        </c:spPr>
      </c:pivotFmt>
      <c:pivotFmt>
        <c:idx val="8957"/>
        <c:spPr>
          <a:solidFill>
            <a:schemeClr val="accent1"/>
          </a:solidFill>
          <a:ln w="19050">
            <a:solidFill>
              <a:schemeClr val="lt1"/>
            </a:solidFill>
          </a:ln>
          <a:effectLst/>
        </c:spPr>
      </c:pivotFmt>
      <c:pivotFmt>
        <c:idx val="8958"/>
        <c:spPr>
          <a:solidFill>
            <a:schemeClr val="accent1"/>
          </a:solidFill>
          <a:ln w="19050">
            <a:solidFill>
              <a:schemeClr val="lt1"/>
            </a:solidFill>
          </a:ln>
          <a:effectLst/>
        </c:spPr>
      </c:pivotFmt>
      <c:pivotFmt>
        <c:idx val="8959"/>
        <c:spPr>
          <a:solidFill>
            <a:schemeClr val="accent1"/>
          </a:solidFill>
          <a:ln w="19050">
            <a:solidFill>
              <a:schemeClr val="lt1"/>
            </a:solidFill>
          </a:ln>
          <a:effectLst/>
        </c:spPr>
      </c:pivotFmt>
      <c:pivotFmt>
        <c:idx val="8960"/>
        <c:spPr>
          <a:solidFill>
            <a:schemeClr val="accent1"/>
          </a:solidFill>
          <a:ln w="19050">
            <a:solidFill>
              <a:schemeClr val="lt1"/>
            </a:solidFill>
          </a:ln>
          <a:effectLst/>
        </c:spPr>
      </c:pivotFmt>
      <c:pivotFmt>
        <c:idx val="8961"/>
        <c:spPr>
          <a:solidFill>
            <a:schemeClr val="accent1"/>
          </a:solidFill>
          <a:ln w="19050">
            <a:solidFill>
              <a:schemeClr val="lt1"/>
            </a:solidFill>
          </a:ln>
          <a:effectLst/>
        </c:spPr>
      </c:pivotFmt>
      <c:pivotFmt>
        <c:idx val="8962"/>
        <c:spPr>
          <a:solidFill>
            <a:schemeClr val="accent1"/>
          </a:solidFill>
          <a:ln w="19050">
            <a:solidFill>
              <a:schemeClr val="lt1"/>
            </a:solidFill>
          </a:ln>
          <a:effectLst/>
        </c:spPr>
      </c:pivotFmt>
      <c:pivotFmt>
        <c:idx val="8963"/>
        <c:spPr>
          <a:solidFill>
            <a:schemeClr val="accent1"/>
          </a:solidFill>
          <a:ln w="19050">
            <a:solidFill>
              <a:schemeClr val="lt1"/>
            </a:solidFill>
          </a:ln>
          <a:effectLst/>
        </c:spPr>
      </c:pivotFmt>
      <c:pivotFmt>
        <c:idx val="8964"/>
        <c:spPr>
          <a:solidFill>
            <a:schemeClr val="accent1"/>
          </a:solidFill>
          <a:ln w="19050">
            <a:solidFill>
              <a:schemeClr val="lt1"/>
            </a:solidFill>
          </a:ln>
          <a:effectLst/>
        </c:spPr>
      </c:pivotFmt>
      <c:pivotFmt>
        <c:idx val="8965"/>
        <c:spPr>
          <a:solidFill>
            <a:schemeClr val="accent1"/>
          </a:solidFill>
          <a:ln w="19050">
            <a:solidFill>
              <a:schemeClr val="lt1"/>
            </a:solidFill>
          </a:ln>
          <a:effectLst/>
        </c:spPr>
      </c:pivotFmt>
      <c:pivotFmt>
        <c:idx val="8966"/>
        <c:spPr>
          <a:solidFill>
            <a:schemeClr val="accent1"/>
          </a:solidFill>
          <a:ln w="19050">
            <a:solidFill>
              <a:schemeClr val="lt1"/>
            </a:solidFill>
          </a:ln>
          <a:effectLst/>
        </c:spPr>
      </c:pivotFmt>
      <c:pivotFmt>
        <c:idx val="8967"/>
        <c:spPr>
          <a:solidFill>
            <a:schemeClr val="accent1"/>
          </a:solidFill>
          <a:ln w="19050">
            <a:solidFill>
              <a:schemeClr val="lt1"/>
            </a:solidFill>
          </a:ln>
          <a:effectLst/>
        </c:spPr>
      </c:pivotFmt>
      <c:pivotFmt>
        <c:idx val="8968"/>
        <c:spPr>
          <a:solidFill>
            <a:schemeClr val="accent1"/>
          </a:solidFill>
          <a:ln w="19050">
            <a:solidFill>
              <a:schemeClr val="lt1"/>
            </a:solidFill>
          </a:ln>
          <a:effectLst/>
        </c:spPr>
      </c:pivotFmt>
      <c:pivotFmt>
        <c:idx val="8969"/>
        <c:spPr>
          <a:solidFill>
            <a:schemeClr val="accent1"/>
          </a:solidFill>
          <a:ln w="19050">
            <a:solidFill>
              <a:schemeClr val="lt1"/>
            </a:solidFill>
          </a:ln>
          <a:effectLst/>
        </c:spPr>
      </c:pivotFmt>
      <c:pivotFmt>
        <c:idx val="8970"/>
        <c:spPr>
          <a:solidFill>
            <a:schemeClr val="accent1"/>
          </a:solidFill>
          <a:ln w="19050">
            <a:solidFill>
              <a:schemeClr val="lt1"/>
            </a:solidFill>
          </a:ln>
          <a:effectLst/>
        </c:spPr>
      </c:pivotFmt>
      <c:pivotFmt>
        <c:idx val="8971"/>
        <c:spPr>
          <a:solidFill>
            <a:schemeClr val="accent1"/>
          </a:solidFill>
          <a:ln w="19050">
            <a:solidFill>
              <a:schemeClr val="lt1"/>
            </a:solidFill>
          </a:ln>
          <a:effectLst/>
        </c:spPr>
      </c:pivotFmt>
      <c:pivotFmt>
        <c:idx val="8972"/>
        <c:spPr>
          <a:solidFill>
            <a:schemeClr val="accent1"/>
          </a:solidFill>
          <a:ln w="19050">
            <a:solidFill>
              <a:schemeClr val="lt1"/>
            </a:solidFill>
          </a:ln>
          <a:effectLst/>
        </c:spPr>
      </c:pivotFmt>
      <c:pivotFmt>
        <c:idx val="8973"/>
        <c:spPr>
          <a:solidFill>
            <a:schemeClr val="accent1"/>
          </a:solidFill>
          <a:ln w="19050">
            <a:solidFill>
              <a:schemeClr val="lt1"/>
            </a:solidFill>
          </a:ln>
          <a:effectLst/>
        </c:spPr>
      </c:pivotFmt>
      <c:pivotFmt>
        <c:idx val="8974"/>
        <c:spPr>
          <a:solidFill>
            <a:schemeClr val="accent1"/>
          </a:solidFill>
          <a:ln w="19050">
            <a:solidFill>
              <a:schemeClr val="lt1"/>
            </a:solidFill>
          </a:ln>
          <a:effectLst/>
        </c:spPr>
      </c:pivotFmt>
      <c:pivotFmt>
        <c:idx val="8975"/>
        <c:spPr>
          <a:solidFill>
            <a:schemeClr val="accent1"/>
          </a:solidFill>
          <a:ln w="19050">
            <a:solidFill>
              <a:schemeClr val="lt1"/>
            </a:solidFill>
          </a:ln>
          <a:effectLst/>
        </c:spPr>
      </c:pivotFmt>
      <c:pivotFmt>
        <c:idx val="8976"/>
        <c:spPr>
          <a:solidFill>
            <a:schemeClr val="accent1"/>
          </a:solidFill>
          <a:ln w="19050">
            <a:solidFill>
              <a:schemeClr val="lt1"/>
            </a:solidFill>
          </a:ln>
          <a:effectLst/>
        </c:spPr>
      </c:pivotFmt>
      <c:pivotFmt>
        <c:idx val="8977"/>
        <c:spPr>
          <a:solidFill>
            <a:schemeClr val="accent1"/>
          </a:solidFill>
          <a:ln w="19050">
            <a:solidFill>
              <a:schemeClr val="lt1"/>
            </a:solidFill>
          </a:ln>
          <a:effectLst/>
        </c:spPr>
      </c:pivotFmt>
      <c:pivotFmt>
        <c:idx val="8978"/>
        <c:spPr>
          <a:solidFill>
            <a:schemeClr val="accent1"/>
          </a:solidFill>
          <a:ln w="19050">
            <a:solidFill>
              <a:schemeClr val="lt1"/>
            </a:solidFill>
          </a:ln>
          <a:effectLst/>
        </c:spPr>
      </c:pivotFmt>
      <c:pivotFmt>
        <c:idx val="8979"/>
        <c:spPr>
          <a:solidFill>
            <a:schemeClr val="accent1"/>
          </a:solidFill>
          <a:ln w="19050">
            <a:solidFill>
              <a:schemeClr val="lt1"/>
            </a:solidFill>
          </a:ln>
          <a:effectLst/>
        </c:spPr>
      </c:pivotFmt>
      <c:pivotFmt>
        <c:idx val="8980"/>
        <c:spPr>
          <a:solidFill>
            <a:schemeClr val="accent1"/>
          </a:solidFill>
          <a:ln w="19050">
            <a:solidFill>
              <a:schemeClr val="lt1"/>
            </a:solidFill>
          </a:ln>
          <a:effectLst/>
        </c:spPr>
      </c:pivotFmt>
      <c:pivotFmt>
        <c:idx val="8981"/>
        <c:spPr>
          <a:solidFill>
            <a:schemeClr val="accent1"/>
          </a:solidFill>
          <a:ln w="19050">
            <a:solidFill>
              <a:schemeClr val="lt1"/>
            </a:solidFill>
          </a:ln>
          <a:effectLst/>
        </c:spPr>
      </c:pivotFmt>
      <c:pivotFmt>
        <c:idx val="8982"/>
        <c:spPr>
          <a:solidFill>
            <a:schemeClr val="accent1"/>
          </a:solidFill>
          <a:ln w="19050">
            <a:solidFill>
              <a:schemeClr val="lt1"/>
            </a:solidFill>
          </a:ln>
          <a:effectLst/>
        </c:spPr>
      </c:pivotFmt>
      <c:pivotFmt>
        <c:idx val="8983"/>
        <c:spPr>
          <a:solidFill>
            <a:schemeClr val="accent1"/>
          </a:solidFill>
          <a:ln w="19050">
            <a:solidFill>
              <a:schemeClr val="lt1"/>
            </a:solidFill>
          </a:ln>
          <a:effectLst/>
        </c:spPr>
      </c:pivotFmt>
      <c:pivotFmt>
        <c:idx val="8984"/>
        <c:spPr>
          <a:solidFill>
            <a:schemeClr val="accent1"/>
          </a:solidFill>
          <a:ln w="19050">
            <a:solidFill>
              <a:schemeClr val="lt1"/>
            </a:solidFill>
          </a:ln>
          <a:effectLst/>
        </c:spPr>
      </c:pivotFmt>
      <c:pivotFmt>
        <c:idx val="8985"/>
        <c:spPr>
          <a:solidFill>
            <a:schemeClr val="accent1"/>
          </a:solidFill>
          <a:ln w="19050">
            <a:solidFill>
              <a:schemeClr val="lt1"/>
            </a:solidFill>
          </a:ln>
          <a:effectLst/>
        </c:spPr>
      </c:pivotFmt>
      <c:pivotFmt>
        <c:idx val="8986"/>
        <c:spPr>
          <a:solidFill>
            <a:schemeClr val="accent1"/>
          </a:solidFill>
          <a:ln w="19050">
            <a:solidFill>
              <a:schemeClr val="lt1"/>
            </a:solidFill>
          </a:ln>
          <a:effectLst/>
        </c:spPr>
      </c:pivotFmt>
      <c:pivotFmt>
        <c:idx val="8987"/>
        <c:spPr>
          <a:solidFill>
            <a:schemeClr val="accent1"/>
          </a:solidFill>
          <a:ln w="19050">
            <a:solidFill>
              <a:schemeClr val="lt1"/>
            </a:solidFill>
          </a:ln>
          <a:effectLst/>
        </c:spPr>
      </c:pivotFmt>
      <c:pivotFmt>
        <c:idx val="8988"/>
        <c:spPr>
          <a:solidFill>
            <a:schemeClr val="accent1"/>
          </a:solidFill>
          <a:ln w="19050">
            <a:solidFill>
              <a:schemeClr val="lt1"/>
            </a:solidFill>
          </a:ln>
          <a:effectLst/>
        </c:spPr>
      </c:pivotFmt>
      <c:pivotFmt>
        <c:idx val="8989"/>
        <c:spPr>
          <a:solidFill>
            <a:schemeClr val="accent1"/>
          </a:solidFill>
          <a:ln w="19050">
            <a:solidFill>
              <a:schemeClr val="lt1"/>
            </a:solidFill>
          </a:ln>
          <a:effectLst/>
        </c:spPr>
      </c:pivotFmt>
      <c:pivotFmt>
        <c:idx val="8990"/>
        <c:spPr>
          <a:solidFill>
            <a:schemeClr val="accent1"/>
          </a:solidFill>
          <a:ln w="19050">
            <a:solidFill>
              <a:schemeClr val="lt1"/>
            </a:solidFill>
          </a:ln>
          <a:effectLst/>
        </c:spPr>
      </c:pivotFmt>
      <c:pivotFmt>
        <c:idx val="8991"/>
        <c:spPr>
          <a:solidFill>
            <a:schemeClr val="accent1"/>
          </a:solidFill>
          <a:ln w="19050">
            <a:solidFill>
              <a:schemeClr val="lt1"/>
            </a:solidFill>
          </a:ln>
          <a:effectLst/>
        </c:spPr>
      </c:pivotFmt>
      <c:pivotFmt>
        <c:idx val="8992"/>
        <c:spPr>
          <a:solidFill>
            <a:schemeClr val="accent1"/>
          </a:solidFill>
          <a:ln w="19050">
            <a:solidFill>
              <a:schemeClr val="lt1"/>
            </a:solidFill>
          </a:ln>
          <a:effectLst/>
        </c:spPr>
      </c:pivotFmt>
      <c:pivotFmt>
        <c:idx val="8993"/>
        <c:spPr>
          <a:solidFill>
            <a:schemeClr val="accent1"/>
          </a:solidFill>
          <a:ln w="19050">
            <a:solidFill>
              <a:schemeClr val="lt1"/>
            </a:solidFill>
          </a:ln>
          <a:effectLst/>
        </c:spPr>
      </c:pivotFmt>
      <c:pivotFmt>
        <c:idx val="8994"/>
        <c:spPr>
          <a:solidFill>
            <a:schemeClr val="accent1"/>
          </a:solidFill>
          <a:ln w="19050">
            <a:solidFill>
              <a:schemeClr val="lt1"/>
            </a:solidFill>
          </a:ln>
          <a:effectLst/>
        </c:spPr>
      </c:pivotFmt>
      <c:pivotFmt>
        <c:idx val="8995"/>
        <c:spPr>
          <a:solidFill>
            <a:schemeClr val="accent1"/>
          </a:solidFill>
          <a:ln w="19050">
            <a:solidFill>
              <a:schemeClr val="lt1"/>
            </a:solidFill>
          </a:ln>
          <a:effectLst/>
        </c:spPr>
      </c:pivotFmt>
      <c:pivotFmt>
        <c:idx val="8996"/>
        <c:spPr>
          <a:solidFill>
            <a:schemeClr val="accent1"/>
          </a:solidFill>
          <a:ln w="19050">
            <a:solidFill>
              <a:schemeClr val="lt1"/>
            </a:solidFill>
          </a:ln>
          <a:effectLst/>
        </c:spPr>
      </c:pivotFmt>
      <c:pivotFmt>
        <c:idx val="8997"/>
        <c:spPr>
          <a:solidFill>
            <a:schemeClr val="accent1"/>
          </a:solidFill>
          <a:ln w="19050">
            <a:solidFill>
              <a:schemeClr val="lt1"/>
            </a:solidFill>
          </a:ln>
          <a:effectLst/>
        </c:spPr>
      </c:pivotFmt>
      <c:pivotFmt>
        <c:idx val="8998"/>
        <c:spPr>
          <a:solidFill>
            <a:schemeClr val="accent1"/>
          </a:solidFill>
          <a:ln w="19050">
            <a:solidFill>
              <a:schemeClr val="lt1"/>
            </a:solidFill>
          </a:ln>
          <a:effectLst/>
        </c:spPr>
      </c:pivotFmt>
      <c:pivotFmt>
        <c:idx val="8999"/>
        <c:spPr>
          <a:solidFill>
            <a:schemeClr val="accent1"/>
          </a:solidFill>
          <a:ln w="19050">
            <a:solidFill>
              <a:schemeClr val="lt1"/>
            </a:solidFill>
          </a:ln>
          <a:effectLst/>
        </c:spPr>
      </c:pivotFmt>
      <c:pivotFmt>
        <c:idx val="9000"/>
        <c:spPr>
          <a:solidFill>
            <a:schemeClr val="accent1"/>
          </a:solidFill>
          <a:ln w="19050">
            <a:solidFill>
              <a:schemeClr val="lt1"/>
            </a:solidFill>
          </a:ln>
          <a:effectLst/>
        </c:spPr>
      </c:pivotFmt>
      <c:pivotFmt>
        <c:idx val="9001"/>
        <c:spPr>
          <a:solidFill>
            <a:schemeClr val="accent1"/>
          </a:solidFill>
          <a:ln w="19050">
            <a:solidFill>
              <a:schemeClr val="lt1"/>
            </a:solidFill>
          </a:ln>
          <a:effectLst/>
        </c:spPr>
      </c:pivotFmt>
      <c:pivotFmt>
        <c:idx val="9002"/>
        <c:spPr>
          <a:solidFill>
            <a:schemeClr val="accent1"/>
          </a:solidFill>
          <a:ln w="19050">
            <a:solidFill>
              <a:schemeClr val="lt1"/>
            </a:solidFill>
          </a:ln>
          <a:effectLst/>
        </c:spPr>
      </c:pivotFmt>
      <c:pivotFmt>
        <c:idx val="9003"/>
        <c:spPr>
          <a:solidFill>
            <a:schemeClr val="accent1"/>
          </a:solidFill>
          <a:ln w="19050">
            <a:solidFill>
              <a:schemeClr val="lt1"/>
            </a:solidFill>
          </a:ln>
          <a:effectLst/>
        </c:spPr>
      </c:pivotFmt>
      <c:pivotFmt>
        <c:idx val="9004"/>
        <c:spPr>
          <a:solidFill>
            <a:schemeClr val="accent1"/>
          </a:solidFill>
          <a:ln w="19050">
            <a:solidFill>
              <a:schemeClr val="lt1"/>
            </a:solidFill>
          </a:ln>
          <a:effectLst/>
        </c:spPr>
      </c:pivotFmt>
      <c:pivotFmt>
        <c:idx val="9005"/>
        <c:spPr>
          <a:solidFill>
            <a:schemeClr val="accent1"/>
          </a:solidFill>
          <a:ln w="19050">
            <a:solidFill>
              <a:schemeClr val="lt1"/>
            </a:solidFill>
          </a:ln>
          <a:effectLst/>
        </c:spPr>
      </c:pivotFmt>
      <c:pivotFmt>
        <c:idx val="9006"/>
        <c:spPr>
          <a:solidFill>
            <a:schemeClr val="accent1"/>
          </a:solidFill>
          <a:ln w="19050">
            <a:solidFill>
              <a:schemeClr val="lt1"/>
            </a:solidFill>
          </a:ln>
          <a:effectLst/>
        </c:spPr>
      </c:pivotFmt>
      <c:pivotFmt>
        <c:idx val="9007"/>
        <c:spPr>
          <a:solidFill>
            <a:schemeClr val="accent1"/>
          </a:solidFill>
          <a:ln w="19050">
            <a:solidFill>
              <a:schemeClr val="lt1"/>
            </a:solidFill>
          </a:ln>
          <a:effectLst/>
        </c:spPr>
      </c:pivotFmt>
      <c:pivotFmt>
        <c:idx val="9008"/>
        <c:spPr>
          <a:solidFill>
            <a:schemeClr val="accent1"/>
          </a:solidFill>
          <a:ln w="19050">
            <a:solidFill>
              <a:schemeClr val="lt1"/>
            </a:solidFill>
          </a:ln>
          <a:effectLst/>
        </c:spPr>
      </c:pivotFmt>
      <c:pivotFmt>
        <c:idx val="9009"/>
        <c:spPr>
          <a:solidFill>
            <a:schemeClr val="accent1"/>
          </a:solidFill>
          <a:ln w="19050">
            <a:solidFill>
              <a:schemeClr val="lt1"/>
            </a:solidFill>
          </a:ln>
          <a:effectLst/>
        </c:spPr>
      </c:pivotFmt>
      <c:pivotFmt>
        <c:idx val="9010"/>
        <c:spPr>
          <a:solidFill>
            <a:schemeClr val="accent1"/>
          </a:solidFill>
          <a:ln w="19050">
            <a:solidFill>
              <a:schemeClr val="lt1"/>
            </a:solidFill>
          </a:ln>
          <a:effectLst/>
        </c:spPr>
      </c:pivotFmt>
      <c:pivotFmt>
        <c:idx val="9011"/>
        <c:spPr>
          <a:solidFill>
            <a:schemeClr val="accent1"/>
          </a:solidFill>
          <a:ln w="19050">
            <a:solidFill>
              <a:schemeClr val="lt1"/>
            </a:solidFill>
          </a:ln>
          <a:effectLst/>
        </c:spPr>
      </c:pivotFmt>
      <c:pivotFmt>
        <c:idx val="9012"/>
        <c:spPr>
          <a:solidFill>
            <a:schemeClr val="accent1"/>
          </a:solidFill>
          <a:ln w="19050">
            <a:solidFill>
              <a:schemeClr val="lt1"/>
            </a:solidFill>
          </a:ln>
          <a:effectLst/>
        </c:spPr>
      </c:pivotFmt>
      <c:pivotFmt>
        <c:idx val="9013"/>
        <c:spPr>
          <a:solidFill>
            <a:schemeClr val="accent1"/>
          </a:solidFill>
          <a:ln w="19050">
            <a:solidFill>
              <a:schemeClr val="lt1"/>
            </a:solidFill>
          </a:ln>
          <a:effectLst/>
        </c:spPr>
      </c:pivotFmt>
      <c:pivotFmt>
        <c:idx val="9014"/>
        <c:spPr>
          <a:solidFill>
            <a:schemeClr val="accent1"/>
          </a:solidFill>
          <a:ln w="19050">
            <a:solidFill>
              <a:schemeClr val="lt1"/>
            </a:solidFill>
          </a:ln>
          <a:effectLst/>
        </c:spPr>
      </c:pivotFmt>
      <c:pivotFmt>
        <c:idx val="9015"/>
        <c:spPr>
          <a:solidFill>
            <a:schemeClr val="accent1"/>
          </a:solidFill>
          <a:ln w="19050">
            <a:solidFill>
              <a:schemeClr val="lt1"/>
            </a:solidFill>
          </a:ln>
          <a:effectLst/>
        </c:spPr>
      </c:pivotFmt>
      <c:pivotFmt>
        <c:idx val="9016"/>
        <c:spPr>
          <a:solidFill>
            <a:schemeClr val="accent1"/>
          </a:solidFill>
          <a:ln w="19050">
            <a:solidFill>
              <a:schemeClr val="lt1"/>
            </a:solidFill>
          </a:ln>
          <a:effectLst/>
        </c:spPr>
      </c:pivotFmt>
      <c:pivotFmt>
        <c:idx val="9017"/>
        <c:spPr>
          <a:solidFill>
            <a:schemeClr val="accent1"/>
          </a:solidFill>
          <a:ln w="19050">
            <a:solidFill>
              <a:schemeClr val="lt1"/>
            </a:solidFill>
          </a:ln>
          <a:effectLst/>
        </c:spPr>
      </c:pivotFmt>
      <c:pivotFmt>
        <c:idx val="9018"/>
        <c:spPr>
          <a:solidFill>
            <a:schemeClr val="accent1"/>
          </a:solidFill>
          <a:ln w="19050">
            <a:solidFill>
              <a:schemeClr val="lt1"/>
            </a:solidFill>
          </a:ln>
          <a:effectLst/>
        </c:spPr>
      </c:pivotFmt>
      <c:pivotFmt>
        <c:idx val="9019"/>
        <c:spPr>
          <a:solidFill>
            <a:schemeClr val="accent1"/>
          </a:solidFill>
          <a:ln w="19050">
            <a:solidFill>
              <a:schemeClr val="lt1"/>
            </a:solidFill>
          </a:ln>
          <a:effectLst/>
        </c:spPr>
      </c:pivotFmt>
      <c:pivotFmt>
        <c:idx val="9020"/>
        <c:spPr>
          <a:solidFill>
            <a:schemeClr val="accent1"/>
          </a:solidFill>
          <a:ln w="19050">
            <a:solidFill>
              <a:schemeClr val="lt1"/>
            </a:solidFill>
          </a:ln>
          <a:effectLst/>
        </c:spPr>
      </c:pivotFmt>
      <c:pivotFmt>
        <c:idx val="9021"/>
        <c:spPr>
          <a:solidFill>
            <a:schemeClr val="accent1"/>
          </a:solidFill>
          <a:ln w="19050">
            <a:solidFill>
              <a:schemeClr val="lt1"/>
            </a:solidFill>
          </a:ln>
          <a:effectLst/>
        </c:spPr>
      </c:pivotFmt>
      <c:pivotFmt>
        <c:idx val="9022"/>
        <c:spPr>
          <a:solidFill>
            <a:schemeClr val="accent1"/>
          </a:solidFill>
          <a:ln w="19050">
            <a:solidFill>
              <a:schemeClr val="lt1"/>
            </a:solidFill>
          </a:ln>
          <a:effectLst/>
        </c:spPr>
      </c:pivotFmt>
      <c:pivotFmt>
        <c:idx val="9023"/>
        <c:spPr>
          <a:solidFill>
            <a:schemeClr val="accent1"/>
          </a:solidFill>
          <a:ln w="19050">
            <a:solidFill>
              <a:schemeClr val="lt1"/>
            </a:solidFill>
          </a:ln>
          <a:effectLst/>
        </c:spPr>
      </c:pivotFmt>
      <c:pivotFmt>
        <c:idx val="9024"/>
        <c:spPr>
          <a:solidFill>
            <a:schemeClr val="accent1"/>
          </a:solidFill>
          <a:ln w="19050">
            <a:solidFill>
              <a:schemeClr val="lt1"/>
            </a:solidFill>
          </a:ln>
          <a:effectLst/>
        </c:spPr>
      </c:pivotFmt>
      <c:pivotFmt>
        <c:idx val="9025"/>
        <c:spPr>
          <a:solidFill>
            <a:schemeClr val="accent1"/>
          </a:solidFill>
          <a:ln w="19050">
            <a:solidFill>
              <a:schemeClr val="lt1"/>
            </a:solidFill>
          </a:ln>
          <a:effectLst/>
        </c:spPr>
      </c:pivotFmt>
      <c:pivotFmt>
        <c:idx val="9026"/>
        <c:spPr>
          <a:solidFill>
            <a:schemeClr val="accent1"/>
          </a:solidFill>
          <a:ln w="19050">
            <a:solidFill>
              <a:schemeClr val="lt1"/>
            </a:solidFill>
          </a:ln>
          <a:effectLst/>
        </c:spPr>
      </c:pivotFmt>
      <c:pivotFmt>
        <c:idx val="9027"/>
        <c:spPr>
          <a:solidFill>
            <a:schemeClr val="accent1"/>
          </a:solidFill>
          <a:ln w="19050">
            <a:solidFill>
              <a:schemeClr val="lt1"/>
            </a:solidFill>
          </a:ln>
          <a:effectLst/>
        </c:spPr>
      </c:pivotFmt>
      <c:pivotFmt>
        <c:idx val="9028"/>
        <c:spPr>
          <a:solidFill>
            <a:schemeClr val="accent1"/>
          </a:solidFill>
          <a:ln w="19050">
            <a:solidFill>
              <a:schemeClr val="lt1"/>
            </a:solidFill>
          </a:ln>
          <a:effectLst/>
        </c:spPr>
      </c:pivotFmt>
      <c:pivotFmt>
        <c:idx val="9029"/>
        <c:spPr>
          <a:solidFill>
            <a:schemeClr val="accent1"/>
          </a:solidFill>
          <a:ln w="19050">
            <a:solidFill>
              <a:schemeClr val="lt1"/>
            </a:solidFill>
          </a:ln>
          <a:effectLst/>
        </c:spPr>
      </c:pivotFmt>
      <c:pivotFmt>
        <c:idx val="9030"/>
        <c:spPr>
          <a:solidFill>
            <a:schemeClr val="accent1"/>
          </a:solidFill>
          <a:ln w="19050">
            <a:solidFill>
              <a:schemeClr val="lt1"/>
            </a:solidFill>
          </a:ln>
          <a:effectLst/>
        </c:spPr>
      </c:pivotFmt>
      <c:pivotFmt>
        <c:idx val="9031"/>
        <c:spPr>
          <a:solidFill>
            <a:schemeClr val="accent1"/>
          </a:solidFill>
          <a:ln w="19050">
            <a:solidFill>
              <a:schemeClr val="lt1"/>
            </a:solidFill>
          </a:ln>
          <a:effectLst/>
        </c:spPr>
      </c:pivotFmt>
      <c:pivotFmt>
        <c:idx val="9032"/>
        <c:spPr>
          <a:solidFill>
            <a:schemeClr val="accent1"/>
          </a:solidFill>
          <a:ln w="19050">
            <a:solidFill>
              <a:schemeClr val="lt1"/>
            </a:solidFill>
          </a:ln>
          <a:effectLst/>
        </c:spPr>
      </c:pivotFmt>
      <c:pivotFmt>
        <c:idx val="9033"/>
        <c:spPr>
          <a:solidFill>
            <a:schemeClr val="accent1"/>
          </a:solidFill>
          <a:ln w="19050">
            <a:solidFill>
              <a:schemeClr val="lt1"/>
            </a:solidFill>
          </a:ln>
          <a:effectLst/>
        </c:spPr>
      </c:pivotFmt>
      <c:pivotFmt>
        <c:idx val="9034"/>
        <c:spPr>
          <a:solidFill>
            <a:schemeClr val="accent1"/>
          </a:solidFill>
          <a:ln w="19050">
            <a:solidFill>
              <a:schemeClr val="lt1"/>
            </a:solidFill>
          </a:ln>
          <a:effectLst/>
        </c:spPr>
      </c:pivotFmt>
      <c:pivotFmt>
        <c:idx val="9035"/>
        <c:spPr>
          <a:solidFill>
            <a:schemeClr val="accent1"/>
          </a:solidFill>
          <a:ln w="19050">
            <a:solidFill>
              <a:schemeClr val="lt1"/>
            </a:solidFill>
          </a:ln>
          <a:effectLst/>
        </c:spPr>
      </c:pivotFmt>
      <c:pivotFmt>
        <c:idx val="9036"/>
        <c:spPr>
          <a:solidFill>
            <a:schemeClr val="accent1"/>
          </a:solidFill>
          <a:ln w="19050">
            <a:solidFill>
              <a:schemeClr val="lt1"/>
            </a:solidFill>
          </a:ln>
          <a:effectLst/>
        </c:spPr>
      </c:pivotFmt>
      <c:pivotFmt>
        <c:idx val="9037"/>
        <c:spPr>
          <a:solidFill>
            <a:schemeClr val="accent1"/>
          </a:solidFill>
          <a:ln w="19050">
            <a:solidFill>
              <a:schemeClr val="lt1"/>
            </a:solidFill>
          </a:ln>
          <a:effectLst/>
        </c:spPr>
      </c:pivotFmt>
      <c:pivotFmt>
        <c:idx val="9038"/>
        <c:spPr>
          <a:solidFill>
            <a:schemeClr val="accent1"/>
          </a:solidFill>
          <a:ln w="19050">
            <a:solidFill>
              <a:schemeClr val="lt1"/>
            </a:solidFill>
          </a:ln>
          <a:effectLst/>
        </c:spPr>
      </c:pivotFmt>
      <c:pivotFmt>
        <c:idx val="9039"/>
        <c:spPr>
          <a:solidFill>
            <a:schemeClr val="accent1"/>
          </a:solidFill>
          <a:ln w="19050">
            <a:solidFill>
              <a:schemeClr val="lt1"/>
            </a:solidFill>
          </a:ln>
          <a:effectLst/>
        </c:spPr>
      </c:pivotFmt>
      <c:pivotFmt>
        <c:idx val="9040"/>
        <c:spPr>
          <a:solidFill>
            <a:schemeClr val="accent1"/>
          </a:solidFill>
          <a:ln w="19050">
            <a:solidFill>
              <a:schemeClr val="lt1"/>
            </a:solidFill>
          </a:ln>
          <a:effectLst/>
        </c:spPr>
      </c:pivotFmt>
      <c:pivotFmt>
        <c:idx val="9041"/>
        <c:spPr>
          <a:solidFill>
            <a:schemeClr val="accent1"/>
          </a:solidFill>
          <a:ln w="19050">
            <a:solidFill>
              <a:schemeClr val="lt1"/>
            </a:solidFill>
          </a:ln>
          <a:effectLst/>
        </c:spPr>
      </c:pivotFmt>
      <c:pivotFmt>
        <c:idx val="9042"/>
        <c:spPr>
          <a:solidFill>
            <a:schemeClr val="accent1"/>
          </a:solidFill>
          <a:ln w="19050">
            <a:solidFill>
              <a:schemeClr val="lt1"/>
            </a:solidFill>
          </a:ln>
          <a:effectLst/>
        </c:spPr>
      </c:pivotFmt>
      <c:pivotFmt>
        <c:idx val="9043"/>
        <c:spPr>
          <a:solidFill>
            <a:schemeClr val="accent1"/>
          </a:solidFill>
          <a:ln w="19050">
            <a:solidFill>
              <a:schemeClr val="lt1"/>
            </a:solidFill>
          </a:ln>
          <a:effectLst/>
        </c:spPr>
      </c:pivotFmt>
      <c:pivotFmt>
        <c:idx val="9044"/>
        <c:spPr>
          <a:solidFill>
            <a:schemeClr val="accent1"/>
          </a:solidFill>
          <a:ln w="19050">
            <a:solidFill>
              <a:schemeClr val="lt1"/>
            </a:solidFill>
          </a:ln>
          <a:effectLst/>
        </c:spPr>
      </c:pivotFmt>
      <c:pivotFmt>
        <c:idx val="9045"/>
        <c:spPr>
          <a:solidFill>
            <a:schemeClr val="accent1"/>
          </a:solidFill>
          <a:ln w="19050">
            <a:solidFill>
              <a:schemeClr val="lt1"/>
            </a:solidFill>
          </a:ln>
          <a:effectLst/>
        </c:spPr>
      </c:pivotFmt>
      <c:pivotFmt>
        <c:idx val="9046"/>
        <c:spPr>
          <a:solidFill>
            <a:schemeClr val="accent1"/>
          </a:solidFill>
          <a:ln w="19050">
            <a:solidFill>
              <a:schemeClr val="lt1"/>
            </a:solidFill>
          </a:ln>
          <a:effectLst/>
        </c:spPr>
      </c:pivotFmt>
      <c:pivotFmt>
        <c:idx val="9047"/>
        <c:spPr>
          <a:solidFill>
            <a:schemeClr val="accent1"/>
          </a:solidFill>
          <a:ln w="19050">
            <a:solidFill>
              <a:schemeClr val="lt1"/>
            </a:solidFill>
          </a:ln>
          <a:effectLst/>
        </c:spPr>
      </c:pivotFmt>
      <c:pivotFmt>
        <c:idx val="9048"/>
        <c:spPr>
          <a:solidFill>
            <a:schemeClr val="accent1"/>
          </a:solidFill>
          <a:ln w="19050">
            <a:solidFill>
              <a:schemeClr val="lt1"/>
            </a:solidFill>
          </a:ln>
          <a:effectLst/>
        </c:spPr>
      </c:pivotFmt>
      <c:pivotFmt>
        <c:idx val="9049"/>
        <c:spPr>
          <a:solidFill>
            <a:schemeClr val="accent1"/>
          </a:solidFill>
          <a:ln w="19050">
            <a:solidFill>
              <a:schemeClr val="lt1"/>
            </a:solidFill>
          </a:ln>
          <a:effectLst/>
        </c:spPr>
      </c:pivotFmt>
      <c:pivotFmt>
        <c:idx val="9050"/>
        <c:spPr>
          <a:solidFill>
            <a:schemeClr val="accent1"/>
          </a:solidFill>
          <a:ln w="19050">
            <a:solidFill>
              <a:schemeClr val="lt1"/>
            </a:solidFill>
          </a:ln>
          <a:effectLst/>
        </c:spPr>
      </c:pivotFmt>
      <c:pivotFmt>
        <c:idx val="9051"/>
        <c:spPr>
          <a:solidFill>
            <a:schemeClr val="accent1"/>
          </a:solidFill>
          <a:ln w="19050">
            <a:solidFill>
              <a:schemeClr val="lt1"/>
            </a:solidFill>
          </a:ln>
          <a:effectLst/>
        </c:spPr>
      </c:pivotFmt>
      <c:pivotFmt>
        <c:idx val="9052"/>
        <c:spPr>
          <a:solidFill>
            <a:schemeClr val="accent1"/>
          </a:solidFill>
          <a:ln w="19050">
            <a:solidFill>
              <a:schemeClr val="lt1"/>
            </a:solidFill>
          </a:ln>
          <a:effectLst/>
        </c:spPr>
      </c:pivotFmt>
      <c:pivotFmt>
        <c:idx val="9053"/>
        <c:spPr>
          <a:solidFill>
            <a:schemeClr val="accent1"/>
          </a:solidFill>
          <a:ln w="19050">
            <a:solidFill>
              <a:schemeClr val="lt1"/>
            </a:solidFill>
          </a:ln>
          <a:effectLst/>
        </c:spPr>
      </c:pivotFmt>
      <c:pivotFmt>
        <c:idx val="9054"/>
        <c:spPr>
          <a:solidFill>
            <a:schemeClr val="accent1"/>
          </a:solidFill>
          <a:ln w="19050">
            <a:solidFill>
              <a:schemeClr val="lt1"/>
            </a:solidFill>
          </a:ln>
          <a:effectLst/>
        </c:spPr>
      </c:pivotFmt>
      <c:pivotFmt>
        <c:idx val="9055"/>
        <c:spPr>
          <a:solidFill>
            <a:schemeClr val="accent1"/>
          </a:solidFill>
          <a:ln w="19050">
            <a:solidFill>
              <a:schemeClr val="lt1"/>
            </a:solidFill>
          </a:ln>
          <a:effectLst/>
        </c:spPr>
      </c:pivotFmt>
      <c:pivotFmt>
        <c:idx val="9056"/>
        <c:spPr>
          <a:solidFill>
            <a:schemeClr val="accent1"/>
          </a:solidFill>
          <a:ln w="19050">
            <a:solidFill>
              <a:schemeClr val="lt1"/>
            </a:solidFill>
          </a:ln>
          <a:effectLst/>
        </c:spPr>
      </c:pivotFmt>
      <c:pivotFmt>
        <c:idx val="9057"/>
        <c:spPr>
          <a:solidFill>
            <a:schemeClr val="accent1"/>
          </a:solidFill>
          <a:ln w="19050">
            <a:solidFill>
              <a:schemeClr val="lt1"/>
            </a:solidFill>
          </a:ln>
          <a:effectLst/>
        </c:spPr>
      </c:pivotFmt>
      <c:pivotFmt>
        <c:idx val="9058"/>
        <c:spPr>
          <a:solidFill>
            <a:schemeClr val="accent1"/>
          </a:solidFill>
          <a:ln w="19050">
            <a:solidFill>
              <a:schemeClr val="lt1"/>
            </a:solidFill>
          </a:ln>
          <a:effectLst/>
        </c:spPr>
      </c:pivotFmt>
      <c:pivotFmt>
        <c:idx val="9059"/>
        <c:spPr>
          <a:solidFill>
            <a:schemeClr val="accent1"/>
          </a:solidFill>
          <a:ln w="19050">
            <a:solidFill>
              <a:schemeClr val="lt1"/>
            </a:solidFill>
          </a:ln>
          <a:effectLst/>
        </c:spPr>
      </c:pivotFmt>
      <c:pivotFmt>
        <c:idx val="9060"/>
        <c:spPr>
          <a:solidFill>
            <a:schemeClr val="accent1"/>
          </a:solidFill>
          <a:ln w="19050">
            <a:solidFill>
              <a:schemeClr val="lt1"/>
            </a:solidFill>
          </a:ln>
          <a:effectLst/>
        </c:spPr>
      </c:pivotFmt>
      <c:pivotFmt>
        <c:idx val="9061"/>
        <c:spPr>
          <a:solidFill>
            <a:schemeClr val="accent1"/>
          </a:solidFill>
          <a:ln w="19050">
            <a:solidFill>
              <a:schemeClr val="lt1"/>
            </a:solidFill>
          </a:ln>
          <a:effectLst/>
        </c:spPr>
      </c:pivotFmt>
      <c:pivotFmt>
        <c:idx val="9062"/>
        <c:spPr>
          <a:solidFill>
            <a:schemeClr val="accent1"/>
          </a:solidFill>
          <a:ln w="19050">
            <a:solidFill>
              <a:schemeClr val="lt1"/>
            </a:solidFill>
          </a:ln>
          <a:effectLst/>
        </c:spPr>
      </c:pivotFmt>
      <c:pivotFmt>
        <c:idx val="9063"/>
        <c:spPr>
          <a:solidFill>
            <a:schemeClr val="accent1"/>
          </a:solidFill>
          <a:ln w="19050">
            <a:solidFill>
              <a:schemeClr val="lt1"/>
            </a:solidFill>
          </a:ln>
          <a:effectLst/>
        </c:spPr>
      </c:pivotFmt>
      <c:pivotFmt>
        <c:idx val="9064"/>
        <c:spPr>
          <a:solidFill>
            <a:schemeClr val="accent1"/>
          </a:solidFill>
          <a:ln w="19050">
            <a:solidFill>
              <a:schemeClr val="lt1"/>
            </a:solidFill>
          </a:ln>
          <a:effectLst/>
        </c:spPr>
      </c:pivotFmt>
      <c:pivotFmt>
        <c:idx val="9065"/>
        <c:spPr>
          <a:solidFill>
            <a:schemeClr val="accent1"/>
          </a:solidFill>
          <a:ln w="19050">
            <a:solidFill>
              <a:schemeClr val="lt1"/>
            </a:solidFill>
          </a:ln>
          <a:effectLst/>
        </c:spPr>
      </c:pivotFmt>
      <c:pivotFmt>
        <c:idx val="9066"/>
        <c:spPr>
          <a:solidFill>
            <a:schemeClr val="accent1"/>
          </a:solidFill>
          <a:ln w="19050">
            <a:solidFill>
              <a:schemeClr val="lt1"/>
            </a:solidFill>
          </a:ln>
          <a:effectLst/>
        </c:spPr>
      </c:pivotFmt>
      <c:pivotFmt>
        <c:idx val="9067"/>
        <c:spPr>
          <a:solidFill>
            <a:schemeClr val="accent1"/>
          </a:solidFill>
          <a:ln w="19050">
            <a:solidFill>
              <a:schemeClr val="lt1"/>
            </a:solidFill>
          </a:ln>
          <a:effectLst/>
        </c:spPr>
      </c:pivotFmt>
      <c:pivotFmt>
        <c:idx val="9068"/>
        <c:spPr>
          <a:solidFill>
            <a:schemeClr val="accent1"/>
          </a:solidFill>
          <a:ln w="19050">
            <a:solidFill>
              <a:schemeClr val="lt1"/>
            </a:solidFill>
          </a:ln>
          <a:effectLst/>
        </c:spPr>
      </c:pivotFmt>
      <c:pivotFmt>
        <c:idx val="9069"/>
        <c:spPr>
          <a:solidFill>
            <a:schemeClr val="accent1"/>
          </a:solidFill>
          <a:ln w="19050">
            <a:solidFill>
              <a:schemeClr val="lt1"/>
            </a:solidFill>
          </a:ln>
          <a:effectLst/>
        </c:spPr>
      </c:pivotFmt>
      <c:pivotFmt>
        <c:idx val="9070"/>
        <c:spPr>
          <a:solidFill>
            <a:schemeClr val="accent1"/>
          </a:solidFill>
          <a:ln w="19050">
            <a:solidFill>
              <a:schemeClr val="lt1"/>
            </a:solidFill>
          </a:ln>
          <a:effectLst/>
        </c:spPr>
      </c:pivotFmt>
      <c:pivotFmt>
        <c:idx val="9071"/>
        <c:spPr>
          <a:solidFill>
            <a:schemeClr val="accent1"/>
          </a:solidFill>
          <a:ln w="19050">
            <a:solidFill>
              <a:schemeClr val="lt1"/>
            </a:solidFill>
          </a:ln>
          <a:effectLst/>
        </c:spPr>
      </c:pivotFmt>
      <c:pivotFmt>
        <c:idx val="9072"/>
        <c:spPr>
          <a:solidFill>
            <a:schemeClr val="accent1"/>
          </a:solidFill>
          <a:ln w="19050">
            <a:solidFill>
              <a:schemeClr val="lt1"/>
            </a:solidFill>
          </a:ln>
          <a:effectLst/>
        </c:spPr>
      </c:pivotFmt>
      <c:pivotFmt>
        <c:idx val="9073"/>
        <c:spPr>
          <a:solidFill>
            <a:schemeClr val="accent1"/>
          </a:solidFill>
          <a:ln w="19050">
            <a:solidFill>
              <a:schemeClr val="lt1"/>
            </a:solidFill>
          </a:ln>
          <a:effectLst/>
        </c:spPr>
      </c:pivotFmt>
      <c:pivotFmt>
        <c:idx val="9074"/>
        <c:spPr>
          <a:solidFill>
            <a:schemeClr val="accent1"/>
          </a:solidFill>
          <a:ln w="19050">
            <a:solidFill>
              <a:schemeClr val="lt1"/>
            </a:solidFill>
          </a:ln>
          <a:effectLst/>
        </c:spPr>
      </c:pivotFmt>
      <c:pivotFmt>
        <c:idx val="9075"/>
        <c:spPr>
          <a:solidFill>
            <a:schemeClr val="accent1"/>
          </a:solidFill>
          <a:ln w="19050">
            <a:solidFill>
              <a:schemeClr val="lt1"/>
            </a:solidFill>
          </a:ln>
          <a:effectLst/>
        </c:spPr>
      </c:pivotFmt>
      <c:pivotFmt>
        <c:idx val="9076"/>
        <c:spPr>
          <a:solidFill>
            <a:schemeClr val="accent1"/>
          </a:solidFill>
          <a:ln w="19050">
            <a:solidFill>
              <a:schemeClr val="lt1"/>
            </a:solidFill>
          </a:ln>
          <a:effectLst/>
        </c:spPr>
      </c:pivotFmt>
      <c:pivotFmt>
        <c:idx val="9077"/>
        <c:spPr>
          <a:solidFill>
            <a:schemeClr val="accent1"/>
          </a:solidFill>
          <a:ln w="19050">
            <a:solidFill>
              <a:schemeClr val="lt1"/>
            </a:solidFill>
          </a:ln>
          <a:effectLst/>
        </c:spPr>
      </c:pivotFmt>
      <c:pivotFmt>
        <c:idx val="9078"/>
        <c:spPr>
          <a:solidFill>
            <a:schemeClr val="accent1"/>
          </a:solidFill>
          <a:ln w="19050">
            <a:solidFill>
              <a:schemeClr val="lt1"/>
            </a:solidFill>
          </a:ln>
          <a:effectLst/>
        </c:spPr>
      </c:pivotFmt>
      <c:pivotFmt>
        <c:idx val="9079"/>
        <c:spPr>
          <a:solidFill>
            <a:schemeClr val="accent1"/>
          </a:solidFill>
          <a:ln w="19050">
            <a:solidFill>
              <a:schemeClr val="lt1"/>
            </a:solidFill>
          </a:ln>
          <a:effectLst/>
        </c:spPr>
      </c:pivotFmt>
      <c:pivotFmt>
        <c:idx val="9080"/>
        <c:spPr>
          <a:solidFill>
            <a:schemeClr val="accent1"/>
          </a:solidFill>
          <a:ln w="19050">
            <a:solidFill>
              <a:schemeClr val="lt1"/>
            </a:solidFill>
          </a:ln>
          <a:effectLst/>
        </c:spPr>
      </c:pivotFmt>
      <c:pivotFmt>
        <c:idx val="9081"/>
        <c:spPr>
          <a:solidFill>
            <a:schemeClr val="accent1"/>
          </a:solidFill>
          <a:ln w="19050">
            <a:solidFill>
              <a:schemeClr val="lt1"/>
            </a:solidFill>
          </a:ln>
          <a:effectLst/>
        </c:spPr>
      </c:pivotFmt>
      <c:pivotFmt>
        <c:idx val="9082"/>
        <c:spPr>
          <a:solidFill>
            <a:schemeClr val="accent1"/>
          </a:solidFill>
          <a:ln w="19050">
            <a:solidFill>
              <a:schemeClr val="lt1"/>
            </a:solidFill>
          </a:ln>
          <a:effectLst/>
        </c:spPr>
      </c:pivotFmt>
      <c:pivotFmt>
        <c:idx val="9083"/>
        <c:spPr>
          <a:solidFill>
            <a:schemeClr val="accent1"/>
          </a:solidFill>
          <a:ln w="19050">
            <a:solidFill>
              <a:schemeClr val="lt1"/>
            </a:solidFill>
          </a:ln>
          <a:effectLst/>
        </c:spPr>
      </c:pivotFmt>
      <c:pivotFmt>
        <c:idx val="9084"/>
        <c:spPr>
          <a:solidFill>
            <a:schemeClr val="accent1"/>
          </a:solidFill>
          <a:ln w="19050">
            <a:solidFill>
              <a:schemeClr val="lt1"/>
            </a:solidFill>
          </a:ln>
          <a:effectLst/>
        </c:spPr>
      </c:pivotFmt>
      <c:pivotFmt>
        <c:idx val="9085"/>
        <c:spPr>
          <a:solidFill>
            <a:schemeClr val="accent1"/>
          </a:solidFill>
          <a:ln w="19050">
            <a:solidFill>
              <a:schemeClr val="lt1"/>
            </a:solidFill>
          </a:ln>
          <a:effectLst/>
        </c:spPr>
      </c:pivotFmt>
      <c:pivotFmt>
        <c:idx val="9086"/>
        <c:spPr>
          <a:solidFill>
            <a:schemeClr val="accent1"/>
          </a:solidFill>
          <a:ln w="19050">
            <a:solidFill>
              <a:schemeClr val="lt1"/>
            </a:solidFill>
          </a:ln>
          <a:effectLst/>
        </c:spPr>
      </c:pivotFmt>
      <c:pivotFmt>
        <c:idx val="9087"/>
        <c:spPr>
          <a:solidFill>
            <a:schemeClr val="accent1"/>
          </a:solidFill>
          <a:ln w="19050">
            <a:solidFill>
              <a:schemeClr val="lt1"/>
            </a:solidFill>
          </a:ln>
          <a:effectLst/>
        </c:spPr>
      </c:pivotFmt>
      <c:pivotFmt>
        <c:idx val="9088"/>
        <c:spPr>
          <a:solidFill>
            <a:schemeClr val="accent1"/>
          </a:solidFill>
          <a:ln w="19050">
            <a:solidFill>
              <a:schemeClr val="lt1"/>
            </a:solidFill>
          </a:ln>
          <a:effectLst/>
        </c:spPr>
      </c:pivotFmt>
      <c:pivotFmt>
        <c:idx val="9089"/>
        <c:spPr>
          <a:solidFill>
            <a:schemeClr val="accent1"/>
          </a:solidFill>
          <a:ln w="19050">
            <a:solidFill>
              <a:schemeClr val="lt1"/>
            </a:solidFill>
          </a:ln>
          <a:effectLst/>
        </c:spPr>
      </c:pivotFmt>
      <c:pivotFmt>
        <c:idx val="9090"/>
        <c:spPr>
          <a:solidFill>
            <a:schemeClr val="accent1"/>
          </a:solidFill>
          <a:ln w="19050">
            <a:solidFill>
              <a:schemeClr val="lt1"/>
            </a:solidFill>
          </a:ln>
          <a:effectLst/>
        </c:spPr>
      </c:pivotFmt>
      <c:pivotFmt>
        <c:idx val="9091"/>
        <c:spPr>
          <a:solidFill>
            <a:schemeClr val="accent1"/>
          </a:solidFill>
          <a:ln w="19050">
            <a:solidFill>
              <a:schemeClr val="lt1"/>
            </a:solidFill>
          </a:ln>
          <a:effectLst/>
        </c:spPr>
        <c:marker>
          <c:symbol val="none"/>
        </c:marker>
      </c:pivotFmt>
      <c:pivotFmt>
        <c:idx val="9092"/>
        <c:spPr>
          <a:solidFill>
            <a:schemeClr val="accent1"/>
          </a:solidFill>
          <a:ln w="19050">
            <a:solidFill>
              <a:schemeClr val="lt1"/>
            </a:solidFill>
          </a:ln>
          <a:effectLst/>
        </c:spPr>
      </c:pivotFmt>
      <c:pivotFmt>
        <c:idx val="9093"/>
        <c:spPr>
          <a:solidFill>
            <a:schemeClr val="accent1"/>
          </a:solidFill>
          <a:ln w="19050">
            <a:solidFill>
              <a:schemeClr val="lt1"/>
            </a:solidFill>
          </a:ln>
          <a:effectLst/>
        </c:spPr>
      </c:pivotFmt>
      <c:pivotFmt>
        <c:idx val="9094"/>
        <c:spPr>
          <a:solidFill>
            <a:schemeClr val="accent1"/>
          </a:solidFill>
          <a:ln w="19050">
            <a:solidFill>
              <a:schemeClr val="lt1"/>
            </a:solidFill>
          </a:ln>
          <a:effectLst/>
        </c:spPr>
      </c:pivotFmt>
      <c:pivotFmt>
        <c:idx val="9095"/>
        <c:spPr>
          <a:solidFill>
            <a:schemeClr val="accent1"/>
          </a:solidFill>
          <a:ln w="19050">
            <a:solidFill>
              <a:schemeClr val="lt1"/>
            </a:solidFill>
          </a:ln>
          <a:effectLst/>
        </c:spPr>
      </c:pivotFmt>
      <c:pivotFmt>
        <c:idx val="9096"/>
        <c:spPr>
          <a:solidFill>
            <a:schemeClr val="accent1"/>
          </a:solidFill>
          <a:ln w="19050">
            <a:solidFill>
              <a:schemeClr val="lt1"/>
            </a:solidFill>
          </a:ln>
          <a:effectLst/>
        </c:spPr>
      </c:pivotFmt>
      <c:pivotFmt>
        <c:idx val="9097"/>
        <c:spPr>
          <a:solidFill>
            <a:schemeClr val="accent1"/>
          </a:solidFill>
          <a:ln w="19050">
            <a:solidFill>
              <a:schemeClr val="lt1"/>
            </a:solidFill>
          </a:ln>
          <a:effectLst/>
        </c:spPr>
      </c:pivotFmt>
      <c:pivotFmt>
        <c:idx val="9098"/>
        <c:spPr>
          <a:solidFill>
            <a:schemeClr val="accent1"/>
          </a:solidFill>
          <a:ln w="19050">
            <a:solidFill>
              <a:schemeClr val="lt1"/>
            </a:solidFill>
          </a:ln>
          <a:effectLst/>
        </c:spPr>
      </c:pivotFmt>
      <c:pivotFmt>
        <c:idx val="9099"/>
        <c:spPr>
          <a:solidFill>
            <a:schemeClr val="accent1"/>
          </a:solidFill>
          <a:ln w="19050">
            <a:solidFill>
              <a:schemeClr val="lt1"/>
            </a:solidFill>
          </a:ln>
          <a:effectLst/>
        </c:spPr>
      </c:pivotFmt>
      <c:pivotFmt>
        <c:idx val="9100"/>
        <c:spPr>
          <a:solidFill>
            <a:schemeClr val="accent1"/>
          </a:solidFill>
          <a:ln w="19050">
            <a:solidFill>
              <a:schemeClr val="lt1"/>
            </a:solidFill>
          </a:ln>
          <a:effectLst/>
        </c:spPr>
      </c:pivotFmt>
      <c:pivotFmt>
        <c:idx val="9101"/>
        <c:spPr>
          <a:solidFill>
            <a:schemeClr val="accent1"/>
          </a:solidFill>
          <a:ln w="19050">
            <a:solidFill>
              <a:schemeClr val="lt1"/>
            </a:solidFill>
          </a:ln>
          <a:effectLst/>
        </c:spPr>
      </c:pivotFmt>
      <c:pivotFmt>
        <c:idx val="9102"/>
        <c:spPr>
          <a:solidFill>
            <a:schemeClr val="accent1"/>
          </a:solidFill>
          <a:ln w="19050">
            <a:solidFill>
              <a:schemeClr val="lt1"/>
            </a:solidFill>
          </a:ln>
          <a:effectLst/>
        </c:spPr>
      </c:pivotFmt>
      <c:pivotFmt>
        <c:idx val="9103"/>
        <c:spPr>
          <a:solidFill>
            <a:schemeClr val="accent1"/>
          </a:solidFill>
          <a:ln w="19050">
            <a:solidFill>
              <a:schemeClr val="lt1"/>
            </a:solidFill>
          </a:ln>
          <a:effectLst/>
        </c:spPr>
      </c:pivotFmt>
      <c:pivotFmt>
        <c:idx val="9104"/>
        <c:spPr>
          <a:solidFill>
            <a:schemeClr val="accent1"/>
          </a:solidFill>
          <a:ln w="19050">
            <a:solidFill>
              <a:schemeClr val="lt1"/>
            </a:solidFill>
          </a:ln>
          <a:effectLst/>
        </c:spPr>
      </c:pivotFmt>
      <c:pivotFmt>
        <c:idx val="9105"/>
        <c:spPr>
          <a:solidFill>
            <a:schemeClr val="accent1"/>
          </a:solidFill>
          <a:ln w="19050">
            <a:solidFill>
              <a:schemeClr val="lt1"/>
            </a:solidFill>
          </a:ln>
          <a:effectLst/>
        </c:spPr>
      </c:pivotFmt>
      <c:pivotFmt>
        <c:idx val="9106"/>
        <c:spPr>
          <a:solidFill>
            <a:schemeClr val="accent1"/>
          </a:solidFill>
          <a:ln w="19050">
            <a:solidFill>
              <a:schemeClr val="lt1"/>
            </a:solidFill>
          </a:ln>
          <a:effectLst/>
        </c:spPr>
      </c:pivotFmt>
      <c:pivotFmt>
        <c:idx val="9107"/>
        <c:spPr>
          <a:solidFill>
            <a:schemeClr val="accent1"/>
          </a:solidFill>
          <a:ln w="19050">
            <a:solidFill>
              <a:schemeClr val="lt1"/>
            </a:solidFill>
          </a:ln>
          <a:effectLst/>
        </c:spPr>
      </c:pivotFmt>
      <c:pivotFmt>
        <c:idx val="9108"/>
        <c:spPr>
          <a:solidFill>
            <a:schemeClr val="accent1"/>
          </a:solidFill>
          <a:ln w="19050">
            <a:solidFill>
              <a:schemeClr val="lt1"/>
            </a:solidFill>
          </a:ln>
          <a:effectLst/>
        </c:spPr>
      </c:pivotFmt>
      <c:pivotFmt>
        <c:idx val="9109"/>
        <c:spPr>
          <a:solidFill>
            <a:schemeClr val="accent1"/>
          </a:solidFill>
          <a:ln w="19050">
            <a:solidFill>
              <a:schemeClr val="lt1"/>
            </a:solidFill>
          </a:ln>
          <a:effectLst/>
        </c:spPr>
      </c:pivotFmt>
      <c:pivotFmt>
        <c:idx val="9110"/>
        <c:spPr>
          <a:solidFill>
            <a:schemeClr val="accent1"/>
          </a:solidFill>
          <a:ln w="19050">
            <a:solidFill>
              <a:schemeClr val="lt1"/>
            </a:solidFill>
          </a:ln>
          <a:effectLst/>
        </c:spPr>
      </c:pivotFmt>
      <c:pivotFmt>
        <c:idx val="9111"/>
        <c:spPr>
          <a:solidFill>
            <a:schemeClr val="accent1"/>
          </a:solidFill>
          <a:ln w="19050">
            <a:solidFill>
              <a:schemeClr val="lt1"/>
            </a:solidFill>
          </a:ln>
          <a:effectLst/>
        </c:spPr>
      </c:pivotFmt>
      <c:pivotFmt>
        <c:idx val="9112"/>
        <c:spPr>
          <a:solidFill>
            <a:schemeClr val="accent1"/>
          </a:solidFill>
          <a:ln w="19050">
            <a:solidFill>
              <a:schemeClr val="lt1"/>
            </a:solidFill>
          </a:ln>
          <a:effectLst/>
        </c:spPr>
      </c:pivotFmt>
      <c:pivotFmt>
        <c:idx val="9113"/>
        <c:spPr>
          <a:solidFill>
            <a:schemeClr val="accent1"/>
          </a:solidFill>
          <a:ln w="19050">
            <a:solidFill>
              <a:schemeClr val="lt1"/>
            </a:solidFill>
          </a:ln>
          <a:effectLst/>
        </c:spPr>
      </c:pivotFmt>
      <c:pivotFmt>
        <c:idx val="9114"/>
        <c:spPr>
          <a:solidFill>
            <a:schemeClr val="accent1"/>
          </a:solidFill>
          <a:ln w="19050">
            <a:solidFill>
              <a:schemeClr val="lt1"/>
            </a:solidFill>
          </a:ln>
          <a:effectLst/>
        </c:spPr>
      </c:pivotFmt>
      <c:pivotFmt>
        <c:idx val="9115"/>
        <c:spPr>
          <a:solidFill>
            <a:schemeClr val="accent1"/>
          </a:solidFill>
          <a:ln w="19050">
            <a:solidFill>
              <a:schemeClr val="lt1"/>
            </a:solidFill>
          </a:ln>
          <a:effectLst/>
        </c:spPr>
      </c:pivotFmt>
      <c:pivotFmt>
        <c:idx val="9116"/>
        <c:spPr>
          <a:solidFill>
            <a:schemeClr val="accent1"/>
          </a:solidFill>
          <a:ln w="19050">
            <a:solidFill>
              <a:schemeClr val="lt1"/>
            </a:solidFill>
          </a:ln>
          <a:effectLst/>
        </c:spPr>
      </c:pivotFmt>
      <c:pivotFmt>
        <c:idx val="9117"/>
        <c:spPr>
          <a:solidFill>
            <a:schemeClr val="accent1"/>
          </a:solidFill>
          <a:ln w="19050">
            <a:solidFill>
              <a:schemeClr val="lt1"/>
            </a:solidFill>
          </a:ln>
          <a:effectLst/>
        </c:spPr>
      </c:pivotFmt>
      <c:pivotFmt>
        <c:idx val="9118"/>
        <c:spPr>
          <a:solidFill>
            <a:schemeClr val="accent1"/>
          </a:solidFill>
          <a:ln w="19050">
            <a:solidFill>
              <a:schemeClr val="lt1"/>
            </a:solidFill>
          </a:ln>
          <a:effectLst/>
        </c:spPr>
      </c:pivotFmt>
      <c:pivotFmt>
        <c:idx val="9119"/>
        <c:spPr>
          <a:solidFill>
            <a:schemeClr val="accent1"/>
          </a:solidFill>
          <a:ln w="19050">
            <a:solidFill>
              <a:schemeClr val="lt1"/>
            </a:solidFill>
          </a:ln>
          <a:effectLst/>
        </c:spPr>
      </c:pivotFmt>
      <c:pivotFmt>
        <c:idx val="9120"/>
        <c:spPr>
          <a:solidFill>
            <a:schemeClr val="accent1"/>
          </a:solidFill>
          <a:ln w="19050">
            <a:solidFill>
              <a:schemeClr val="lt1"/>
            </a:solidFill>
          </a:ln>
          <a:effectLst/>
        </c:spPr>
      </c:pivotFmt>
      <c:pivotFmt>
        <c:idx val="9121"/>
        <c:spPr>
          <a:solidFill>
            <a:schemeClr val="accent1"/>
          </a:solidFill>
          <a:ln w="19050">
            <a:solidFill>
              <a:schemeClr val="lt1"/>
            </a:solidFill>
          </a:ln>
          <a:effectLst/>
        </c:spPr>
      </c:pivotFmt>
      <c:pivotFmt>
        <c:idx val="9122"/>
        <c:spPr>
          <a:solidFill>
            <a:schemeClr val="accent1"/>
          </a:solidFill>
          <a:ln w="19050">
            <a:solidFill>
              <a:schemeClr val="lt1"/>
            </a:solidFill>
          </a:ln>
          <a:effectLst/>
        </c:spPr>
      </c:pivotFmt>
      <c:pivotFmt>
        <c:idx val="9123"/>
        <c:spPr>
          <a:solidFill>
            <a:schemeClr val="accent1"/>
          </a:solidFill>
          <a:ln w="19050">
            <a:solidFill>
              <a:schemeClr val="lt1"/>
            </a:solidFill>
          </a:ln>
          <a:effectLst/>
        </c:spPr>
      </c:pivotFmt>
      <c:pivotFmt>
        <c:idx val="9124"/>
        <c:spPr>
          <a:solidFill>
            <a:schemeClr val="accent1"/>
          </a:solidFill>
          <a:ln w="19050">
            <a:solidFill>
              <a:schemeClr val="lt1"/>
            </a:solidFill>
          </a:ln>
          <a:effectLst/>
        </c:spPr>
      </c:pivotFmt>
      <c:pivotFmt>
        <c:idx val="9125"/>
        <c:spPr>
          <a:solidFill>
            <a:schemeClr val="accent1"/>
          </a:solidFill>
          <a:ln w="19050">
            <a:solidFill>
              <a:schemeClr val="lt1"/>
            </a:solidFill>
          </a:ln>
          <a:effectLst/>
        </c:spPr>
      </c:pivotFmt>
      <c:pivotFmt>
        <c:idx val="9126"/>
        <c:spPr>
          <a:solidFill>
            <a:schemeClr val="accent1"/>
          </a:solidFill>
          <a:ln w="19050">
            <a:solidFill>
              <a:schemeClr val="lt1"/>
            </a:solidFill>
          </a:ln>
          <a:effectLst/>
        </c:spPr>
      </c:pivotFmt>
      <c:pivotFmt>
        <c:idx val="9127"/>
        <c:spPr>
          <a:solidFill>
            <a:schemeClr val="accent1"/>
          </a:solidFill>
          <a:ln w="19050">
            <a:solidFill>
              <a:schemeClr val="lt1"/>
            </a:solidFill>
          </a:ln>
          <a:effectLst/>
        </c:spPr>
      </c:pivotFmt>
      <c:pivotFmt>
        <c:idx val="9128"/>
        <c:spPr>
          <a:solidFill>
            <a:schemeClr val="accent1"/>
          </a:solidFill>
          <a:ln w="19050">
            <a:solidFill>
              <a:schemeClr val="lt1"/>
            </a:solidFill>
          </a:ln>
          <a:effectLst/>
        </c:spPr>
      </c:pivotFmt>
      <c:pivotFmt>
        <c:idx val="9129"/>
        <c:spPr>
          <a:solidFill>
            <a:schemeClr val="accent1"/>
          </a:solidFill>
          <a:ln w="19050">
            <a:solidFill>
              <a:schemeClr val="lt1"/>
            </a:solidFill>
          </a:ln>
          <a:effectLst/>
        </c:spPr>
      </c:pivotFmt>
      <c:pivotFmt>
        <c:idx val="9130"/>
        <c:spPr>
          <a:solidFill>
            <a:schemeClr val="accent1"/>
          </a:solidFill>
          <a:ln w="19050">
            <a:solidFill>
              <a:schemeClr val="lt1"/>
            </a:solidFill>
          </a:ln>
          <a:effectLst/>
        </c:spPr>
      </c:pivotFmt>
      <c:pivotFmt>
        <c:idx val="9131"/>
        <c:spPr>
          <a:solidFill>
            <a:schemeClr val="accent1"/>
          </a:solidFill>
          <a:ln w="19050">
            <a:solidFill>
              <a:schemeClr val="lt1"/>
            </a:solidFill>
          </a:ln>
          <a:effectLst/>
        </c:spPr>
      </c:pivotFmt>
      <c:pivotFmt>
        <c:idx val="9132"/>
        <c:spPr>
          <a:solidFill>
            <a:schemeClr val="accent1"/>
          </a:solidFill>
          <a:ln w="19050">
            <a:solidFill>
              <a:schemeClr val="lt1"/>
            </a:solidFill>
          </a:ln>
          <a:effectLst/>
        </c:spPr>
      </c:pivotFmt>
      <c:pivotFmt>
        <c:idx val="9133"/>
        <c:spPr>
          <a:solidFill>
            <a:schemeClr val="accent1"/>
          </a:solidFill>
          <a:ln w="19050">
            <a:solidFill>
              <a:schemeClr val="lt1"/>
            </a:solidFill>
          </a:ln>
          <a:effectLst/>
        </c:spPr>
      </c:pivotFmt>
      <c:pivotFmt>
        <c:idx val="9134"/>
        <c:spPr>
          <a:solidFill>
            <a:schemeClr val="accent1"/>
          </a:solidFill>
          <a:ln w="19050">
            <a:solidFill>
              <a:schemeClr val="lt1"/>
            </a:solidFill>
          </a:ln>
          <a:effectLst/>
        </c:spPr>
      </c:pivotFmt>
      <c:pivotFmt>
        <c:idx val="9135"/>
        <c:spPr>
          <a:solidFill>
            <a:schemeClr val="accent1"/>
          </a:solidFill>
          <a:ln w="19050">
            <a:solidFill>
              <a:schemeClr val="lt1"/>
            </a:solidFill>
          </a:ln>
          <a:effectLst/>
        </c:spPr>
      </c:pivotFmt>
      <c:pivotFmt>
        <c:idx val="9136"/>
        <c:spPr>
          <a:solidFill>
            <a:schemeClr val="accent1"/>
          </a:solidFill>
          <a:ln w="19050">
            <a:solidFill>
              <a:schemeClr val="lt1"/>
            </a:solidFill>
          </a:ln>
          <a:effectLst/>
        </c:spPr>
      </c:pivotFmt>
      <c:pivotFmt>
        <c:idx val="9137"/>
        <c:spPr>
          <a:solidFill>
            <a:schemeClr val="accent1"/>
          </a:solidFill>
          <a:ln w="19050">
            <a:solidFill>
              <a:schemeClr val="lt1"/>
            </a:solidFill>
          </a:ln>
          <a:effectLst/>
        </c:spPr>
      </c:pivotFmt>
      <c:pivotFmt>
        <c:idx val="9138"/>
        <c:spPr>
          <a:solidFill>
            <a:schemeClr val="accent1"/>
          </a:solidFill>
          <a:ln w="19050">
            <a:solidFill>
              <a:schemeClr val="lt1"/>
            </a:solidFill>
          </a:ln>
          <a:effectLst/>
        </c:spPr>
      </c:pivotFmt>
      <c:pivotFmt>
        <c:idx val="9139"/>
        <c:spPr>
          <a:solidFill>
            <a:schemeClr val="accent1"/>
          </a:solidFill>
          <a:ln w="19050">
            <a:solidFill>
              <a:schemeClr val="lt1"/>
            </a:solidFill>
          </a:ln>
          <a:effectLst/>
        </c:spPr>
      </c:pivotFmt>
      <c:pivotFmt>
        <c:idx val="9140"/>
        <c:spPr>
          <a:solidFill>
            <a:schemeClr val="accent1"/>
          </a:solidFill>
          <a:ln w="19050">
            <a:solidFill>
              <a:schemeClr val="lt1"/>
            </a:solidFill>
          </a:ln>
          <a:effectLst/>
        </c:spPr>
      </c:pivotFmt>
      <c:pivotFmt>
        <c:idx val="9141"/>
        <c:spPr>
          <a:solidFill>
            <a:schemeClr val="accent1"/>
          </a:solidFill>
          <a:ln w="19050">
            <a:solidFill>
              <a:schemeClr val="lt1"/>
            </a:solidFill>
          </a:ln>
          <a:effectLst/>
        </c:spPr>
      </c:pivotFmt>
      <c:pivotFmt>
        <c:idx val="9142"/>
        <c:spPr>
          <a:solidFill>
            <a:schemeClr val="accent1"/>
          </a:solidFill>
          <a:ln w="19050">
            <a:solidFill>
              <a:schemeClr val="lt1"/>
            </a:solidFill>
          </a:ln>
          <a:effectLst/>
        </c:spPr>
      </c:pivotFmt>
      <c:pivotFmt>
        <c:idx val="9143"/>
        <c:spPr>
          <a:solidFill>
            <a:schemeClr val="accent1"/>
          </a:solidFill>
          <a:ln w="19050">
            <a:solidFill>
              <a:schemeClr val="lt1"/>
            </a:solidFill>
          </a:ln>
          <a:effectLst/>
        </c:spPr>
      </c:pivotFmt>
      <c:pivotFmt>
        <c:idx val="9144"/>
        <c:spPr>
          <a:solidFill>
            <a:schemeClr val="accent1"/>
          </a:solidFill>
          <a:ln w="19050">
            <a:solidFill>
              <a:schemeClr val="lt1"/>
            </a:solidFill>
          </a:ln>
          <a:effectLst/>
        </c:spPr>
      </c:pivotFmt>
      <c:pivotFmt>
        <c:idx val="9145"/>
        <c:spPr>
          <a:solidFill>
            <a:schemeClr val="accent1"/>
          </a:solidFill>
          <a:ln w="19050">
            <a:solidFill>
              <a:schemeClr val="lt1"/>
            </a:solidFill>
          </a:ln>
          <a:effectLst/>
        </c:spPr>
      </c:pivotFmt>
      <c:pivotFmt>
        <c:idx val="9146"/>
        <c:spPr>
          <a:solidFill>
            <a:schemeClr val="accent1"/>
          </a:solidFill>
          <a:ln w="19050">
            <a:solidFill>
              <a:schemeClr val="lt1"/>
            </a:solidFill>
          </a:ln>
          <a:effectLst/>
        </c:spPr>
      </c:pivotFmt>
      <c:pivotFmt>
        <c:idx val="9147"/>
        <c:spPr>
          <a:solidFill>
            <a:schemeClr val="accent1"/>
          </a:solidFill>
          <a:ln w="19050">
            <a:solidFill>
              <a:schemeClr val="lt1"/>
            </a:solidFill>
          </a:ln>
          <a:effectLst/>
        </c:spPr>
      </c:pivotFmt>
      <c:pivotFmt>
        <c:idx val="9148"/>
        <c:spPr>
          <a:solidFill>
            <a:schemeClr val="accent1"/>
          </a:solidFill>
          <a:ln w="19050">
            <a:solidFill>
              <a:schemeClr val="lt1"/>
            </a:solidFill>
          </a:ln>
          <a:effectLst/>
        </c:spPr>
      </c:pivotFmt>
      <c:pivotFmt>
        <c:idx val="9149"/>
        <c:spPr>
          <a:solidFill>
            <a:schemeClr val="accent1"/>
          </a:solidFill>
          <a:ln w="19050">
            <a:solidFill>
              <a:schemeClr val="lt1"/>
            </a:solidFill>
          </a:ln>
          <a:effectLst/>
        </c:spPr>
      </c:pivotFmt>
      <c:pivotFmt>
        <c:idx val="9150"/>
        <c:spPr>
          <a:solidFill>
            <a:schemeClr val="accent1"/>
          </a:solidFill>
          <a:ln w="19050">
            <a:solidFill>
              <a:schemeClr val="lt1"/>
            </a:solidFill>
          </a:ln>
          <a:effectLst/>
        </c:spPr>
      </c:pivotFmt>
      <c:pivotFmt>
        <c:idx val="9151"/>
        <c:spPr>
          <a:solidFill>
            <a:schemeClr val="accent1"/>
          </a:solidFill>
          <a:ln w="19050">
            <a:solidFill>
              <a:schemeClr val="lt1"/>
            </a:solidFill>
          </a:ln>
          <a:effectLst/>
        </c:spPr>
      </c:pivotFmt>
      <c:pivotFmt>
        <c:idx val="9152"/>
        <c:spPr>
          <a:solidFill>
            <a:schemeClr val="accent1"/>
          </a:solidFill>
          <a:ln w="19050">
            <a:solidFill>
              <a:schemeClr val="lt1"/>
            </a:solidFill>
          </a:ln>
          <a:effectLst/>
        </c:spPr>
      </c:pivotFmt>
      <c:pivotFmt>
        <c:idx val="9153"/>
        <c:spPr>
          <a:solidFill>
            <a:schemeClr val="accent1"/>
          </a:solidFill>
          <a:ln w="19050">
            <a:solidFill>
              <a:schemeClr val="lt1"/>
            </a:solidFill>
          </a:ln>
          <a:effectLst/>
        </c:spPr>
      </c:pivotFmt>
      <c:pivotFmt>
        <c:idx val="9154"/>
        <c:spPr>
          <a:solidFill>
            <a:schemeClr val="accent1"/>
          </a:solidFill>
          <a:ln w="19050">
            <a:solidFill>
              <a:schemeClr val="lt1"/>
            </a:solidFill>
          </a:ln>
          <a:effectLst/>
        </c:spPr>
      </c:pivotFmt>
      <c:pivotFmt>
        <c:idx val="9155"/>
        <c:spPr>
          <a:solidFill>
            <a:schemeClr val="accent1"/>
          </a:solidFill>
          <a:ln w="19050">
            <a:solidFill>
              <a:schemeClr val="lt1"/>
            </a:solidFill>
          </a:ln>
          <a:effectLst/>
        </c:spPr>
      </c:pivotFmt>
      <c:pivotFmt>
        <c:idx val="9156"/>
        <c:spPr>
          <a:solidFill>
            <a:schemeClr val="accent1"/>
          </a:solidFill>
          <a:ln w="19050">
            <a:solidFill>
              <a:schemeClr val="lt1"/>
            </a:solidFill>
          </a:ln>
          <a:effectLst/>
        </c:spPr>
      </c:pivotFmt>
      <c:pivotFmt>
        <c:idx val="9157"/>
        <c:spPr>
          <a:solidFill>
            <a:schemeClr val="accent1"/>
          </a:solidFill>
          <a:ln w="19050">
            <a:solidFill>
              <a:schemeClr val="lt1"/>
            </a:solidFill>
          </a:ln>
          <a:effectLst/>
        </c:spPr>
      </c:pivotFmt>
      <c:pivotFmt>
        <c:idx val="9158"/>
        <c:spPr>
          <a:solidFill>
            <a:schemeClr val="accent1"/>
          </a:solidFill>
          <a:ln w="19050">
            <a:solidFill>
              <a:schemeClr val="lt1"/>
            </a:solidFill>
          </a:ln>
          <a:effectLst/>
        </c:spPr>
      </c:pivotFmt>
      <c:pivotFmt>
        <c:idx val="9159"/>
        <c:spPr>
          <a:solidFill>
            <a:schemeClr val="accent1"/>
          </a:solidFill>
          <a:ln w="19050">
            <a:solidFill>
              <a:schemeClr val="lt1"/>
            </a:solidFill>
          </a:ln>
          <a:effectLst/>
        </c:spPr>
      </c:pivotFmt>
      <c:pivotFmt>
        <c:idx val="9160"/>
        <c:spPr>
          <a:solidFill>
            <a:schemeClr val="accent1"/>
          </a:solidFill>
          <a:ln w="19050">
            <a:solidFill>
              <a:schemeClr val="lt1"/>
            </a:solidFill>
          </a:ln>
          <a:effectLst/>
        </c:spPr>
      </c:pivotFmt>
      <c:pivotFmt>
        <c:idx val="9161"/>
        <c:spPr>
          <a:solidFill>
            <a:schemeClr val="accent1"/>
          </a:solidFill>
          <a:ln w="19050">
            <a:solidFill>
              <a:schemeClr val="lt1"/>
            </a:solidFill>
          </a:ln>
          <a:effectLst/>
        </c:spPr>
      </c:pivotFmt>
      <c:pivotFmt>
        <c:idx val="9162"/>
        <c:spPr>
          <a:solidFill>
            <a:schemeClr val="accent1"/>
          </a:solidFill>
          <a:ln w="19050">
            <a:solidFill>
              <a:schemeClr val="lt1"/>
            </a:solidFill>
          </a:ln>
          <a:effectLst/>
        </c:spPr>
      </c:pivotFmt>
      <c:pivotFmt>
        <c:idx val="9163"/>
        <c:spPr>
          <a:solidFill>
            <a:schemeClr val="accent1"/>
          </a:solidFill>
          <a:ln w="19050">
            <a:solidFill>
              <a:schemeClr val="lt1"/>
            </a:solidFill>
          </a:ln>
          <a:effectLst/>
        </c:spPr>
      </c:pivotFmt>
      <c:pivotFmt>
        <c:idx val="9164"/>
        <c:spPr>
          <a:solidFill>
            <a:schemeClr val="accent1"/>
          </a:solidFill>
          <a:ln w="19050">
            <a:solidFill>
              <a:schemeClr val="lt1"/>
            </a:solidFill>
          </a:ln>
          <a:effectLst/>
        </c:spPr>
      </c:pivotFmt>
      <c:pivotFmt>
        <c:idx val="9165"/>
        <c:spPr>
          <a:solidFill>
            <a:schemeClr val="accent1"/>
          </a:solidFill>
          <a:ln w="19050">
            <a:solidFill>
              <a:schemeClr val="lt1"/>
            </a:solidFill>
          </a:ln>
          <a:effectLst/>
        </c:spPr>
      </c:pivotFmt>
      <c:pivotFmt>
        <c:idx val="9166"/>
        <c:spPr>
          <a:solidFill>
            <a:schemeClr val="accent1"/>
          </a:solidFill>
          <a:ln w="19050">
            <a:solidFill>
              <a:schemeClr val="lt1"/>
            </a:solidFill>
          </a:ln>
          <a:effectLst/>
        </c:spPr>
      </c:pivotFmt>
      <c:pivotFmt>
        <c:idx val="9167"/>
        <c:spPr>
          <a:solidFill>
            <a:schemeClr val="accent1"/>
          </a:solidFill>
          <a:ln w="19050">
            <a:solidFill>
              <a:schemeClr val="lt1"/>
            </a:solidFill>
          </a:ln>
          <a:effectLst/>
        </c:spPr>
      </c:pivotFmt>
      <c:pivotFmt>
        <c:idx val="9168"/>
        <c:spPr>
          <a:solidFill>
            <a:schemeClr val="accent1"/>
          </a:solidFill>
          <a:ln w="19050">
            <a:solidFill>
              <a:schemeClr val="lt1"/>
            </a:solidFill>
          </a:ln>
          <a:effectLst/>
        </c:spPr>
      </c:pivotFmt>
      <c:pivotFmt>
        <c:idx val="9169"/>
        <c:spPr>
          <a:solidFill>
            <a:schemeClr val="accent1"/>
          </a:solidFill>
          <a:ln w="19050">
            <a:solidFill>
              <a:schemeClr val="lt1"/>
            </a:solidFill>
          </a:ln>
          <a:effectLst/>
        </c:spPr>
      </c:pivotFmt>
      <c:pivotFmt>
        <c:idx val="9170"/>
        <c:spPr>
          <a:solidFill>
            <a:schemeClr val="accent1"/>
          </a:solidFill>
          <a:ln w="19050">
            <a:solidFill>
              <a:schemeClr val="lt1"/>
            </a:solidFill>
          </a:ln>
          <a:effectLst/>
        </c:spPr>
      </c:pivotFmt>
      <c:pivotFmt>
        <c:idx val="9171"/>
        <c:spPr>
          <a:solidFill>
            <a:schemeClr val="accent1"/>
          </a:solidFill>
          <a:ln w="19050">
            <a:solidFill>
              <a:schemeClr val="lt1"/>
            </a:solidFill>
          </a:ln>
          <a:effectLst/>
        </c:spPr>
      </c:pivotFmt>
      <c:pivotFmt>
        <c:idx val="9172"/>
        <c:spPr>
          <a:solidFill>
            <a:schemeClr val="accent1"/>
          </a:solidFill>
          <a:ln w="19050">
            <a:solidFill>
              <a:schemeClr val="lt1"/>
            </a:solidFill>
          </a:ln>
          <a:effectLst/>
        </c:spPr>
      </c:pivotFmt>
      <c:pivotFmt>
        <c:idx val="9173"/>
        <c:spPr>
          <a:solidFill>
            <a:schemeClr val="accent1"/>
          </a:solidFill>
          <a:ln w="19050">
            <a:solidFill>
              <a:schemeClr val="lt1"/>
            </a:solidFill>
          </a:ln>
          <a:effectLst/>
        </c:spPr>
      </c:pivotFmt>
      <c:pivotFmt>
        <c:idx val="9174"/>
        <c:spPr>
          <a:solidFill>
            <a:schemeClr val="accent1"/>
          </a:solidFill>
          <a:ln w="19050">
            <a:solidFill>
              <a:schemeClr val="lt1"/>
            </a:solidFill>
          </a:ln>
          <a:effectLst/>
        </c:spPr>
      </c:pivotFmt>
      <c:pivotFmt>
        <c:idx val="9175"/>
        <c:spPr>
          <a:solidFill>
            <a:schemeClr val="accent1"/>
          </a:solidFill>
          <a:ln w="19050">
            <a:solidFill>
              <a:schemeClr val="lt1"/>
            </a:solidFill>
          </a:ln>
          <a:effectLst/>
        </c:spPr>
      </c:pivotFmt>
      <c:pivotFmt>
        <c:idx val="9176"/>
        <c:spPr>
          <a:solidFill>
            <a:schemeClr val="accent1"/>
          </a:solidFill>
          <a:ln w="19050">
            <a:solidFill>
              <a:schemeClr val="lt1"/>
            </a:solidFill>
          </a:ln>
          <a:effectLst/>
        </c:spPr>
      </c:pivotFmt>
      <c:pivotFmt>
        <c:idx val="9177"/>
        <c:spPr>
          <a:solidFill>
            <a:schemeClr val="accent1"/>
          </a:solidFill>
          <a:ln w="19050">
            <a:solidFill>
              <a:schemeClr val="lt1"/>
            </a:solidFill>
          </a:ln>
          <a:effectLst/>
        </c:spPr>
      </c:pivotFmt>
      <c:pivotFmt>
        <c:idx val="9178"/>
        <c:spPr>
          <a:solidFill>
            <a:schemeClr val="accent1"/>
          </a:solidFill>
          <a:ln w="19050">
            <a:solidFill>
              <a:schemeClr val="lt1"/>
            </a:solidFill>
          </a:ln>
          <a:effectLst/>
        </c:spPr>
      </c:pivotFmt>
      <c:pivotFmt>
        <c:idx val="9179"/>
        <c:spPr>
          <a:solidFill>
            <a:schemeClr val="accent1"/>
          </a:solidFill>
          <a:ln w="19050">
            <a:solidFill>
              <a:schemeClr val="lt1"/>
            </a:solidFill>
          </a:ln>
          <a:effectLst/>
        </c:spPr>
      </c:pivotFmt>
      <c:pivotFmt>
        <c:idx val="9180"/>
        <c:spPr>
          <a:solidFill>
            <a:schemeClr val="accent1"/>
          </a:solidFill>
          <a:ln w="19050">
            <a:solidFill>
              <a:schemeClr val="lt1"/>
            </a:solidFill>
          </a:ln>
          <a:effectLst/>
        </c:spPr>
      </c:pivotFmt>
      <c:pivotFmt>
        <c:idx val="9181"/>
        <c:spPr>
          <a:solidFill>
            <a:schemeClr val="accent1"/>
          </a:solidFill>
          <a:ln w="19050">
            <a:solidFill>
              <a:schemeClr val="lt1"/>
            </a:solidFill>
          </a:ln>
          <a:effectLst/>
        </c:spPr>
      </c:pivotFmt>
      <c:pivotFmt>
        <c:idx val="9182"/>
        <c:spPr>
          <a:solidFill>
            <a:schemeClr val="accent1"/>
          </a:solidFill>
          <a:ln w="19050">
            <a:solidFill>
              <a:schemeClr val="lt1"/>
            </a:solidFill>
          </a:ln>
          <a:effectLst/>
        </c:spPr>
      </c:pivotFmt>
      <c:pivotFmt>
        <c:idx val="9183"/>
        <c:spPr>
          <a:solidFill>
            <a:schemeClr val="accent1"/>
          </a:solidFill>
          <a:ln w="19050">
            <a:solidFill>
              <a:schemeClr val="lt1"/>
            </a:solidFill>
          </a:ln>
          <a:effectLst/>
        </c:spPr>
      </c:pivotFmt>
      <c:pivotFmt>
        <c:idx val="9184"/>
        <c:spPr>
          <a:solidFill>
            <a:schemeClr val="accent1"/>
          </a:solidFill>
          <a:ln w="19050">
            <a:solidFill>
              <a:schemeClr val="lt1"/>
            </a:solidFill>
          </a:ln>
          <a:effectLst/>
        </c:spPr>
      </c:pivotFmt>
      <c:pivotFmt>
        <c:idx val="9185"/>
        <c:spPr>
          <a:solidFill>
            <a:schemeClr val="accent1"/>
          </a:solidFill>
          <a:ln w="19050">
            <a:solidFill>
              <a:schemeClr val="lt1"/>
            </a:solidFill>
          </a:ln>
          <a:effectLst/>
        </c:spPr>
      </c:pivotFmt>
      <c:pivotFmt>
        <c:idx val="9186"/>
        <c:spPr>
          <a:solidFill>
            <a:schemeClr val="accent1"/>
          </a:solidFill>
          <a:ln w="19050">
            <a:solidFill>
              <a:schemeClr val="lt1"/>
            </a:solidFill>
          </a:ln>
          <a:effectLst/>
        </c:spPr>
      </c:pivotFmt>
      <c:pivotFmt>
        <c:idx val="9187"/>
        <c:spPr>
          <a:solidFill>
            <a:schemeClr val="accent1"/>
          </a:solidFill>
          <a:ln w="19050">
            <a:solidFill>
              <a:schemeClr val="lt1"/>
            </a:solidFill>
          </a:ln>
          <a:effectLst/>
        </c:spPr>
      </c:pivotFmt>
      <c:pivotFmt>
        <c:idx val="9188"/>
        <c:spPr>
          <a:solidFill>
            <a:schemeClr val="accent1"/>
          </a:solidFill>
          <a:ln w="19050">
            <a:solidFill>
              <a:schemeClr val="lt1"/>
            </a:solidFill>
          </a:ln>
          <a:effectLst/>
        </c:spPr>
      </c:pivotFmt>
      <c:pivotFmt>
        <c:idx val="9189"/>
        <c:spPr>
          <a:solidFill>
            <a:schemeClr val="accent1"/>
          </a:solidFill>
          <a:ln w="19050">
            <a:solidFill>
              <a:schemeClr val="lt1"/>
            </a:solidFill>
          </a:ln>
          <a:effectLst/>
        </c:spPr>
      </c:pivotFmt>
      <c:pivotFmt>
        <c:idx val="9190"/>
        <c:spPr>
          <a:solidFill>
            <a:schemeClr val="accent1"/>
          </a:solidFill>
          <a:ln w="19050">
            <a:solidFill>
              <a:schemeClr val="lt1"/>
            </a:solidFill>
          </a:ln>
          <a:effectLst/>
        </c:spPr>
      </c:pivotFmt>
      <c:pivotFmt>
        <c:idx val="9191"/>
        <c:spPr>
          <a:solidFill>
            <a:schemeClr val="accent1"/>
          </a:solidFill>
          <a:ln w="19050">
            <a:solidFill>
              <a:schemeClr val="lt1"/>
            </a:solidFill>
          </a:ln>
          <a:effectLst/>
        </c:spPr>
      </c:pivotFmt>
      <c:pivotFmt>
        <c:idx val="9192"/>
        <c:spPr>
          <a:solidFill>
            <a:schemeClr val="accent1"/>
          </a:solidFill>
          <a:ln w="19050">
            <a:solidFill>
              <a:schemeClr val="lt1"/>
            </a:solidFill>
          </a:ln>
          <a:effectLst/>
        </c:spPr>
      </c:pivotFmt>
      <c:pivotFmt>
        <c:idx val="9193"/>
        <c:spPr>
          <a:solidFill>
            <a:schemeClr val="accent1"/>
          </a:solidFill>
          <a:ln w="19050">
            <a:solidFill>
              <a:schemeClr val="lt1"/>
            </a:solidFill>
          </a:ln>
          <a:effectLst/>
        </c:spPr>
      </c:pivotFmt>
      <c:pivotFmt>
        <c:idx val="9194"/>
        <c:spPr>
          <a:solidFill>
            <a:schemeClr val="accent1"/>
          </a:solidFill>
          <a:ln w="19050">
            <a:solidFill>
              <a:schemeClr val="lt1"/>
            </a:solidFill>
          </a:ln>
          <a:effectLst/>
        </c:spPr>
      </c:pivotFmt>
      <c:pivotFmt>
        <c:idx val="9195"/>
        <c:spPr>
          <a:solidFill>
            <a:schemeClr val="accent1"/>
          </a:solidFill>
          <a:ln w="19050">
            <a:solidFill>
              <a:schemeClr val="lt1"/>
            </a:solidFill>
          </a:ln>
          <a:effectLst/>
        </c:spPr>
      </c:pivotFmt>
      <c:pivotFmt>
        <c:idx val="9196"/>
        <c:spPr>
          <a:solidFill>
            <a:schemeClr val="accent1"/>
          </a:solidFill>
          <a:ln w="19050">
            <a:solidFill>
              <a:schemeClr val="lt1"/>
            </a:solidFill>
          </a:ln>
          <a:effectLst/>
        </c:spPr>
      </c:pivotFmt>
      <c:pivotFmt>
        <c:idx val="9197"/>
        <c:spPr>
          <a:solidFill>
            <a:schemeClr val="accent1"/>
          </a:solidFill>
          <a:ln w="19050">
            <a:solidFill>
              <a:schemeClr val="lt1"/>
            </a:solidFill>
          </a:ln>
          <a:effectLst/>
        </c:spPr>
      </c:pivotFmt>
      <c:pivotFmt>
        <c:idx val="9198"/>
        <c:spPr>
          <a:solidFill>
            <a:schemeClr val="accent1"/>
          </a:solidFill>
          <a:ln w="19050">
            <a:solidFill>
              <a:schemeClr val="lt1"/>
            </a:solidFill>
          </a:ln>
          <a:effectLst/>
        </c:spPr>
      </c:pivotFmt>
      <c:pivotFmt>
        <c:idx val="9199"/>
        <c:spPr>
          <a:solidFill>
            <a:schemeClr val="accent1"/>
          </a:solidFill>
          <a:ln w="19050">
            <a:solidFill>
              <a:schemeClr val="lt1"/>
            </a:solidFill>
          </a:ln>
          <a:effectLst/>
        </c:spPr>
      </c:pivotFmt>
      <c:pivotFmt>
        <c:idx val="9200"/>
        <c:spPr>
          <a:solidFill>
            <a:schemeClr val="accent1"/>
          </a:solidFill>
          <a:ln w="19050">
            <a:solidFill>
              <a:schemeClr val="lt1"/>
            </a:solidFill>
          </a:ln>
          <a:effectLst/>
        </c:spPr>
      </c:pivotFmt>
      <c:pivotFmt>
        <c:idx val="9201"/>
        <c:spPr>
          <a:solidFill>
            <a:schemeClr val="accent1"/>
          </a:solidFill>
          <a:ln w="19050">
            <a:solidFill>
              <a:schemeClr val="lt1"/>
            </a:solidFill>
          </a:ln>
          <a:effectLst/>
        </c:spPr>
      </c:pivotFmt>
      <c:pivotFmt>
        <c:idx val="9202"/>
        <c:spPr>
          <a:solidFill>
            <a:schemeClr val="accent1"/>
          </a:solidFill>
          <a:ln w="19050">
            <a:solidFill>
              <a:schemeClr val="lt1"/>
            </a:solidFill>
          </a:ln>
          <a:effectLst/>
        </c:spPr>
      </c:pivotFmt>
      <c:pivotFmt>
        <c:idx val="9203"/>
        <c:spPr>
          <a:solidFill>
            <a:schemeClr val="accent1"/>
          </a:solidFill>
          <a:ln w="19050">
            <a:solidFill>
              <a:schemeClr val="lt1"/>
            </a:solidFill>
          </a:ln>
          <a:effectLst/>
        </c:spPr>
      </c:pivotFmt>
      <c:pivotFmt>
        <c:idx val="9204"/>
        <c:spPr>
          <a:solidFill>
            <a:schemeClr val="accent1"/>
          </a:solidFill>
          <a:ln w="19050">
            <a:solidFill>
              <a:schemeClr val="lt1"/>
            </a:solidFill>
          </a:ln>
          <a:effectLst/>
        </c:spPr>
      </c:pivotFmt>
      <c:pivotFmt>
        <c:idx val="9205"/>
        <c:spPr>
          <a:solidFill>
            <a:schemeClr val="accent1"/>
          </a:solidFill>
          <a:ln w="19050">
            <a:solidFill>
              <a:schemeClr val="lt1"/>
            </a:solidFill>
          </a:ln>
          <a:effectLst/>
        </c:spPr>
      </c:pivotFmt>
      <c:pivotFmt>
        <c:idx val="9206"/>
        <c:spPr>
          <a:solidFill>
            <a:schemeClr val="accent1"/>
          </a:solidFill>
          <a:ln w="19050">
            <a:solidFill>
              <a:schemeClr val="lt1"/>
            </a:solidFill>
          </a:ln>
          <a:effectLst/>
        </c:spPr>
      </c:pivotFmt>
      <c:pivotFmt>
        <c:idx val="9207"/>
        <c:spPr>
          <a:solidFill>
            <a:schemeClr val="accent1"/>
          </a:solidFill>
          <a:ln w="19050">
            <a:solidFill>
              <a:schemeClr val="lt1"/>
            </a:solidFill>
          </a:ln>
          <a:effectLst/>
        </c:spPr>
      </c:pivotFmt>
      <c:pivotFmt>
        <c:idx val="9208"/>
        <c:spPr>
          <a:solidFill>
            <a:schemeClr val="accent1"/>
          </a:solidFill>
          <a:ln w="19050">
            <a:solidFill>
              <a:schemeClr val="lt1"/>
            </a:solidFill>
          </a:ln>
          <a:effectLst/>
        </c:spPr>
      </c:pivotFmt>
      <c:pivotFmt>
        <c:idx val="9209"/>
        <c:spPr>
          <a:solidFill>
            <a:schemeClr val="accent1"/>
          </a:solidFill>
          <a:ln w="19050">
            <a:solidFill>
              <a:schemeClr val="lt1"/>
            </a:solidFill>
          </a:ln>
          <a:effectLst/>
        </c:spPr>
      </c:pivotFmt>
      <c:pivotFmt>
        <c:idx val="9210"/>
        <c:spPr>
          <a:solidFill>
            <a:schemeClr val="accent1"/>
          </a:solidFill>
          <a:ln w="19050">
            <a:solidFill>
              <a:schemeClr val="lt1"/>
            </a:solidFill>
          </a:ln>
          <a:effectLst/>
        </c:spPr>
      </c:pivotFmt>
      <c:pivotFmt>
        <c:idx val="9211"/>
        <c:spPr>
          <a:solidFill>
            <a:schemeClr val="accent1"/>
          </a:solidFill>
          <a:ln w="19050">
            <a:solidFill>
              <a:schemeClr val="lt1"/>
            </a:solidFill>
          </a:ln>
          <a:effectLst/>
        </c:spPr>
      </c:pivotFmt>
      <c:pivotFmt>
        <c:idx val="9212"/>
        <c:spPr>
          <a:solidFill>
            <a:schemeClr val="accent1"/>
          </a:solidFill>
          <a:ln w="19050">
            <a:solidFill>
              <a:schemeClr val="lt1"/>
            </a:solidFill>
          </a:ln>
          <a:effectLst/>
        </c:spPr>
      </c:pivotFmt>
      <c:pivotFmt>
        <c:idx val="9213"/>
        <c:spPr>
          <a:solidFill>
            <a:schemeClr val="accent1"/>
          </a:solidFill>
          <a:ln w="19050">
            <a:solidFill>
              <a:schemeClr val="lt1"/>
            </a:solidFill>
          </a:ln>
          <a:effectLst/>
        </c:spPr>
      </c:pivotFmt>
      <c:pivotFmt>
        <c:idx val="9214"/>
        <c:spPr>
          <a:solidFill>
            <a:schemeClr val="accent1"/>
          </a:solidFill>
          <a:ln w="19050">
            <a:solidFill>
              <a:schemeClr val="lt1"/>
            </a:solidFill>
          </a:ln>
          <a:effectLst/>
        </c:spPr>
      </c:pivotFmt>
      <c:pivotFmt>
        <c:idx val="9215"/>
        <c:spPr>
          <a:solidFill>
            <a:schemeClr val="accent1"/>
          </a:solidFill>
          <a:ln w="19050">
            <a:solidFill>
              <a:schemeClr val="lt1"/>
            </a:solidFill>
          </a:ln>
          <a:effectLst/>
        </c:spPr>
      </c:pivotFmt>
      <c:pivotFmt>
        <c:idx val="9216"/>
        <c:spPr>
          <a:solidFill>
            <a:schemeClr val="accent1"/>
          </a:solidFill>
          <a:ln w="19050">
            <a:solidFill>
              <a:schemeClr val="lt1"/>
            </a:solidFill>
          </a:ln>
          <a:effectLst/>
        </c:spPr>
      </c:pivotFmt>
      <c:pivotFmt>
        <c:idx val="9217"/>
        <c:spPr>
          <a:solidFill>
            <a:schemeClr val="accent1"/>
          </a:solidFill>
          <a:ln w="19050">
            <a:solidFill>
              <a:schemeClr val="lt1"/>
            </a:solidFill>
          </a:ln>
          <a:effectLst/>
        </c:spPr>
      </c:pivotFmt>
      <c:pivotFmt>
        <c:idx val="9218"/>
        <c:spPr>
          <a:solidFill>
            <a:schemeClr val="accent1"/>
          </a:solidFill>
          <a:ln w="19050">
            <a:solidFill>
              <a:schemeClr val="lt1"/>
            </a:solidFill>
          </a:ln>
          <a:effectLst/>
        </c:spPr>
      </c:pivotFmt>
      <c:pivotFmt>
        <c:idx val="9219"/>
        <c:spPr>
          <a:solidFill>
            <a:schemeClr val="accent1"/>
          </a:solidFill>
          <a:ln w="19050">
            <a:solidFill>
              <a:schemeClr val="lt1"/>
            </a:solidFill>
          </a:ln>
          <a:effectLst/>
        </c:spPr>
      </c:pivotFmt>
      <c:pivotFmt>
        <c:idx val="9220"/>
        <c:spPr>
          <a:solidFill>
            <a:schemeClr val="accent1"/>
          </a:solidFill>
          <a:ln w="19050">
            <a:solidFill>
              <a:schemeClr val="lt1"/>
            </a:solidFill>
          </a:ln>
          <a:effectLst/>
        </c:spPr>
      </c:pivotFmt>
      <c:pivotFmt>
        <c:idx val="9221"/>
        <c:spPr>
          <a:solidFill>
            <a:schemeClr val="accent1"/>
          </a:solidFill>
          <a:ln w="19050">
            <a:solidFill>
              <a:schemeClr val="lt1"/>
            </a:solidFill>
          </a:ln>
          <a:effectLst/>
        </c:spPr>
      </c:pivotFmt>
      <c:pivotFmt>
        <c:idx val="9222"/>
        <c:spPr>
          <a:solidFill>
            <a:schemeClr val="accent1"/>
          </a:solidFill>
          <a:ln w="19050">
            <a:solidFill>
              <a:schemeClr val="lt1"/>
            </a:solidFill>
          </a:ln>
          <a:effectLst/>
        </c:spPr>
      </c:pivotFmt>
      <c:pivotFmt>
        <c:idx val="9223"/>
        <c:spPr>
          <a:solidFill>
            <a:schemeClr val="accent1"/>
          </a:solidFill>
          <a:ln w="19050">
            <a:solidFill>
              <a:schemeClr val="lt1"/>
            </a:solidFill>
          </a:ln>
          <a:effectLst/>
        </c:spPr>
      </c:pivotFmt>
      <c:pivotFmt>
        <c:idx val="9224"/>
        <c:spPr>
          <a:solidFill>
            <a:schemeClr val="accent1"/>
          </a:solidFill>
          <a:ln w="19050">
            <a:solidFill>
              <a:schemeClr val="lt1"/>
            </a:solidFill>
          </a:ln>
          <a:effectLst/>
        </c:spPr>
      </c:pivotFmt>
      <c:pivotFmt>
        <c:idx val="9225"/>
        <c:spPr>
          <a:solidFill>
            <a:schemeClr val="accent1"/>
          </a:solidFill>
          <a:ln w="19050">
            <a:solidFill>
              <a:schemeClr val="lt1"/>
            </a:solidFill>
          </a:ln>
          <a:effectLst/>
        </c:spPr>
      </c:pivotFmt>
      <c:pivotFmt>
        <c:idx val="9226"/>
        <c:spPr>
          <a:solidFill>
            <a:schemeClr val="accent1"/>
          </a:solidFill>
          <a:ln w="19050">
            <a:solidFill>
              <a:schemeClr val="lt1"/>
            </a:solidFill>
          </a:ln>
          <a:effectLst/>
        </c:spPr>
      </c:pivotFmt>
      <c:pivotFmt>
        <c:idx val="9227"/>
        <c:spPr>
          <a:solidFill>
            <a:schemeClr val="accent1"/>
          </a:solidFill>
          <a:ln w="19050">
            <a:solidFill>
              <a:schemeClr val="lt1"/>
            </a:solidFill>
          </a:ln>
          <a:effectLst/>
        </c:spPr>
      </c:pivotFmt>
      <c:pivotFmt>
        <c:idx val="9228"/>
        <c:spPr>
          <a:solidFill>
            <a:schemeClr val="accent1"/>
          </a:solidFill>
          <a:ln w="19050">
            <a:solidFill>
              <a:schemeClr val="lt1"/>
            </a:solidFill>
          </a:ln>
          <a:effectLst/>
        </c:spPr>
      </c:pivotFmt>
      <c:pivotFmt>
        <c:idx val="9229"/>
        <c:spPr>
          <a:solidFill>
            <a:schemeClr val="accent1"/>
          </a:solidFill>
          <a:ln w="19050">
            <a:solidFill>
              <a:schemeClr val="lt1"/>
            </a:solidFill>
          </a:ln>
          <a:effectLst/>
        </c:spPr>
      </c:pivotFmt>
      <c:pivotFmt>
        <c:idx val="9230"/>
        <c:spPr>
          <a:solidFill>
            <a:schemeClr val="accent1"/>
          </a:solidFill>
          <a:ln w="19050">
            <a:solidFill>
              <a:schemeClr val="lt1"/>
            </a:solidFill>
          </a:ln>
          <a:effectLst/>
        </c:spPr>
      </c:pivotFmt>
      <c:pivotFmt>
        <c:idx val="9231"/>
        <c:spPr>
          <a:solidFill>
            <a:schemeClr val="accent1"/>
          </a:solidFill>
          <a:ln w="19050">
            <a:solidFill>
              <a:schemeClr val="lt1"/>
            </a:solidFill>
          </a:ln>
          <a:effectLst/>
        </c:spPr>
      </c:pivotFmt>
      <c:pivotFmt>
        <c:idx val="9232"/>
        <c:spPr>
          <a:solidFill>
            <a:schemeClr val="accent1"/>
          </a:solidFill>
          <a:ln w="19050">
            <a:solidFill>
              <a:schemeClr val="lt1"/>
            </a:solidFill>
          </a:ln>
          <a:effectLst/>
        </c:spPr>
      </c:pivotFmt>
      <c:pivotFmt>
        <c:idx val="9233"/>
        <c:spPr>
          <a:solidFill>
            <a:schemeClr val="accent1"/>
          </a:solidFill>
          <a:ln w="19050">
            <a:solidFill>
              <a:schemeClr val="lt1"/>
            </a:solidFill>
          </a:ln>
          <a:effectLst/>
        </c:spPr>
      </c:pivotFmt>
      <c:pivotFmt>
        <c:idx val="9234"/>
        <c:spPr>
          <a:solidFill>
            <a:schemeClr val="accent1"/>
          </a:solidFill>
          <a:ln w="19050">
            <a:solidFill>
              <a:schemeClr val="lt1"/>
            </a:solidFill>
          </a:ln>
          <a:effectLst/>
        </c:spPr>
      </c:pivotFmt>
      <c:pivotFmt>
        <c:idx val="9235"/>
        <c:spPr>
          <a:solidFill>
            <a:schemeClr val="accent1"/>
          </a:solidFill>
          <a:ln w="19050">
            <a:solidFill>
              <a:schemeClr val="lt1"/>
            </a:solidFill>
          </a:ln>
          <a:effectLst/>
        </c:spPr>
      </c:pivotFmt>
      <c:pivotFmt>
        <c:idx val="9236"/>
        <c:spPr>
          <a:solidFill>
            <a:schemeClr val="accent1"/>
          </a:solidFill>
          <a:ln w="19050">
            <a:solidFill>
              <a:schemeClr val="lt1"/>
            </a:solidFill>
          </a:ln>
          <a:effectLst/>
        </c:spPr>
      </c:pivotFmt>
      <c:pivotFmt>
        <c:idx val="9237"/>
        <c:spPr>
          <a:solidFill>
            <a:schemeClr val="accent1"/>
          </a:solidFill>
          <a:ln w="19050">
            <a:solidFill>
              <a:schemeClr val="lt1"/>
            </a:solidFill>
          </a:ln>
          <a:effectLst/>
        </c:spPr>
      </c:pivotFmt>
      <c:pivotFmt>
        <c:idx val="9238"/>
        <c:spPr>
          <a:solidFill>
            <a:schemeClr val="accent1"/>
          </a:solidFill>
          <a:ln w="19050">
            <a:solidFill>
              <a:schemeClr val="lt1"/>
            </a:solidFill>
          </a:ln>
          <a:effectLst/>
        </c:spPr>
      </c:pivotFmt>
      <c:pivotFmt>
        <c:idx val="9239"/>
        <c:spPr>
          <a:solidFill>
            <a:schemeClr val="accent1"/>
          </a:solidFill>
          <a:ln w="19050">
            <a:solidFill>
              <a:schemeClr val="lt1"/>
            </a:solidFill>
          </a:ln>
          <a:effectLst/>
        </c:spPr>
      </c:pivotFmt>
      <c:pivotFmt>
        <c:idx val="9240"/>
        <c:spPr>
          <a:solidFill>
            <a:schemeClr val="accent1"/>
          </a:solidFill>
          <a:ln w="19050">
            <a:solidFill>
              <a:schemeClr val="lt1"/>
            </a:solidFill>
          </a:ln>
          <a:effectLst/>
        </c:spPr>
      </c:pivotFmt>
      <c:pivotFmt>
        <c:idx val="9241"/>
        <c:spPr>
          <a:solidFill>
            <a:schemeClr val="accent1"/>
          </a:solidFill>
          <a:ln w="19050">
            <a:solidFill>
              <a:schemeClr val="lt1"/>
            </a:solidFill>
          </a:ln>
          <a:effectLst/>
        </c:spPr>
      </c:pivotFmt>
      <c:pivotFmt>
        <c:idx val="9242"/>
        <c:spPr>
          <a:solidFill>
            <a:schemeClr val="accent1"/>
          </a:solidFill>
          <a:ln w="19050">
            <a:solidFill>
              <a:schemeClr val="lt1"/>
            </a:solidFill>
          </a:ln>
          <a:effectLst/>
        </c:spPr>
      </c:pivotFmt>
      <c:pivotFmt>
        <c:idx val="9243"/>
        <c:spPr>
          <a:solidFill>
            <a:schemeClr val="accent1"/>
          </a:solidFill>
          <a:ln w="19050">
            <a:solidFill>
              <a:schemeClr val="lt1"/>
            </a:solidFill>
          </a:ln>
          <a:effectLst/>
        </c:spPr>
      </c:pivotFmt>
      <c:pivotFmt>
        <c:idx val="9244"/>
        <c:spPr>
          <a:solidFill>
            <a:schemeClr val="accent1"/>
          </a:solidFill>
          <a:ln w="19050">
            <a:solidFill>
              <a:schemeClr val="lt1"/>
            </a:solidFill>
          </a:ln>
          <a:effectLst/>
        </c:spPr>
      </c:pivotFmt>
      <c:pivotFmt>
        <c:idx val="9245"/>
        <c:spPr>
          <a:solidFill>
            <a:schemeClr val="accent1"/>
          </a:solidFill>
          <a:ln w="19050">
            <a:solidFill>
              <a:schemeClr val="lt1"/>
            </a:solidFill>
          </a:ln>
          <a:effectLst/>
        </c:spPr>
      </c:pivotFmt>
      <c:pivotFmt>
        <c:idx val="9246"/>
        <c:spPr>
          <a:solidFill>
            <a:schemeClr val="accent1"/>
          </a:solidFill>
          <a:ln w="19050">
            <a:solidFill>
              <a:schemeClr val="lt1"/>
            </a:solidFill>
          </a:ln>
          <a:effectLst/>
        </c:spPr>
      </c:pivotFmt>
      <c:pivotFmt>
        <c:idx val="9247"/>
        <c:spPr>
          <a:solidFill>
            <a:schemeClr val="accent1"/>
          </a:solidFill>
          <a:ln w="19050">
            <a:solidFill>
              <a:schemeClr val="lt1"/>
            </a:solidFill>
          </a:ln>
          <a:effectLst/>
        </c:spPr>
      </c:pivotFmt>
      <c:pivotFmt>
        <c:idx val="9248"/>
        <c:spPr>
          <a:solidFill>
            <a:schemeClr val="accent1"/>
          </a:solidFill>
          <a:ln w="19050">
            <a:solidFill>
              <a:schemeClr val="lt1"/>
            </a:solidFill>
          </a:ln>
          <a:effectLst/>
        </c:spPr>
      </c:pivotFmt>
      <c:pivotFmt>
        <c:idx val="9249"/>
        <c:spPr>
          <a:solidFill>
            <a:schemeClr val="accent1"/>
          </a:solidFill>
          <a:ln w="19050">
            <a:solidFill>
              <a:schemeClr val="lt1"/>
            </a:solidFill>
          </a:ln>
          <a:effectLst/>
        </c:spPr>
      </c:pivotFmt>
      <c:pivotFmt>
        <c:idx val="9250"/>
        <c:spPr>
          <a:solidFill>
            <a:schemeClr val="accent1"/>
          </a:solidFill>
          <a:ln w="19050">
            <a:solidFill>
              <a:schemeClr val="lt1"/>
            </a:solidFill>
          </a:ln>
          <a:effectLst/>
        </c:spPr>
      </c:pivotFmt>
      <c:pivotFmt>
        <c:idx val="9251"/>
        <c:spPr>
          <a:solidFill>
            <a:schemeClr val="accent1"/>
          </a:solidFill>
          <a:ln w="19050">
            <a:solidFill>
              <a:schemeClr val="lt1"/>
            </a:solidFill>
          </a:ln>
          <a:effectLst/>
        </c:spPr>
      </c:pivotFmt>
      <c:pivotFmt>
        <c:idx val="9252"/>
        <c:spPr>
          <a:solidFill>
            <a:schemeClr val="accent1"/>
          </a:solidFill>
          <a:ln w="19050">
            <a:solidFill>
              <a:schemeClr val="lt1"/>
            </a:solidFill>
          </a:ln>
          <a:effectLst/>
        </c:spPr>
      </c:pivotFmt>
      <c:pivotFmt>
        <c:idx val="9253"/>
        <c:spPr>
          <a:solidFill>
            <a:schemeClr val="accent1"/>
          </a:solidFill>
          <a:ln w="19050">
            <a:solidFill>
              <a:schemeClr val="lt1"/>
            </a:solidFill>
          </a:ln>
          <a:effectLst/>
        </c:spPr>
      </c:pivotFmt>
      <c:pivotFmt>
        <c:idx val="9254"/>
        <c:spPr>
          <a:solidFill>
            <a:schemeClr val="accent1"/>
          </a:solidFill>
          <a:ln w="19050">
            <a:solidFill>
              <a:schemeClr val="lt1"/>
            </a:solidFill>
          </a:ln>
          <a:effectLst/>
        </c:spPr>
      </c:pivotFmt>
      <c:pivotFmt>
        <c:idx val="9255"/>
        <c:spPr>
          <a:solidFill>
            <a:schemeClr val="accent1"/>
          </a:solidFill>
          <a:ln w="19050">
            <a:solidFill>
              <a:schemeClr val="lt1"/>
            </a:solidFill>
          </a:ln>
          <a:effectLst/>
        </c:spPr>
      </c:pivotFmt>
      <c:pivotFmt>
        <c:idx val="9256"/>
        <c:spPr>
          <a:solidFill>
            <a:schemeClr val="accent1"/>
          </a:solidFill>
          <a:ln w="19050">
            <a:solidFill>
              <a:schemeClr val="lt1"/>
            </a:solidFill>
          </a:ln>
          <a:effectLst/>
        </c:spPr>
      </c:pivotFmt>
      <c:pivotFmt>
        <c:idx val="9257"/>
        <c:spPr>
          <a:solidFill>
            <a:schemeClr val="accent1"/>
          </a:solidFill>
          <a:ln w="19050">
            <a:solidFill>
              <a:schemeClr val="lt1"/>
            </a:solidFill>
          </a:ln>
          <a:effectLst/>
        </c:spPr>
      </c:pivotFmt>
      <c:pivotFmt>
        <c:idx val="9258"/>
        <c:spPr>
          <a:solidFill>
            <a:schemeClr val="accent1"/>
          </a:solidFill>
          <a:ln w="19050">
            <a:solidFill>
              <a:schemeClr val="lt1"/>
            </a:solidFill>
          </a:ln>
          <a:effectLst/>
        </c:spPr>
      </c:pivotFmt>
      <c:pivotFmt>
        <c:idx val="9259"/>
        <c:spPr>
          <a:solidFill>
            <a:schemeClr val="accent1"/>
          </a:solidFill>
          <a:ln w="19050">
            <a:solidFill>
              <a:schemeClr val="lt1"/>
            </a:solidFill>
          </a:ln>
          <a:effectLst/>
        </c:spPr>
      </c:pivotFmt>
      <c:pivotFmt>
        <c:idx val="9260"/>
        <c:spPr>
          <a:solidFill>
            <a:schemeClr val="accent1"/>
          </a:solidFill>
          <a:ln w="19050">
            <a:solidFill>
              <a:schemeClr val="lt1"/>
            </a:solidFill>
          </a:ln>
          <a:effectLst/>
        </c:spPr>
      </c:pivotFmt>
      <c:pivotFmt>
        <c:idx val="9261"/>
        <c:spPr>
          <a:solidFill>
            <a:schemeClr val="accent1"/>
          </a:solidFill>
          <a:ln w="19050">
            <a:solidFill>
              <a:schemeClr val="lt1"/>
            </a:solidFill>
          </a:ln>
          <a:effectLst/>
        </c:spPr>
      </c:pivotFmt>
      <c:pivotFmt>
        <c:idx val="9262"/>
        <c:spPr>
          <a:solidFill>
            <a:schemeClr val="accent1"/>
          </a:solidFill>
          <a:ln w="19050">
            <a:solidFill>
              <a:schemeClr val="lt1"/>
            </a:solidFill>
          </a:ln>
          <a:effectLst/>
        </c:spPr>
      </c:pivotFmt>
      <c:pivotFmt>
        <c:idx val="9263"/>
        <c:spPr>
          <a:solidFill>
            <a:schemeClr val="accent1"/>
          </a:solidFill>
          <a:ln w="19050">
            <a:solidFill>
              <a:schemeClr val="lt1"/>
            </a:solidFill>
          </a:ln>
          <a:effectLst/>
        </c:spPr>
      </c:pivotFmt>
      <c:pivotFmt>
        <c:idx val="9264"/>
        <c:spPr>
          <a:solidFill>
            <a:schemeClr val="accent1"/>
          </a:solidFill>
          <a:ln w="19050">
            <a:solidFill>
              <a:schemeClr val="lt1"/>
            </a:solidFill>
          </a:ln>
          <a:effectLst/>
        </c:spPr>
      </c:pivotFmt>
      <c:pivotFmt>
        <c:idx val="9265"/>
        <c:spPr>
          <a:solidFill>
            <a:schemeClr val="accent1"/>
          </a:solidFill>
          <a:ln w="19050">
            <a:solidFill>
              <a:schemeClr val="lt1"/>
            </a:solidFill>
          </a:ln>
          <a:effectLst/>
        </c:spPr>
      </c:pivotFmt>
      <c:pivotFmt>
        <c:idx val="9266"/>
        <c:spPr>
          <a:solidFill>
            <a:schemeClr val="accent1"/>
          </a:solidFill>
          <a:ln w="19050">
            <a:solidFill>
              <a:schemeClr val="lt1"/>
            </a:solidFill>
          </a:ln>
          <a:effectLst/>
        </c:spPr>
      </c:pivotFmt>
      <c:pivotFmt>
        <c:idx val="9267"/>
        <c:spPr>
          <a:solidFill>
            <a:schemeClr val="accent1"/>
          </a:solidFill>
          <a:ln w="19050">
            <a:solidFill>
              <a:schemeClr val="lt1"/>
            </a:solidFill>
          </a:ln>
          <a:effectLst/>
        </c:spPr>
      </c:pivotFmt>
      <c:pivotFmt>
        <c:idx val="9268"/>
        <c:spPr>
          <a:solidFill>
            <a:schemeClr val="accent1"/>
          </a:solidFill>
          <a:ln w="19050">
            <a:solidFill>
              <a:schemeClr val="lt1"/>
            </a:solidFill>
          </a:ln>
          <a:effectLst/>
        </c:spPr>
      </c:pivotFmt>
    </c:pivotFmts>
    <c:plotArea>
      <c:layout/>
      <c:pieChart>
        <c:varyColors val="1"/>
        <c:ser>
          <c:idx val="0"/>
          <c:order val="0"/>
          <c:tx>
            <c:strRef>
              <c:f>Sheet2!$B$3:$B$4</c:f>
              <c:strCache>
                <c:ptCount val="1"/>
                <c:pt idx="0">
                  <c:v>Accounting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071-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077-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B-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D-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F-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1-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3-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1-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95-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97-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99-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9B-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9D-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9F-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A1-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A3-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A5-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A7-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A9-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AB-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AD-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AF-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B1-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B3-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B5-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B7-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B9-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BB-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BD-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BF-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C1-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C3-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C5-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C7-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C9-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CB-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CD-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CF-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D1-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D3-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D5-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D7-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0D9-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0DB-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0DD-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0DF-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0E1-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0E3-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E5-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E7-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E9-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EB-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ED-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EF-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F1-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F3-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F5-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F7-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F9-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FB-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FD-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FF-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01-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03-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05-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07-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109-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10B-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0D-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0F-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11-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13-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15-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17-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19-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11B-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11D-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11F-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121-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123-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125-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127-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129-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12B-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12D-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12F-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131-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133-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135-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137-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139-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13B-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13D-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13F-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141-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143-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145-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147-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149-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14B-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14D-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14F-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51-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53-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55-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57-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59-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5B-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5D-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5F-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61-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Sheet2!$B$5:$B$182</c:f>
              <c:numCache>
                <c:formatCode>General</c:formatCode>
                <c:ptCount val="177"/>
                <c:pt idx="1">
                  <c:v>1</c:v>
                </c:pt>
                <c:pt idx="2">
                  <c:v>1</c:v>
                </c:pt>
                <c:pt idx="7">
                  <c:v>1</c:v>
                </c:pt>
                <c:pt idx="19">
                  <c:v>1</c:v>
                </c:pt>
                <c:pt idx="44">
                  <c:v>1</c:v>
                </c:pt>
                <c:pt idx="58">
                  <c:v>2</c:v>
                </c:pt>
                <c:pt idx="65">
                  <c:v>1</c:v>
                </c:pt>
                <c:pt idx="70">
                  <c:v>1</c:v>
                </c:pt>
                <c:pt idx="75">
                  <c:v>1</c:v>
                </c:pt>
                <c:pt idx="84">
                  <c:v>2</c:v>
                </c:pt>
                <c:pt idx="87">
                  <c:v>1</c:v>
                </c:pt>
                <c:pt idx="88">
                  <c:v>1</c:v>
                </c:pt>
                <c:pt idx="92">
                  <c:v>1</c:v>
                </c:pt>
                <c:pt idx="96">
                  <c:v>1</c:v>
                </c:pt>
                <c:pt idx="109">
                  <c:v>1</c:v>
                </c:pt>
                <c:pt idx="120">
                  <c:v>1</c:v>
                </c:pt>
                <c:pt idx="140">
                  <c:v>1</c:v>
                </c:pt>
                <c:pt idx="159">
                  <c:v>1</c:v>
                </c:pt>
              </c:numCache>
            </c:numRef>
          </c:val>
          <c:extLst>
            <c:ext xmlns:c16="http://schemas.microsoft.com/office/drawing/2014/chart" uri="{C3380CC4-5D6E-409C-BE32-E72D297353CC}">
              <c16:uniqueId val="{00000162-F2F9-476E-B70A-635D844C3936}"/>
            </c:ext>
          </c:extLst>
        </c:ser>
        <c:ser>
          <c:idx val="1"/>
          <c:order val="1"/>
          <c:tx>
            <c:strRef>
              <c:f>Sheet2!$C$3:$C$4</c:f>
              <c:strCache>
                <c:ptCount val="1"/>
                <c:pt idx="0">
                  <c:v>Business Development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164-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166-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168-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16A-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16C-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16E-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70-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72-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74-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76-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78-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7A-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7C-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7E-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80-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82-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84-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86-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88-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8A-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8C-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8E-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90-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92-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194-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196-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98-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9A-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9C-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9E-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A0-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A2-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A4-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1A6-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1A8-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1AA-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1AC-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1AE-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1B0-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1B2-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1B4-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1B6-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1B8-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1BA-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1BC-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1BE-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1C0-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1C2-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1C4-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1C6-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1C8-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1CA-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1CC-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1CE-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1D0-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1D2-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1D4-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1D6-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1D8-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1DA-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1DC-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1DE-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1E0-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1E2-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1E4-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1E6-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1E8-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1EA-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1EC-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1EE-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1F0-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1F2-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1F4-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1F6-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F8-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FA-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FC-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FE-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200-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202-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204-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206-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208-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20A-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20C-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20E-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210-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212-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214-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216-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218-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21A-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21C-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21E-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220-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222-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224-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226-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228-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22A-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22C-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22E-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230-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232-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234-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236-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238-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23A-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23C-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23E-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240-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242-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244-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246-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248-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24A-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24C-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24E-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250-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252-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254-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256-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258-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25A-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25C-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25E-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260-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262-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264-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266-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268-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26A-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26C-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26E-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270-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272-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274-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276-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278-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27A-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27C-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27E-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280-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282-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284-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286-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288-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28A-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28C-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28E-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290-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292-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294-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296-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298-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29A-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29C-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29E-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2A0-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2A2-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2A4-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2A6-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2A8-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2AA-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2AC-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2AE-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2B0-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2B2-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2B4-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2B6-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2B8-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2BA-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2BC-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2BE-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2C0-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2C2-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2C4-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Sheet2!$C$5:$C$182</c:f>
              <c:numCache>
                <c:formatCode>General</c:formatCode>
                <c:ptCount val="177"/>
                <c:pt idx="8">
                  <c:v>1</c:v>
                </c:pt>
                <c:pt idx="12">
                  <c:v>1</c:v>
                </c:pt>
                <c:pt idx="14">
                  <c:v>2</c:v>
                </c:pt>
                <c:pt idx="15">
                  <c:v>2</c:v>
                </c:pt>
                <c:pt idx="28">
                  <c:v>1</c:v>
                </c:pt>
                <c:pt idx="35">
                  <c:v>1</c:v>
                </c:pt>
                <c:pt idx="42">
                  <c:v>1</c:v>
                </c:pt>
                <c:pt idx="45">
                  <c:v>1</c:v>
                </c:pt>
                <c:pt idx="53">
                  <c:v>1</c:v>
                </c:pt>
                <c:pt idx="79">
                  <c:v>1</c:v>
                </c:pt>
                <c:pt idx="105">
                  <c:v>1</c:v>
                </c:pt>
                <c:pt idx="115">
                  <c:v>1</c:v>
                </c:pt>
                <c:pt idx="142">
                  <c:v>1</c:v>
                </c:pt>
                <c:pt idx="146">
                  <c:v>2</c:v>
                </c:pt>
                <c:pt idx="162">
                  <c:v>1</c:v>
                </c:pt>
                <c:pt idx="163">
                  <c:v>1</c:v>
                </c:pt>
                <c:pt idx="166">
                  <c:v>1</c:v>
                </c:pt>
                <c:pt idx="168">
                  <c:v>1</c:v>
                </c:pt>
              </c:numCache>
            </c:numRef>
          </c:val>
          <c:extLst>
            <c:ext xmlns:c16="http://schemas.microsoft.com/office/drawing/2014/chart" uri="{C3380CC4-5D6E-409C-BE32-E72D297353CC}">
              <c16:uniqueId val="{000002C5-F2F9-476E-B70A-635D844C3936}"/>
            </c:ext>
          </c:extLst>
        </c:ser>
        <c:ser>
          <c:idx val="2"/>
          <c:order val="2"/>
          <c:tx>
            <c:strRef>
              <c:f>Sheet2!$D$3:$D$4</c:f>
              <c:strCache>
                <c:ptCount val="1"/>
                <c:pt idx="0">
                  <c:v>Engineering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2C7-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2C9-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2CB-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2CD-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2CF-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2D1-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2D3-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2D5-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2D7-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2D9-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2DB-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2DD-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2DF-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2E1-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2E3-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2E5-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2E7-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2E9-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2EB-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2ED-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2EF-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2F1-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2F3-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2F5-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2F7-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2F9-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2FB-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2FD-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2FF-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301-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303-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305-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307-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309-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30B-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30D-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30F-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311-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313-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315-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317-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319-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31B-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31D-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31F-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321-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323-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325-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327-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329-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32B-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32D-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32F-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331-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333-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335-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337-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339-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33B-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33D-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33F-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341-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343-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345-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347-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349-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34B-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34D-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34F-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351-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353-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355-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357-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359-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35B-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35D-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35F-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361-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363-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365-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367-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369-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36B-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36D-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36F-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371-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373-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375-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377-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379-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37B-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37D-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37F-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381-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383-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385-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387-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389-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38B-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38D-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38F-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391-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393-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395-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397-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399-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39B-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39D-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39F-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3A1-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3A3-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3A5-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3A7-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3A9-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3AB-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3AD-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3AF-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3B1-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3B3-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3B5-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3B7-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3B9-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3BB-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3BD-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3BF-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3C1-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3C3-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3C5-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3C7-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3C9-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3CB-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3CD-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3CF-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3D1-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3D3-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3D5-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3D7-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3D9-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3DB-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3DD-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3DF-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3E1-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3E3-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3E5-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3E7-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3E9-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3EB-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3ED-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3EF-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3F1-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3F3-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3F5-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3F7-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3F9-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3FB-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3FD-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3FF-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401-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403-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405-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407-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409-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40B-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40D-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40F-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411-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413-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415-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417-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419-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41B-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41D-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41F-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421-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423-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425-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427-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Sheet2!$D$5:$D$182</c:f>
              <c:numCache>
                <c:formatCode>General</c:formatCode>
                <c:ptCount val="177"/>
                <c:pt idx="9">
                  <c:v>1</c:v>
                </c:pt>
                <c:pt idx="13">
                  <c:v>1</c:v>
                </c:pt>
                <c:pt idx="17">
                  <c:v>1</c:v>
                </c:pt>
                <c:pt idx="46">
                  <c:v>1</c:v>
                </c:pt>
                <c:pt idx="47">
                  <c:v>1</c:v>
                </c:pt>
                <c:pt idx="57">
                  <c:v>1</c:v>
                </c:pt>
                <c:pt idx="60">
                  <c:v>1</c:v>
                </c:pt>
                <c:pt idx="69">
                  <c:v>1</c:v>
                </c:pt>
                <c:pt idx="104">
                  <c:v>1</c:v>
                </c:pt>
                <c:pt idx="130">
                  <c:v>1</c:v>
                </c:pt>
                <c:pt idx="137">
                  <c:v>1</c:v>
                </c:pt>
                <c:pt idx="152">
                  <c:v>1</c:v>
                </c:pt>
                <c:pt idx="158">
                  <c:v>1</c:v>
                </c:pt>
              </c:numCache>
            </c:numRef>
          </c:val>
          <c:extLst>
            <c:ext xmlns:c16="http://schemas.microsoft.com/office/drawing/2014/chart" uri="{C3380CC4-5D6E-409C-BE32-E72D297353CC}">
              <c16:uniqueId val="{00000428-F2F9-476E-B70A-635D844C3936}"/>
            </c:ext>
          </c:extLst>
        </c:ser>
        <c:ser>
          <c:idx val="3"/>
          <c:order val="3"/>
          <c:tx>
            <c:strRef>
              <c:f>Sheet2!$E$3:$E$4</c:f>
              <c:strCache>
                <c:ptCount val="1"/>
                <c:pt idx="0">
                  <c:v>Human Resources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42A-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42C-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42E-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430-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432-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434-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436-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438-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43A-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43C-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43E-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440-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442-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444-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446-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448-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44A-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44C-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44E-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450-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452-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454-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456-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458-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45A-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45C-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45E-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460-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462-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464-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466-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468-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46A-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46C-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46E-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470-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472-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474-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476-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478-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47A-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47C-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47E-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480-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482-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484-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486-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488-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48A-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48C-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48E-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490-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492-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494-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496-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498-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49A-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49C-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49E-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4A0-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4A2-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4A4-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4A6-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4A8-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4AA-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4AC-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4AE-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4B0-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4B2-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4B4-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4B6-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4B8-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4BA-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4BC-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4BE-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4C0-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4C2-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4C4-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4C6-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4C8-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4CA-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4CC-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4CE-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4D0-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4D2-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4D4-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4D6-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4D8-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4DA-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4DC-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4DE-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4E0-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4E2-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4E4-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4E6-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4E8-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4EA-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4EC-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4EE-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4F0-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4F2-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4F4-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4F6-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4F8-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4FA-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4FC-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4FE-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500-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502-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504-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506-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508-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50A-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50C-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50E-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510-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512-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514-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516-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518-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51A-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51C-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51E-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520-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522-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524-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526-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528-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52A-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52C-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52E-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530-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532-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534-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536-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538-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53A-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53C-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53E-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540-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542-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544-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546-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548-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54A-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54C-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54E-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550-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552-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554-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556-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558-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55A-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55C-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55E-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560-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562-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564-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566-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568-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56A-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56C-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56E-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570-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572-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574-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576-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578-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57A-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57C-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57E-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580-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582-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584-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586-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588-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58A-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Sheet2!$E$5:$E$182</c:f>
              <c:numCache>
                <c:formatCode>General</c:formatCode>
                <c:ptCount val="177"/>
                <c:pt idx="25">
                  <c:v>1</c:v>
                </c:pt>
                <c:pt idx="37">
                  <c:v>1</c:v>
                </c:pt>
                <c:pt idx="49">
                  <c:v>1</c:v>
                </c:pt>
                <c:pt idx="50">
                  <c:v>1</c:v>
                </c:pt>
                <c:pt idx="51">
                  <c:v>1</c:v>
                </c:pt>
                <c:pt idx="62">
                  <c:v>1</c:v>
                </c:pt>
                <c:pt idx="91">
                  <c:v>1</c:v>
                </c:pt>
                <c:pt idx="108">
                  <c:v>1</c:v>
                </c:pt>
                <c:pt idx="149">
                  <c:v>1</c:v>
                </c:pt>
                <c:pt idx="151">
                  <c:v>1</c:v>
                </c:pt>
                <c:pt idx="160">
                  <c:v>1</c:v>
                </c:pt>
                <c:pt idx="176">
                  <c:v>1</c:v>
                </c:pt>
              </c:numCache>
            </c:numRef>
          </c:val>
          <c:extLst>
            <c:ext xmlns:c16="http://schemas.microsoft.com/office/drawing/2014/chart" uri="{C3380CC4-5D6E-409C-BE32-E72D297353CC}">
              <c16:uniqueId val="{0000058B-F2F9-476E-B70A-635D844C3936}"/>
            </c:ext>
          </c:extLst>
        </c:ser>
        <c:ser>
          <c:idx val="4"/>
          <c:order val="4"/>
          <c:tx>
            <c:strRef>
              <c:f>Sheet2!$F$3:$F$4</c:f>
              <c:strCache>
                <c:ptCount val="1"/>
                <c:pt idx="0">
                  <c:v>Legal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58D-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58F-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591-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593-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595-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597-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599-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59B-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59D-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59F-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5A1-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5A3-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5A5-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5A7-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5A9-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5AB-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5AD-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5AF-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5B1-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5B3-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5B5-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5B7-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5B9-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5BB-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5BD-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5BF-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5C1-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5C3-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5C5-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5C7-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5C9-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5CB-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5CD-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5CF-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5D1-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5D3-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5D5-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5D7-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5D9-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5DB-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5DD-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5DF-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5E1-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5E3-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5E5-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5E7-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5E9-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5EB-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5ED-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5EF-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5F1-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5F3-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5F5-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5F7-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5F9-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5FB-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5FD-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5FF-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601-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603-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605-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607-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609-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60B-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60D-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60F-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611-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613-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615-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617-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619-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61B-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61D-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61F-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621-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623-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625-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627-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629-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62B-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62D-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62F-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631-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633-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635-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637-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639-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63B-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63D-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63F-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641-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643-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645-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647-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649-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64B-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64D-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64F-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651-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653-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655-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657-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659-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65B-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65D-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65F-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661-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663-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665-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667-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669-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66B-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66D-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66F-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671-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673-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675-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677-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679-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67B-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67D-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67F-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681-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683-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685-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687-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689-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68B-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68D-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68F-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691-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693-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695-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697-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699-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69B-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69D-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69F-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6A1-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6A3-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6A5-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6A7-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6A9-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6AB-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6AD-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6AF-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6B1-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6B3-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6B5-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6B7-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6B9-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6BB-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6BD-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6BF-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6C1-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6C3-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6C5-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6C7-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6C9-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6CB-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6CD-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6CF-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6D1-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6D3-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6D5-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6D7-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6D9-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6DB-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6DD-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6DF-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6E1-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6E3-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6E5-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6E7-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6E9-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6EB-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6ED-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Sheet2!$F$5:$F$182</c:f>
              <c:numCache>
                <c:formatCode>General</c:formatCode>
                <c:ptCount val="177"/>
                <c:pt idx="11">
                  <c:v>1</c:v>
                </c:pt>
                <c:pt idx="16">
                  <c:v>1</c:v>
                </c:pt>
                <c:pt idx="18">
                  <c:v>1</c:v>
                </c:pt>
                <c:pt idx="23">
                  <c:v>1</c:v>
                </c:pt>
                <c:pt idx="24">
                  <c:v>1</c:v>
                </c:pt>
                <c:pt idx="36">
                  <c:v>1</c:v>
                </c:pt>
                <c:pt idx="54">
                  <c:v>1</c:v>
                </c:pt>
                <c:pt idx="59">
                  <c:v>1</c:v>
                </c:pt>
                <c:pt idx="67">
                  <c:v>1</c:v>
                </c:pt>
                <c:pt idx="89">
                  <c:v>1</c:v>
                </c:pt>
                <c:pt idx="94">
                  <c:v>2</c:v>
                </c:pt>
                <c:pt idx="114">
                  <c:v>1</c:v>
                </c:pt>
                <c:pt idx="124">
                  <c:v>1</c:v>
                </c:pt>
                <c:pt idx="125">
                  <c:v>2</c:v>
                </c:pt>
                <c:pt idx="170">
                  <c:v>1</c:v>
                </c:pt>
                <c:pt idx="174">
                  <c:v>1</c:v>
                </c:pt>
              </c:numCache>
            </c:numRef>
          </c:val>
          <c:extLst>
            <c:ext xmlns:c16="http://schemas.microsoft.com/office/drawing/2014/chart" uri="{C3380CC4-5D6E-409C-BE32-E72D297353CC}">
              <c16:uniqueId val="{000006EE-F2F9-476E-B70A-635D844C3936}"/>
            </c:ext>
          </c:extLst>
        </c:ser>
        <c:ser>
          <c:idx val="5"/>
          <c:order val="5"/>
          <c:tx>
            <c:strRef>
              <c:f>Sheet2!$G$3:$G$4</c:f>
              <c:strCache>
                <c:ptCount val="1"/>
                <c:pt idx="0">
                  <c:v>Marketing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6F0-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6F2-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6F4-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6F6-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6F8-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6FA-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6FC-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6FE-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700-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702-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704-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706-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708-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70A-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70C-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70E-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710-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712-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714-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716-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718-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71A-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71C-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71E-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720-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722-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724-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726-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728-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72A-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72C-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72E-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730-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732-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734-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736-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738-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73A-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73C-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73E-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740-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742-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744-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746-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748-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74A-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74C-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74E-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750-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752-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754-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756-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758-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75A-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75C-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75E-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760-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762-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764-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766-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768-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76A-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76C-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76E-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770-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772-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774-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776-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778-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77A-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77C-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77E-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780-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782-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784-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786-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788-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78A-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78C-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78E-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790-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792-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794-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796-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798-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79A-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79C-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79E-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7A0-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7A2-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7A4-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7A6-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7A8-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7AA-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7AC-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7AE-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7B0-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7B2-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7B4-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7B6-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7B8-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7BA-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7BC-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7BE-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7C0-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7C2-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7C4-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7C6-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7C8-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7CA-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7CC-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7CE-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7D0-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7D2-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7D4-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7D6-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7D8-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7DA-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7DC-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7DE-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7E0-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7E2-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7E4-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7E6-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7E8-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7EA-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7EC-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7EE-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7F0-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7F2-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7F4-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7F6-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7F8-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7FA-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7FC-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7FE-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800-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802-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804-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806-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808-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80A-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80C-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80E-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810-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812-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814-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816-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818-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81A-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81C-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81E-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820-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822-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824-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826-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828-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82A-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82C-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82E-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830-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832-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834-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836-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838-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83A-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83C-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83E-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840-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842-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844-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846-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848-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84A-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84C-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84E-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850-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Sheet2!$G$5:$G$182</c:f>
              <c:numCache>
                <c:formatCode>General</c:formatCode>
                <c:ptCount val="177"/>
                <c:pt idx="4">
                  <c:v>1</c:v>
                </c:pt>
                <c:pt idx="32">
                  <c:v>1</c:v>
                </c:pt>
                <c:pt idx="33">
                  <c:v>1</c:v>
                </c:pt>
                <c:pt idx="40">
                  <c:v>1</c:v>
                </c:pt>
                <c:pt idx="43">
                  <c:v>1</c:v>
                </c:pt>
                <c:pt idx="99">
                  <c:v>1</c:v>
                </c:pt>
                <c:pt idx="101">
                  <c:v>1</c:v>
                </c:pt>
                <c:pt idx="138">
                  <c:v>1</c:v>
                </c:pt>
                <c:pt idx="143">
                  <c:v>1</c:v>
                </c:pt>
                <c:pt idx="175">
                  <c:v>1</c:v>
                </c:pt>
              </c:numCache>
            </c:numRef>
          </c:val>
          <c:extLst>
            <c:ext xmlns:c16="http://schemas.microsoft.com/office/drawing/2014/chart" uri="{C3380CC4-5D6E-409C-BE32-E72D297353CC}">
              <c16:uniqueId val="{00000851-F2F9-476E-B70A-635D844C3936}"/>
            </c:ext>
          </c:extLst>
        </c:ser>
        <c:ser>
          <c:idx val="6"/>
          <c:order val="6"/>
          <c:tx>
            <c:strRef>
              <c:f>Sheet2!$H$3:$H$4</c:f>
              <c:strCache>
                <c:ptCount val="1"/>
                <c:pt idx="0">
                  <c:v>NULL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853-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855-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857-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859-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85B-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85D-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85F-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861-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863-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865-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867-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869-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86B-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86D-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86F-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871-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873-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875-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877-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879-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87B-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87D-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87F-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881-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883-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885-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887-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889-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88B-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88D-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88F-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891-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893-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895-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897-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899-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89B-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89D-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89F-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8A1-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8A3-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8A5-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8A7-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8A9-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8AB-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8AD-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8AF-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8B1-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8B3-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8B5-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8B7-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8B9-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8BB-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8BD-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8BF-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8C1-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8C3-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8C5-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8C7-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8C9-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8CB-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8CD-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8CF-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8D1-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8D3-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8D5-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8D7-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8D9-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8DB-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8DD-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8DF-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8E1-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8E3-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8E5-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8E7-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8E9-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8EB-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8ED-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8EF-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8F1-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8F3-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8F5-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8F7-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8F9-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8FB-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8FD-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8FF-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901-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903-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905-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907-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909-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90B-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90D-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90F-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911-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913-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915-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917-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919-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91B-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91D-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91F-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921-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923-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925-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927-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929-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92B-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92D-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92F-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931-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933-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935-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937-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939-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93B-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93D-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93F-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941-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943-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945-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947-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949-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94B-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94D-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94F-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951-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953-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955-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957-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959-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95B-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95D-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95F-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961-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963-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965-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967-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969-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96B-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96D-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96F-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971-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973-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975-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977-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979-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97B-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97D-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97F-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981-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983-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985-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987-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989-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98B-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98D-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98F-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991-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993-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995-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997-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999-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99B-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99D-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99F-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9A1-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9A3-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9A5-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9A7-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9A9-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9AB-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9AD-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9AF-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9B1-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9B3-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Sheet2!$H$5:$H$182</c:f>
              <c:numCache>
                <c:formatCode>General</c:formatCode>
                <c:ptCount val="177"/>
                <c:pt idx="20">
                  <c:v>1</c:v>
                </c:pt>
                <c:pt idx="98">
                  <c:v>1</c:v>
                </c:pt>
                <c:pt idx="103">
                  <c:v>1</c:v>
                </c:pt>
                <c:pt idx="131">
                  <c:v>1</c:v>
                </c:pt>
                <c:pt idx="132">
                  <c:v>1</c:v>
                </c:pt>
                <c:pt idx="139">
                  <c:v>1</c:v>
                </c:pt>
                <c:pt idx="147">
                  <c:v>1</c:v>
                </c:pt>
                <c:pt idx="156">
                  <c:v>1</c:v>
                </c:pt>
              </c:numCache>
            </c:numRef>
          </c:val>
          <c:extLst>
            <c:ext xmlns:c16="http://schemas.microsoft.com/office/drawing/2014/chart" uri="{C3380CC4-5D6E-409C-BE32-E72D297353CC}">
              <c16:uniqueId val="{000009B4-F2F9-476E-B70A-635D844C3936}"/>
            </c:ext>
          </c:extLst>
        </c:ser>
        <c:ser>
          <c:idx val="7"/>
          <c:order val="7"/>
          <c:tx>
            <c:strRef>
              <c:f>Sheet2!$I$3:$I$4</c:f>
              <c:strCache>
                <c:ptCount val="1"/>
                <c:pt idx="0">
                  <c:v>Product Management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9B6-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9B8-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9BA-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9BC-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9BE-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9C0-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9C2-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9C4-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9C6-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9C8-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9CA-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9CC-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9CE-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9D0-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9D2-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9D4-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9D6-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9D8-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9DA-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9DC-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9DE-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9E0-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9E2-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9E4-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9E6-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9E8-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9EA-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9EC-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9EE-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9F0-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9F2-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9F4-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9F6-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9F8-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9FA-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9FC-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9FE-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A00-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A02-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A04-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A06-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A08-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A0A-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A0C-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A0E-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A10-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A12-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A14-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A16-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A18-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A1A-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A1C-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A1E-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A20-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A22-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A24-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A26-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A28-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A2A-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A2C-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A2E-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A30-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A32-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A34-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A36-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A38-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A3A-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A3C-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A3E-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A40-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A42-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A44-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A46-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A48-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A4A-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A4C-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A4E-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A50-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A52-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A54-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A56-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A58-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A5A-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A5C-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A5E-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A60-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A62-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A64-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A66-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A68-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A6A-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A6C-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A6E-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A70-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A72-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A74-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A76-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A78-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A7A-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A7C-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A7E-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A80-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A82-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A84-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A86-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A88-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A8A-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A8C-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A8E-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A90-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A92-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A94-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A96-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A98-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A9A-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A9C-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A9E-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AA0-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AA2-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AA4-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AA6-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AA8-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AAA-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AAC-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AAE-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AB0-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AB2-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AB4-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AB6-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AB8-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ABA-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ABC-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ABE-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AC0-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AC2-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AC4-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AC6-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AC8-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ACA-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ACC-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ACE-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AD0-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AD2-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AD4-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AD6-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AD8-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ADA-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ADC-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ADE-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AE0-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AE2-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AE4-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AE6-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AE8-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AEA-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AEC-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AEE-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AF0-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AF2-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AF4-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AF6-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AF8-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AFA-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AFC-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AFE-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B00-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B02-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B04-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B06-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B08-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B0A-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B0C-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B0E-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B10-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B12-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B14-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B16-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Sheet2!$I$5:$I$182</c:f>
              <c:numCache>
                <c:formatCode>General</c:formatCode>
                <c:ptCount val="177"/>
                <c:pt idx="21">
                  <c:v>1</c:v>
                </c:pt>
                <c:pt idx="26">
                  <c:v>2</c:v>
                </c:pt>
                <c:pt idx="31">
                  <c:v>2</c:v>
                </c:pt>
                <c:pt idx="39">
                  <c:v>1</c:v>
                </c:pt>
                <c:pt idx="61">
                  <c:v>1</c:v>
                </c:pt>
                <c:pt idx="68">
                  <c:v>1</c:v>
                </c:pt>
                <c:pt idx="76">
                  <c:v>1</c:v>
                </c:pt>
                <c:pt idx="77">
                  <c:v>2</c:v>
                </c:pt>
                <c:pt idx="107">
                  <c:v>1</c:v>
                </c:pt>
                <c:pt idx="117">
                  <c:v>1</c:v>
                </c:pt>
                <c:pt idx="135">
                  <c:v>1</c:v>
                </c:pt>
                <c:pt idx="136">
                  <c:v>1</c:v>
                </c:pt>
                <c:pt idx="150">
                  <c:v>1</c:v>
                </c:pt>
                <c:pt idx="153">
                  <c:v>1</c:v>
                </c:pt>
                <c:pt idx="165">
                  <c:v>1</c:v>
                </c:pt>
              </c:numCache>
            </c:numRef>
          </c:val>
          <c:extLst>
            <c:ext xmlns:c16="http://schemas.microsoft.com/office/drawing/2014/chart" uri="{C3380CC4-5D6E-409C-BE32-E72D297353CC}">
              <c16:uniqueId val="{00000B17-F2F9-476E-B70A-635D844C3936}"/>
            </c:ext>
          </c:extLst>
        </c:ser>
        <c:ser>
          <c:idx val="8"/>
          <c:order val="8"/>
          <c:tx>
            <c:strRef>
              <c:f>Sheet2!$J$3:$J$4</c:f>
              <c:strCache>
                <c:ptCount val="1"/>
                <c:pt idx="0">
                  <c:v>Research and Development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B19-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B1B-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B1D-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B1F-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B21-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B23-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B25-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B27-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B29-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B2B-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B2D-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B2F-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B31-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B33-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B35-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B37-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B39-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B3B-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B3D-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B3F-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B41-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B43-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B45-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B47-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B49-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B4B-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B4D-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B4F-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B51-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B53-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B55-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B57-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B59-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B5B-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B5D-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B5F-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B61-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B63-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B65-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B67-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B69-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B6B-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B6D-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B6F-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B71-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B73-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B75-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B77-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B79-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B7B-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B7D-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B7F-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B81-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B83-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B85-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B87-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B89-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B8B-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B8D-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B8F-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B91-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B93-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B95-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B97-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B99-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B9B-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B9D-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B9F-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BA1-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BA3-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BA5-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BA7-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BA9-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BAB-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BAD-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BAF-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BB1-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BB3-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BB5-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BB7-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BB9-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BBB-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BBD-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BBF-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BC1-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BC3-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BC5-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BC7-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BC9-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BCB-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BCD-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BCF-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BD1-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BD3-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BD5-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BD7-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BD9-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BDB-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BDD-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BDF-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BE1-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BE3-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BE5-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BE7-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BE9-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BEB-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BED-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BEF-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BF1-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BF3-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BF5-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BF7-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BF9-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BFB-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BFD-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BFF-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C01-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C03-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C05-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C07-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C09-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C0B-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C0D-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C0F-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C11-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C13-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C15-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C17-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C19-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C1B-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C1D-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C1F-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C21-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C23-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C25-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C27-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C29-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C2B-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C2D-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C2F-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C31-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C33-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C35-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C37-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C39-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C3B-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C3D-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C3F-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C41-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C43-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C45-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C47-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C49-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C4B-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C4D-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C4F-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C51-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C53-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C55-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C57-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C59-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C5B-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C5D-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C5F-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C61-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C63-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C65-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C67-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C69-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C6B-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C6D-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C6F-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C71-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C73-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C75-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C77-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C79-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Sheet2!$J$5:$J$182</c:f>
              <c:numCache>
                <c:formatCode>General</c:formatCode>
                <c:ptCount val="177"/>
                <c:pt idx="5">
                  <c:v>1</c:v>
                </c:pt>
                <c:pt idx="22">
                  <c:v>1</c:v>
                </c:pt>
                <c:pt idx="38">
                  <c:v>1</c:v>
                </c:pt>
                <c:pt idx="56">
                  <c:v>1</c:v>
                </c:pt>
                <c:pt idx="66">
                  <c:v>1</c:v>
                </c:pt>
                <c:pt idx="81">
                  <c:v>1</c:v>
                </c:pt>
                <c:pt idx="82">
                  <c:v>1</c:v>
                </c:pt>
                <c:pt idx="90">
                  <c:v>1</c:v>
                </c:pt>
                <c:pt idx="97">
                  <c:v>1</c:v>
                </c:pt>
                <c:pt idx="100">
                  <c:v>1</c:v>
                </c:pt>
                <c:pt idx="111">
                  <c:v>2</c:v>
                </c:pt>
                <c:pt idx="123">
                  <c:v>1</c:v>
                </c:pt>
                <c:pt idx="126">
                  <c:v>1</c:v>
                </c:pt>
                <c:pt idx="148">
                  <c:v>1</c:v>
                </c:pt>
              </c:numCache>
            </c:numRef>
          </c:val>
          <c:extLst>
            <c:ext xmlns:c16="http://schemas.microsoft.com/office/drawing/2014/chart" uri="{C3380CC4-5D6E-409C-BE32-E72D297353CC}">
              <c16:uniqueId val="{00000C7A-F2F9-476E-B70A-635D844C3936}"/>
            </c:ext>
          </c:extLst>
        </c:ser>
        <c:ser>
          <c:idx val="9"/>
          <c:order val="9"/>
          <c:tx>
            <c:strRef>
              <c:f>Sheet2!$K$3:$K$4</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C7C-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C7E-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C80-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C82-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C84-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C86-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C88-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C8A-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C8C-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C8E-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C90-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C92-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C94-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C96-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C98-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C9A-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C9C-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C9E-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CA0-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CA2-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CA4-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CA6-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CA8-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CAA-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CAC-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CAE-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CB0-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CB2-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CB4-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CB6-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CB8-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CBA-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CBC-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CBE-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CC0-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CC2-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CC4-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CC6-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CC8-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CCA-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CCC-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CCE-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CD0-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CD2-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CD4-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CD6-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CD8-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CDA-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CDC-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CDE-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CE0-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CE2-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CE4-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CE6-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CE8-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CEA-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CEC-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CEE-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CF0-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CF2-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CF4-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CF6-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CF8-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CFA-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CFC-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CFE-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D00-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D02-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D04-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D06-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D08-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D0A-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D0C-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D0E-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D10-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D12-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D14-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D16-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D18-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D1A-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D1C-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D1E-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D20-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D22-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D24-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D26-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D28-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D2A-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D2C-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D2E-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D30-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D32-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D34-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D36-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D38-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D3A-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D3C-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D3E-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D40-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D42-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D44-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D46-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D48-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D4A-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D4C-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D4E-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D50-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D52-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D54-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D56-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D58-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D5A-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D5C-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D5E-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D60-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D62-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D64-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D66-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D68-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D6A-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D6C-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D6E-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D70-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D72-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D74-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D76-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D78-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D7A-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D7C-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D7E-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D80-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D82-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D84-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D86-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D88-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D8A-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D8C-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D8E-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D90-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D92-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D94-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D96-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D98-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D9A-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D9C-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D9E-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DA0-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DA2-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DA4-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DA6-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DA8-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DAA-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DAC-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DAE-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DB0-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DB2-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DB4-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DB6-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DB8-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DBA-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DBC-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DBE-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DC0-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DC2-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DC4-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DC6-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DC8-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DCA-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DCC-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DCE-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DD0-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DD2-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DD4-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DD6-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DD8-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DDA-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DDC-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Sheet2!$K$5:$K$182</c:f>
              <c:numCache>
                <c:formatCode>General</c:formatCode>
                <c:ptCount val="177"/>
                <c:pt idx="3">
                  <c:v>1</c:v>
                </c:pt>
                <c:pt idx="6">
                  <c:v>1</c:v>
                </c:pt>
                <c:pt idx="27">
                  <c:v>1</c:v>
                </c:pt>
                <c:pt idx="71">
                  <c:v>1</c:v>
                </c:pt>
                <c:pt idx="93">
                  <c:v>1</c:v>
                </c:pt>
                <c:pt idx="110">
                  <c:v>1</c:v>
                </c:pt>
                <c:pt idx="133">
                  <c:v>1</c:v>
                </c:pt>
                <c:pt idx="157">
                  <c:v>1</c:v>
                </c:pt>
                <c:pt idx="161">
                  <c:v>1</c:v>
                </c:pt>
              </c:numCache>
            </c:numRef>
          </c:val>
          <c:extLst>
            <c:ext xmlns:c16="http://schemas.microsoft.com/office/drawing/2014/chart" uri="{C3380CC4-5D6E-409C-BE32-E72D297353CC}">
              <c16:uniqueId val="{00000DDD-F2F9-476E-B70A-635D844C3936}"/>
            </c:ext>
          </c:extLst>
        </c:ser>
        <c:ser>
          <c:idx val="10"/>
          <c:order val="10"/>
          <c:tx>
            <c:strRef>
              <c:f>Sheet2!$L$3:$L$4</c:f>
              <c:strCache>
                <c:ptCount val="1"/>
                <c:pt idx="0">
                  <c:v>Services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DDF-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DE1-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DE3-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DE5-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DE7-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DE9-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DEB-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DED-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DEF-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DF1-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DF3-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DF5-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DF7-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DF9-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DFB-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DFD-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DFF-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E01-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E03-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E05-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E07-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E09-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E0B-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E0D-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E0F-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E11-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E13-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E15-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E17-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E19-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E1B-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E1D-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E1F-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E21-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E23-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E25-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E27-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E29-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E2B-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E2D-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E2F-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E31-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E33-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E35-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E37-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E39-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E3B-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E3D-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E3F-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E41-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E43-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E45-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E47-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E49-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E4B-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E4D-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E4F-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E51-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E53-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E55-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E57-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E59-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E5B-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E5D-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E5F-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E61-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E63-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E65-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E67-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E69-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E6B-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E6D-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E6F-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E71-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E73-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E75-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E77-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E79-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E7B-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E7D-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E7F-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E81-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E83-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E85-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E87-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E89-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E8B-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E8D-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E8F-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E91-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E93-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E95-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E97-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E99-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E9B-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E9D-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E9F-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EA1-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EA3-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EA5-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EA7-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EA9-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EAB-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EAD-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EAF-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EB1-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EB3-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EB5-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EB7-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EB9-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EBB-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EBD-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EBF-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EC1-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EC3-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EC5-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EC7-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EC9-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ECB-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ECD-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ECF-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ED1-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ED3-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ED5-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ED7-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ED9-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EDB-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EDD-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EDF-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EE1-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EE3-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EE5-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EE7-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EE9-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EEB-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EED-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EEF-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EF1-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EF3-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EF5-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EF7-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EF9-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EFB-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EFD-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EFF-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F01-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F03-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F05-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F07-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F09-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F0B-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F0D-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F0F-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F11-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F13-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F15-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F17-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F19-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F1B-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F1D-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F1F-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F21-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0F23-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0F25-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0F27-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0F29-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0F2B-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0F2D-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F2F-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F31-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F33-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F35-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F37-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F39-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F3B-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F3D-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F3F-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Sheet2!$L$5:$L$182</c:f>
              <c:numCache>
                <c:formatCode>General</c:formatCode>
                <c:ptCount val="177"/>
                <c:pt idx="0">
                  <c:v>1</c:v>
                </c:pt>
                <c:pt idx="48">
                  <c:v>1</c:v>
                </c:pt>
                <c:pt idx="52">
                  <c:v>2</c:v>
                </c:pt>
                <c:pt idx="63">
                  <c:v>1</c:v>
                </c:pt>
                <c:pt idx="73">
                  <c:v>1</c:v>
                </c:pt>
                <c:pt idx="85">
                  <c:v>1</c:v>
                </c:pt>
                <c:pt idx="86">
                  <c:v>1</c:v>
                </c:pt>
                <c:pt idx="95">
                  <c:v>2</c:v>
                </c:pt>
                <c:pt idx="119">
                  <c:v>1</c:v>
                </c:pt>
                <c:pt idx="128">
                  <c:v>2</c:v>
                </c:pt>
                <c:pt idx="129">
                  <c:v>1</c:v>
                </c:pt>
                <c:pt idx="144">
                  <c:v>1</c:v>
                </c:pt>
                <c:pt idx="145">
                  <c:v>1</c:v>
                </c:pt>
              </c:numCache>
            </c:numRef>
          </c:val>
          <c:extLst>
            <c:ext xmlns:c16="http://schemas.microsoft.com/office/drawing/2014/chart" uri="{C3380CC4-5D6E-409C-BE32-E72D297353CC}">
              <c16:uniqueId val="{00000F40-F2F9-476E-B70A-635D844C3936}"/>
            </c:ext>
          </c:extLst>
        </c:ser>
        <c:ser>
          <c:idx val="11"/>
          <c:order val="11"/>
          <c:tx>
            <c:strRef>
              <c:f>Sheet2!$M$3:$M$4</c:f>
              <c:strCache>
                <c:ptCount val="1"/>
                <c:pt idx="0">
                  <c:v>Support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F42-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F44-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F46-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F48-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F4A-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F4C-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F4E-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F50-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F52-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F54-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F56-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F58-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F5A-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F5C-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F5E-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F60-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F62-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F64-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F66-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F68-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F6A-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F6C-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F6E-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F70-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F72-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F74-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F76-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F78-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F7A-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F7C-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F7E-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F80-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F82-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F84-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F86-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F88-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F8A-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F8C-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F8E-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F90-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F92-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F94-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F96-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F98-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F9A-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F9C-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F9E-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FA0-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FA2-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FA4-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FA6-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FA8-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FAA-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FAC-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FAE-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FB0-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FB2-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FB4-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FB6-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FB8-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FBA-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FBC-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FBE-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FC0-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FC2-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FC4-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FC6-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FC8-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FCA-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FCC-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FCE-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FD0-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FD2-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FD4-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FD6-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FD8-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FDA-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FDC-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FDE-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FE0-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FE2-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FE4-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FE6-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FE8-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FEA-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FEC-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FEE-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FF0-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FF2-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FF4-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FF6-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FF8-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FFA-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FFC-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FFE-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1000-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1002-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1004-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1006-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1008-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100A-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100C-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100E-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1010-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1012-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1014-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1016-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1018-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101A-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101C-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101E-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1020-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1022-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1024-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1026-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1028-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102A-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102C-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102E-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1030-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1032-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1034-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1036-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1038-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103A-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103C-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103E-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1040-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1042-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1044-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1046-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1048-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104A-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104C-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104E-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1050-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1052-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1054-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1056-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1058-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105A-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105C-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105E-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1060-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1062-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1064-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1066-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1068-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106A-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106C-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106E-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1070-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1072-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1074-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1076-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1078-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107A-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107C-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107E-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1080-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1082-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1084-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1086-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1088-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108A-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108C-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108E-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1090-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1092-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1094-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1096-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1098-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109A-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109C-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109E-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10A0-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10A2-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Sheet2!$M$5:$M$182</c:f>
              <c:numCache>
                <c:formatCode>General</c:formatCode>
                <c:ptCount val="177"/>
                <c:pt idx="10">
                  <c:v>1</c:v>
                </c:pt>
                <c:pt idx="30">
                  <c:v>1</c:v>
                </c:pt>
                <c:pt idx="34">
                  <c:v>1</c:v>
                </c:pt>
                <c:pt idx="41">
                  <c:v>2</c:v>
                </c:pt>
                <c:pt idx="72">
                  <c:v>1</c:v>
                </c:pt>
                <c:pt idx="78">
                  <c:v>1</c:v>
                </c:pt>
                <c:pt idx="83">
                  <c:v>1</c:v>
                </c:pt>
                <c:pt idx="112">
                  <c:v>1</c:v>
                </c:pt>
                <c:pt idx="116">
                  <c:v>2</c:v>
                </c:pt>
                <c:pt idx="134">
                  <c:v>1</c:v>
                </c:pt>
                <c:pt idx="141">
                  <c:v>1</c:v>
                </c:pt>
                <c:pt idx="154">
                  <c:v>1</c:v>
                </c:pt>
                <c:pt idx="167">
                  <c:v>1</c:v>
                </c:pt>
                <c:pt idx="171">
                  <c:v>1</c:v>
                </c:pt>
                <c:pt idx="173">
                  <c:v>1</c:v>
                </c:pt>
              </c:numCache>
            </c:numRef>
          </c:val>
          <c:extLst>
            <c:ext xmlns:c16="http://schemas.microsoft.com/office/drawing/2014/chart" uri="{C3380CC4-5D6E-409C-BE32-E72D297353CC}">
              <c16:uniqueId val="{000010A3-F2F9-476E-B70A-635D844C3936}"/>
            </c:ext>
          </c:extLst>
        </c:ser>
        <c:ser>
          <c:idx val="12"/>
          <c:order val="12"/>
          <c:tx>
            <c:strRef>
              <c:f>Sheet2!$N$3:$N$4</c:f>
              <c:strCache>
                <c:ptCount val="1"/>
                <c:pt idx="0">
                  <c:v>Training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10A5-F2F9-476E-B70A-635D844C39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10A7-F2F9-476E-B70A-635D844C39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10A9-F2F9-476E-B70A-635D844C39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10AB-F2F9-476E-B70A-635D844C39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10AD-F2F9-476E-B70A-635D844C393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10AF-F2F9-476E-B70A-635D844C393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10B1-F2F9-476E-B70A-635D844C393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10B3-F2F9-476E-B70A-635D844C393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10B5-F2F9-476E-B70A-635D844C393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10B7-F2F9-476E-B70A-635D844C393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10B9-F2F9-476E-B70A-635D844C393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10BB-F2F9-476E-B70A-635D844C393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10BD-F2F9-476E-B70A-635D844C393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10BF-F2F9-476E-B70A-635D844C393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10C1-F2F9-476E-B70A-635D844C393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10C3-F2F9-476E-B70A-635D844C393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10C5-F2F9-476E-B70A-635D844C393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10C7-F2F9-476E-B70A-635D844C393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10C9-F2F9-476E-B70A-635D844C393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10CB-F2F9-476E-B70A-635D844C393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10CD-F2F9-476E-B70A-635D844C393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10CF-F2F9-476E-B70A-635D844C393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10D1-F2F9-476E-B70A-635D844C393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10D3-F2F9-476E-B70A-635D844C393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10D5-F2F9-476E-B70A-635D844C393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10D7-F2F9-476E-B70A-635D844C393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10D9-F2F9-476E-B70A-635D844C393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10DB-F2F9-476E-B70A-635D844C393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10DD-F2F9-476E-B70A-635D844C393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10DF-F2F9-476E-B70A-635D844C3936}"/>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10E1-F2F9-476E-B70A-635D844C3936}"/>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10E3-F2F9-476E-B70A-635D844C3936}"/>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10E5-F2F9-476E-B70A-635D844C3936}"/>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10E7-F2F9-476E-B70A-635D844C3936}"/>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10E9-F2F9-476E-B70A-635D844C3936}"/>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10EB-F2F9-476E-B70A-635D844C3936}"/>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10ED-F2F9-476E-B70A-635D844C3936}"/>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10EF-F2F9-476E-B70A-635D844C3936}"/>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10F1-F2F9-476E-B70A-635D844C3936}"/>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10F3-F2F9-476E-B70A-635D844C3936}"/>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10F5-F2F9-476E-B70A-635D844C3936}"/>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10F7-F2F9-476E-B70A-635D844C3936}"/>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10F9-F2F9-476E-B70A-635D844C3936}"/>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10FB-F2F9-476E-B70A-635D844C3936}"/>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10FD-F2F9-476E-B70A-635D844C3936}"/>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10FF-F2F9-476E-B70A-635D844C3936}"/>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1101-F2F9-476E-B70A-635D844C3936}"/>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1103-F2F9-476E-B70A-635D844C3936}"/>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1105-F2F9-476E-B70A-635D844C3936}"/>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1107-F2F9-476E-B70A-635D844C3936}"/>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1109-F2F9-476E-B70A-635D844C3936}"/>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110B-F2F9-476E-B70A-635D844C3936}"/>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110D-F2F9-476E-B70A-635D844C3936}"/>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110F-F2F9-476E-B70A-635D844C3936}"/>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1111-F2F9-476E-B70A-635D844C3936}"/>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1113-F2F9-476E-B70A-635D844C3936}"/>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1115-F2F9-476E-B70A-635D844C3936}"/>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1117-F2F9-476E-B70A-635D844C3936}"/>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1119-F2F9-476E-B70A-635D844C3936}"/>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111B-F2F9-476E-B70A-635D844C3936}"/>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111D-F2F9-476E-B70A-635D844C3936}"/>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111F-F2F9-476E-B70A-635D844C3936}"/>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1121-F2F9-476E-B70A-635D844C3936}"/>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1123-F2F9-476E-B70A-635D844C3936}"/>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1125-F2F9-476E-B70A-635D844C3936}"/>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1127-F2F9-476E-B70A-635D844C3936}"/>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1129-F2F9-476E-B70A-635D844C3936}"/>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112B-F2F9-476E-B70A-635D844C3936}"/>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112D-F2F9-476E-B70A-635D844C3936}"/>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112F-F2F9-476E-B70A-635D844C3936}"/>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1131-F2F9-476E-B70A-635D844C3936}"/>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1133-F2F9-476E-B70A-635D844C3936}"/>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1135-F2F9-476E-B70A-635D844C3936}"/>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1137-F2F9-476E-B70A-635D844C3936}"/>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1139-F2F9-476E-B70A-635D844C3936}"/>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113B-F2F9-476E-B70A-635D844C3936}"/>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113D-F2F9-476E-B70A-635D844C3936}"/>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113F-F2F9-476E-B70A-635D844C3936}"/>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1141-F2F9-476E-B70A-635D844C3936}"/>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1143-F2F9-476E-B70A-635D844C3936}"/>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1145-F2F9-476E-B70A-635D844C3936}"/>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1147-F2F9-476E-B70A-635D844C3936}"/>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1149-F2F9-476E-B70A-635D844C3936}"/>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114B-F2F9-476E-B70A-635D844C3936}"/>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114D-F2F9-476E-B70A-635D844C3936}"/>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114F-F2F9-476E-B70A-635D844C3936}"/>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1151-F2F9-476E-B70A-635D844C3936}"/>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1153-F2F9-476E-B70A-635D844C3936}"/>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1155-F2F9-476E-B70A-635D844C3936}"/>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1157-F2F9-476E-B70A-635D844C3936}"/>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1159-F2F9-476E-B70A-635D844C3936}"/>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115B-F2F9-476E-B70A-635D844C3936}"/>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115D-F2F9-476E-B70A-635D844C3936}"/>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115F-F2F9-476E-B70A-635D844C3936}"/>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1161-F2F9-476E-B70A-635D844C3936}"/>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1163-F2F9-476E-B70A-635D844C3936}"/>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1165-F2F9-476E-B70A-635D844C3936}"/>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1167-F2F9-476E-B70A-635D844C3936}"/>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1169-F2F9-476E-B70A-635D844C3936}"/>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116B-F2F9-476E-B70A-635D844C3936}"/>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116D-F2F9-476E-B70A-635D844C3936}"/>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116F-F2F9-476E-B70A-635D844C3936}"/>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1171-F2F9-476E-B70A-635D844C3936}"/>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1173-F2F9-476E-B70A-635D844C3936}"/>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1175-F2F9-476E-B70A-635D844C3936}"/>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1177-F2F9-476E-B70A-635D844C3936}"/>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1179-F2F9-476E-B70A-635D844C3936}"/>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117B-F2F9-476E-B70A-635D844C3936}"/>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117D-F2F9-476E-B70A-635D844C3936}"/>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117F-F2F9-476E-B70A-635D844C3936}"/>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1181-F2F9-476E-B70A-635D844C3936}"/>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1183-F2F9-476E-B70A-635D844C3936}"/>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1185-F2F9-476E-B70A-635D844C3936}"/>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1187-F2F9-476E-B70A-635D844C3936}"/>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1189-F2F9-476E-B70A-635D844C3936}"/>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118B-F2F9-476E-B70A-635D844C3936}"/>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118D-F2F9-476E-B70A-635D844C3936}"/>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118F-F2F9-476E-B70A-635D844C3936}"/>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1191-F2F9-476E-B70A-635D844C3936}"/>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1193-F2F9-476E-B70A-635D844C3936}"/>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1195-F2F9-476E-B70A-635D844C3936}"/>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1197-F2F9-476E-B70A-635D844C3936}"/>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1199-F2F9-476E-B70A-635D844C3936}"/>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119B-F2F9-476E-B70A-635D844C3936}"/>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119D-F2F9-476E-B70A-635D844C3936}"/>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119F-F2F9-476E-B70A-635D844C3936}"/>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11A1-F2F9-476E-B70A-635D844C3936}"/>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11A3-F2F9-476E-B70A-635D844C3936}"/>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11A5-F2F9-476E-B70A-635D844C3936}"/>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11A7-F2F9-476E-B70A-635D844C3936}"/>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11A9-F2F9-476E-B70A-635D844C3936}"/>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11AB-F2F9-476E-B70A-635D844C3936}"/>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11AD-F2F9-476E-B70A-635D844C3936}"/>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11AF-F2F9-476E-B70A-635D844C3936}"/>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11B1-F2F9-476E-B70A-635D844C3936}"/>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11B3-F2F9-476E-B70A-635D844C3936}"/>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11B5-F2F9-476E-B70A-635D844C3936}"/>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11B7-F2F9-476E-B70A-635D844C3936}"/>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11B9-F2F9-476E-B70A-635D844C3936}"/>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11BB-F2F9-476E-B70A-635D844C3936}"/>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11BD-F2F9-476E-B70A-635D844C3936}"/>
              </c:ext>
            </c:extLst>
          </c:dPt>
          <c:dPt>
            <c:idx val="14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11BF-F2F9-476E-B70A-635D844C3936}"/>
              </c:ext>
            </c:extLst>
          </c:dPt>
          <c:dPt>
            <c:idx val="14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11C1-F2F9-476E-B70A-635D844C3936}"/>
              </c:ext>
            </c:extLst>
          </c:dPt>
          <c:dPt>
            <c:idx val="14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11C3-F2F9-476E-B70A-635D844C3936}"/>
              </c:ext>
            </c:extLst>
          </c:dPt>
          <c:dPt>
            <c:idx val="144"/>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11C5-F2F9-476E-B70A-635D844C3936}"/>
              </c:ext>
            </c:extLst>
          </c:dPt>
          <c:dPt>
            <c:idx val="145"/>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11C7-F2F9-476E-B70A-635D844C3936}"/>
              </c:ext>
            </c:extLst>
          </c:dPt>
          <c:dPt>
            <c:idx val="1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11C9-F2F9-476E-B70A-635D844C3936}"/>
              </c:ext>
            </c:extLst>
          </c:dPt>
          <c:dPt>
            <c:idx val="147"/>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11CB-F2F9-476E-B70A-635D844C3936}"/>
              </c:ext>
            </c:extLst>
          </c:dPt>
          <c:dPt>
            <c:idx val="148"/>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11CD-F2F9-476E-B70A-635D844C3936}"/>
              </c:ext>
            </c:extLst>
          </c:dPt>
          <c:dPt>
            <c:idx val="149"/>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11CF-F2F9-476E-B70A-635D844C3936}"/>
              </c:ext>
            </c:extLst>
          </c:dPt>
          <c:dPt>
            <c:idx val="150"/>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11D1-F2F9-476E-B70A-635D844C3936}"/>
              </c:ext>
            </c:extLst>
          </c:dPt>
          <c:dPt>
            <c:idx val="151"/>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11D3-F2F9-476E-B70A-635D844C3936}"/>
              </c:ext>
            </c:extLst>
          </c:dPt>
          <c:dPt>
            <c:idx val="15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11D5-F2F9-476E-B70A-635D844C3936}"/>
              </c:ext>
            </c:extLst>
          </c:dPt>
          <c:dPt>
            <c:idx val="153"/>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11D7-F2F9-476E-B70A-635D844C3936}"/>
              </c:ext>
            </c:extLst>
          </c:dPt>
          <c:dPt>
            <c:idx val="154"/>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11D9-F2F9-476E-B70A-635D844C3936}"/>
              </c:ext>
            </c:extLst>
          </c:dPt>
          <c:dPt>
            <c:idx val="155"/>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11DB-F2F9-476E-B70A-635D844C3936}"/>
              </c:ext>
            </c:extLst>
          </c:dPt>
          <c:dPt>
            <c:idx val="156"/>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11DD-F2F9-476E-B70A-635D844C3936}"/>
              </c:ext>
            </c:extLst>
          </c:dPt>
          <c:dPt>
            <c:idx val="157"/>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11DF-F2F9-476E-B70A-635D844C3936}"/>
              </c:ext>
            </c:extLst>
          </c:dPt>
          <c:dPt>
            <c:idx val="158"/>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11E1-F2F9-476E-B70A-635D844C3936}"/>
              </c:ext>
            </c:extLst>
          </c:dPt>
          <c:dPt>
            <c:idx val="159"/>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11E3-F2F9-476E-B70A-635D844C3936}"/>
              </c:ext>
            </c:extLst>
          </c:dPt>
          <c:dPt>
            <c:idx val="160"/>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11E5-F2F9-476E-B70A-635D844C3936}"/>
              </c:ext>
            </c:extLst>
          </c:dPt>
          <c:dPt>
            <c:idx val="161"/>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11E7-F2F9-476E-B70A-635D844C3936}"/>
              </c:ext>
            </c:extLst>
          </c:dPt>
          <c:dPt>
            <c:idx val="162"/>
            <c:bubble3D val="0"/>
            <c:spPr>
              <a:solidFill>
                <a:schemeClr val="accent1"/>
              </a:solidFill>
              <a:ln w="19050">
                <a:solidFill>
                  <a:schemeClr val="lt1"/>
                </a:solidFill>
              </a:ln>
              <a:effectLst/>
            </c:spPr>
            <c:extLst>
              <c:ext xmlns:c16="http://schemas.microsoft.com/office/drawing/2014/chart" uri="{C3380CC4-5D6E-409C-BE32-E72D297353CC}">
                <c16:uniqueId val="{000011E9-F2F9-476E-B70A-635D844C3936}"/>
              </c:ext>
            </c:extLst>
          </c:dPt>
          <c:dPt>
            <c:idx val="163"/>
            <c:bubble3D val="0"/>
            <c:spPr>
              <a:solidFill>
                <a:schemeClr val="accent2"/>
              </a:solidFill>
              <a:ln w="19050">
                <a:solidFill>
                  <a:schemeClr val="lt1"/>
                </a:solidFill>
              </a:ln>
              <a:effectLst/>
            </c:spPr>
            <c:extLst>
              <c:ext xmlns:c16="http://schemas.microsoft.com/office/drawing/2014/chart" uri="{C3380CC4-5D6E-409C-BE32-E72D297353CC}">
                <c16:uniqueId val="{000011EB-F2F9-476E-B70A-635D844C3936}"/>
              </c:ext>
            </c:extLst>
          </c:dPt>
          <c:dPt>
            <c:idx val="164"/>
            <c:bubble3D val="0"/>
            <c:spPr>
              <a:solidFill>
                <a:schemeClr val="accent3"/>
              </a:solidFill>
              <a:ln w="19050">
                <a:solidFill>
                  <a:schemeClr val="lt1"/>
                </a:solidFill>
              </a:ln>
              <a:effectLst/>
            </c:spPr>
            <c:extLst>
              <c:ext xmlns:c16="http://schemas.microsoft.com/office/drawing/2014/chart" uri="{C3380CC4-5D6E-409C-BE32-E72D297353CC}">
                <c16:uniqueId val="{000011ED-F2F9-476E-B70A-635D844C3936}"/>
              </c:ext>
            </c:extLst>
          </c:dPt>
          <c:dPt>
            <c:idx val="165"/>
            <c:bubble3D val="0"/>
            <c:spPr>
              <a:solidFill>
                <a:schemeClr val="accent4"/>
              </a:solidFill>
              <a:ln w="19050">
                <a:solidFill>
                  <a:schemeClr val="lt1"/>
                </a:solidFill>
              </a:ln>
              <a:effectLst/>
            </c:spPr>
            <c:extLst>
              <c:ext xmlns:c16="http://schemas.microsoft.com/office/drawing/2014/chart" uri="{C3380CC4-5D6E-409C-BE32-E72D297353CC}">
                <c16:uniqueId val="{000011EF-F2F9-476E-B70A-635D844C3936}"/>
              </c:ext>
            </c:extLst>
          </c:dPt>
          <c:dPt>
            <c:idx val="166"/>
            <c:bubble3D val="0"/>
            <c:spPr>
              <a:solidFill>
                <a:schemeClr val="accent5"/>
              </a:solidFill>
              <a:ln w="19050">
                <a:solidFill>
                  <a:schemeClr val="lt1"/>
                </a:solidFill>
              </a:ln>
              <a:effectLst/>
            </c:spPr>
            <c:extLst>
              <c:ext xmlns:c16="http://schemas.microsoft.com/office/drawing/2014/chart" uri="{C3380CC4-5D6E-409C-BE32-E72D297353CC}">
                <c16:uniqueId val="{000011F1-F2F9-476E-B70A-635D844C3936}"/>
              </c:ext>
            </c:extLst>
          </c:dPt>
          <c:dPt>
            <c:idx val="167"/>
            <c:bubble3D val="0"/>
            <c:spPr>
              <a:solidFill>
                <a:schemeClr val="accent6"/>
              </a:solidFill>
              <a:ln w="19050">
                <a:solidFill>
                  <a:schemeClr val="lt1"/>
                </a:solidFill>
              </a:ln>
              <a:effectLst/>
            </c:spPr>
            <c:extLst>
              <c:ext xmlns:c16="http://schemas.microsoft.com/office/drawing/2014/chart" uri="{C3380CC4-5D6E-409C-BE32-E72D297353CC}">
                <c16:uniqueId val="{000011F3-F2F9-476E-B70A-635D844C3936}"/>
              </c:ext>
            </c:extLst>
          </c:dPt>
          <c:dPt>
            <c:idx val="168"/>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11F5-F2F9-476E-B70A-635D844C3936}"/>
              </c:ext>
            </c:extLst>
          </c:dPt>
          <c:dPt>
            <c:idx val="169"/>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11F7-F2F9-476E-B70A-635D844C3936}"/>
              </c:ext>
            </c:extLst>
          </c:dPt>
          <c:dPt>
            <c:idx val="170"/>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11F9-F2F9-476E-B70A-635D844C3936}"/>
              </c:ext>
            </c:extLst>
          </c:dPt>
          <c:dPt>
            <c:idx val="171"/>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11FB-F2F9-476E-B70A-635D844C3936}"/>
              </c:ext>
            </c:extLst>
          </c:dPt>
          <c:dPt>
            <c:idx val="17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11FD-F2F9-476E-B70A-635D844C3936}"/>
              </c:ext>
            </c:extLst>
          </c:dPt>
          <c:dPt>
            <c:idx val="17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11FF-F2F9-476E-B70A-635D844C3936}"/>
              </c:ext>
            </c:extLst>
          </c:dPt>
          <c:dPt>
            <c:idx val="174"/>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1201-F2F9-476E-B70A-635D844C3936}"/>
              </c:ext>
            </c:extLst>
          </c:dPt>
          <c:dPt>
            <c:idx val="175"/>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1203-F2F9-476E-B70A-635D844C3936}"/>
              </c:ext>
            </c:extLst>
          </c:dPt>
          <c:dPt>
            <c:idx val="176"/>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1205-F2F9-476E-B70A-635D844C3936}"/>
              </c:ext>
            </c:extLst>
          </c:dPt>
          <c:cat>
            <c:strRef>
              <c:f>Sheet2!$A$5:$A$182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Sheet2!$N$5:$N$182</c:f>
              <c:numCache>
                <c:formatCode>General</c:formatCode>
                <c:ptCount val="177"/>
                <c:pt idx="29">
                  <c:v>1</c:v>
                </c:pt>
                <c:pt idx="55">
                  <c:v>1</c:v>
                </c:pt>
                <c:pt idx="64">
                  <c:v>1</c:v>
                </c:pt>
                <c:pt idx="74">
                  <c:v>1</c:v>
                </c:pt>
                <c:pt idx="80">
                  <c:v>1</c:v>
                </c:pt>
                <c:pt idx="102">
                  <c:v>2</c:v>
                </c:pt>
                <c:pt idx="106">
                  <c:v>1</c:v>
                </c:pt>
                <c:pt idx="113">
                  <c:v>2</c:v>
                </c:pt>
                <c:pt idx="118">
                  <c:v>1</c:v>
                </c:pt>
                <c:pt idx="121">
                  <c:v>1</c:v>
                </c:pt>
                <c:pt idx="122">
                  <c:v>1</c:v>
                </c:pt>
                <c:pt idx="127">
                  <c:v>1</c:v>
                </c:pt>
                <c:pt idx="155">
                  <c:v>1</c:v>
                </c:pt>
                <c:pt idx="164">
                  <c:v>2</c:v>
                </c:pt>
                <c:pt idx="169">
                  <c:v>1</c:v>
                </c:pt>
                <c:pt idx="172">
                  <c:v>1</c:v>
                </c:pt>
              </c:numCache>
            </c:numRef>
          </c:val>
          <c:extLst>
            <c:ext xmlns:c16="http://schemas.microsoft.com/office/drawing/2014/chart" uri="{C3380CC4-5D6E-409C-BE32-E72D297353CC}">
              <c16:uniqueId val="{00001206-F2F9-476E-B70A-635D844C393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15"/>
          <p:cNvGrpSpPr/>
          <p:nvPr/>
        </p:nvGrpSpPr>
        <p:grpSpPr>
          <a:xfrm>
            <a:off x="0" y="-8467"/>
            <a:ext cx="12192000" cy="6866467"/>
            <a:chOff x="0" y="-8467"/>
            <a:chExt cx="12192000" cy="6866467"/>
          </a:xfrm>
        </p:grpSpPr>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1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6"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7"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8"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1048619"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620"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21" name="Footer Placeholder 4"/>
          <p:cNvSpPr>
            <a:spLocks noGrp="1"/>
          </p:cNvSpPr>
          <p:nvPr>
            <p:ph type="ftr" sz="quarter" idx="11"/>
          </p:nvPr>
        </p:nvSpPr>
        <p:spPr/>
        <p:txBody>
          <a:bodyPr/>
          <a:lstStyle/>
          <a:p>
            <a:endParaRPr lang="en-US" dirty="0"/>
          </a:p>
        </p:txBody>
      </p:sp>
      <p:sp>
        <p:nvSpPr>
          <p:cNvPr id="104862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104869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91"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92" name="Footer Placeholder 4"/>
          <p:cNvSpPr>
            <a:spLocks noGrp="1"/>
          </p:cNvSpPr>
          <p:nvPr>
            <p:ph type="ftr" sz="quarter" idx="11"/>
          </p:nvPr>
        </p:nvSpPr>
        <p:spPr/>
        <p:txBody>
          <a:bodyPr/>
          <a:lstStyle/>
          <a:p>
            <a:endParaRPr lang="en-US" dirty="0"/>
          </a:p>
        </p:txBody>
      </p:sp>
      <p:sp>
        <p:nvSpPr>
          <p:cNvPr id="104869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52"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53" name="Footer Placeholder 4"/>
          <p:cNvSpPr>
            <a:spLocks noGrp="1"/>
          </p:cNvSpPr>
          <p:nvPr>
            <p:ph type="ftr" sz="quarter" idx="11"/>
          </p:nvPr>
        </p:nvSpPr>
        <p:spPr/>
        <p:txBody>
          <a:bodyPr/>
          <a:lstStyle/>
          <a:p>
            <a:endParaRPr lang="en-US" dirty="0"/>
          </a:p>
        </p:txBody>
      </p:sp>
      <p:sp>
        <p:nvSpPr>
          <p:cNvPr id="104865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5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8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104868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86"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87" name="Footer Placeholder 4"/>
          <p:cNvSpPr>
            <a:spLocks noGrp="1"/>
          </p:cNvSpPr>
          <p:nvPr>
            <p:ph type="ftr" sz="quarter" idx="11"/>
          </p:nvPr>
        </p:nvSpPr>
        <p:spPr/>
        <p:txBody>
          <a:bodyPr/>
          <a:lstStyle/>
          <a:p>
            <a:endParaRPr lang="en-US" dirty="0"/>
          </a:p>
        </p:txBody>
      </p:sp>
      <p:sp>
        <p:nvSpPr>
          <p:cNvPr id="104868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44"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45" name="Footer Placeholder 4"/>
          <p:cNvSpPr>
            <a:spLocks noGrp="1"/>
          </p:cNvSpPr>
          <p:nvPr>
            <p:ph type="ftr" sz="quarter" idx="11"/>
          </p:nvPr>
        </p:nvSpPr>
        <p:spPr/>
        <p:txBody>
          <a:bodyPr/>
          <a:lstStyle/>
          <a:p>
            <a:endParaRPr lang="en-US" dirty="0"/>
          </a:p>
        </p:txBody>
      </p:sp>
      <p:sp>
        <p:nvSpPr>
          <p:cNvPr id="104864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7"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48"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104870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70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703"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704" name="Footer Placeholder 4"/>
          <p:cNvSpPr>
            <a:spLocks noGrp="1"/>
          </p:cNvSpPr>
          <p:nvPr>
            <p:ph type="ftr" sz="quarter" idx="11"/>
          </p:nvPr>
        </p:nvSpPr>
        <p:spPr/>
        <p:txBody>
          <a:bodyPr/>
          <a:lstStyle/>
          <a:p>
            <a:endParaRPr lang="en-US" dirty="0"/>
          </a:p>
        </p:txBody>
      </p:sp>
      <p:sp>
        <p:nvSpPr>
          <p:cNvPr id="104870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smtClean="0"/>
              <a:t>Click to edit Master title style</a:t>
            </a:r>
            <a:endParaRPr lang="en-US" dirty="0"/>
          </a:p>
        </p:txBody>
      </p:sp>
      <p:sp>
        <p:nvSpPr>
          <p:cNvPr id="1048664"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65"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104871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4"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715" name="Footer Placeholder 4"/>
          <p:cNvSpPr>
            <a:spLocks noGrp="1"/>
          </p:cNvSpPr>
          <p:nvPr>
            <p:ph type="ftr" sz="quarter" idx="11"/>
          </p:nvPr>
        </p:nvSpPr>
        <p:spPr/>
        <p:txBody>
          <a:bodyPr/>
          <a:lstStyle/>
          <a:p>
            <a:endParaRPr lang="en-US" dirty="0"/>
          </a:p>
        </p:txBody>
      </p:sp>
      <p:sp>
        <p:nvSpPr>
          <p:cNvPr id="104871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smtClean="0"/>
              <a:t>Click to edit Master title style</a:t>
            </a:r>
            <a:endParaRPr lang="en-US" dirty="0"/>
          </a:p>
        </p:txBody>
      </p:sp>
      <p:sp>
        <p:nvSpPr>
          <p:cNvPr id="1048590"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91"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8"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1048669"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70" name="Date Placeholder 3"/>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71" name="Footer Placeholder 4"/>
          <p:cNvSpPr>
            <a:spLocks noGrp="1"/>
          </p:cNvSpPr>
          <p:nvPr>
            <p:ph type="ftr" sz="quarter" idx="11"/>
          </p:nvPr>
        </p:nvSpPr>
        <p:spPr/>
        <p:txBody>
          <a:bodyPr/>
          <a:lstStyle/>
          <a:p>
            <a:endParaRPr lang="en-US" dirty="0"/>
          </a:p>
        </p:txBody>
      </p:sp>
      <p:sp>
        <p:nvSpPr>
          <p:cNvPr id="104867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smtClean="0"/>
              <a:t>Click to edit Master title style</a:t>
            </a:r>
            <a:endParaRPr lang="en-US" dirty="0"/>
          </a:p>
        </p:txBody>
      </p:sp>
      <p:sp>
        <p:nvSpPr>
          <p:cNvPr id="1048695"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6"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7"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1048698" name="Footer Placeholder 5"/>
          <p:cNvSpPr>
            <a:spLocks noGrp="1"/>
          </p:cNvSpPr>
          <p:nvPr>
            <p:ph type="ftr" sz="quarter" idx="11"/>
          </p:nvPr>
        </p:nvSpPr>
        <p:spPr/>
        <p:txBody>
          <a:bodyPr/>
          <a:lstStyle/>
          <a:p>
            <a:endParaRPr lang="en-US" dirty="0"/>
          </a:p>
        </p:txBody>
      </p:sp>
      <p:sp>
        <p:nvSpPr>
          <p:cNvPr id="104869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smtClean="0"/>
              <a:t>Click to edit Master title style</a:t>
            </a:r>
            <a:endParaRPr lang="en-US" dirty="0"/>
          </a:p>
        </p:txBody>
      </p:sp>
      <p:sp>
        <p:nvSpPr>
          <p:cNvPr id="1048674"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75"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6"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77"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8" name="Date Placeholder 6"/>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79" name="Footer Placeholder 7"/>
          <p:cNvSpPr>
            <a:spLocks noGrp="1"/>
          </p:cNvSpPr>
          <p:nvPr>
            <p:ph type="ftr" sz="quarter" idx="11"/>
          </p:nvPr>
        </p:nvSpPr>
        <p:spPr/>
        <p:txBody>
          <a:bodyPr/>
          <a:lstStyle/>
          <a:p>
            <a:endParaRPr lang="en-US" dirty="0"/>
          </a:p>
        </p:txBody>
      </p:sp>
      <p:sp>
        <p:nvSpPr>
          <p:cNvPr id="1048680"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7"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1048638" name="Date Placeholder 2"/>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39" name="Footer Placeholder 3"/>
          <p:cNvSpPr>
            <a:spLocks noGrp="1"/>
          </p:cNvSpPr>
          <p:nvPr>
            <p:ph type="ftr" sz="quarter" idx="11"/>
          </p:nvPr>
        </p:nvSpPr>
        <p:spPr/>
        <p:txBody>
          <a:bodyPr/>
          <a:lstStyle/>
          <a:p>
            <a:endParaRPr lang="en-US" dirty="0"/>
          </a:p>
        </p:txBody>
      </p:sp>
      <p:sp>
        <p:nvSpPr>
          <p:cNvPr id="1048640"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1" name="Date Placeholder 1"/>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82" name="Footer Placeholder 2"/>
          <p:cNvSpPr>
            <a:spLocks noGrp="1"/>
          </p:cNvSpPr>
          <p:nvPr>
            <p:ph type="ftr" sz="quarter" idx="11"/>
          </p:nvPr>
        </p:nvSpPr>
        <p:spPr/>
        <p:txBody>
          <a:bodyPr/>
          <a:lstStyle/>
          <a:p>
            <a:endParaRPr lang="en-US" dirty="0"/>
          </a:p>
        </p:txBody>
      </p:sp>
      <p:sp>
        <p:nvSpPr>
          <p:cNvPr id="1048683"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1048707"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0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1048709"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1048710" name="Footer Placeholder 5"/>
          <p:cNvSpPr>
            <a:spLocks noGrp="1"/>
          </p:cNvSpPr>
          <p:nvPr>
            <p:ph type="ftr" sz="quarter" idx="11"/>
          </p:nvPr>
        </p:nvSpPr>
        <p:spPr/>
        <p:txBody>
          <a:bodyPr/>
          <a:lstStyle/>
          <a:p>
            <a:endParaRPr lang="en-US" dirty="0"/>
          </a:p>
        </p:txBody>
      </p:sp>
      <p:sp>
        <p:nvSpPr>
          <p:cNvPr id="104871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1048658"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59"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48660" name="Date Placeholder 4"/>
          <p:cNvSpPr>
            <a:spLocks noGrp="1"/>
          </p:cNvSpPr>
          <p:nvPr>
            <p:ph type="dt" sz="half" idx="10"/>
          </p:nvPr>
        </p:nvSpPr>
        <p:spPr/>
        <p:txBody>
          <a:bodyPr/>
          <a:lstStyle/>
          <a:p>
            <a:fld id="{B61BEF0D-F0BB-DE4B-95CE-6DB70DBA9567}" type="datetimeFigureOut">
              <a:rPr lang="en-US" dirty="0"/>
              <a:t>8/30/2024</a:t>
            </a:fld>
            <a:endParaRPr lang="en-US" dirty="0"/>
          </a:p>
        </p:txBody>
      </p:sp>
      <p:sp>
        <p:nvSpPr>
          <p:cNvPr id="1048661" name="Footer Placeholder 5"/>
          <p:cNvSpPr>
            <a:spLocks noGrp="1"/>
          </p:cNvSpPr>
          <p:nvPr>
            <p:ph type="ftr" sz="quarter" idx="11"/>
          </p:nvPr>
        </p:nvSpPr>
        <p:spPr/>
        <p:txBody>
          <a:bodyPr/>
          <a:lstStyle/>
          <a:p>
            <a:endParaRPr lang="en-US" dirty="0"/>
          </a:p>
        </p:txBody>
      </p:sp>
      <p:sp>
        <p:nvSpPr>
          <p:cNvPr id="1048662"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28"/>
          <p:cNvGrpSpPr/>
          <p:nvPr/>
        </p:nvGrpSpPr>
        <p:grpSpPr>
          <a:xfrm>
            <a:off x="0" y="-8467"/>
            <a:ext cx="12192000" cy="6866467"/>
            <a:chOff x="0" y="-8467"/>
            <a:chExt cx="12192000" cy="6866467"/>
          </a:xfrm>
        </p:grpSpPr>
        <p:cxnSp>
          <p:nvCxnSpPr>
            <p:cNvPr id="3145728"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8/30/2024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ctrTitle"/>
          </p:nvPr>
        </p:nvSpPr>
        <p:spPr>
          <a:xfrm>
            <a:off x="1167319" y="496112"/>
            <a:ext cx="7743217" cy="846305"/>
          </a:xfrm>
        </p:spPr>
        <p:txBody>
          <a:bodyPr/>
          <a:lstStyle/>
          <a:p>
            <a:r>
              <a:rPr lang="en-US" sz="3600" dirty="0" smtClean="0"/>
              <a:t>Employee </a:t>
            </a:r>
            <a:r>
              <a:rPr lang="en-US" sz="3600" dirty="0"/>
              <a:t>D</a:t>
            </a:r>
            <a:r>
              <a:rPr lang="en-US" sz="3600" dirty="0" smtClean="0"/>
              <a:t>ata </a:t>
            </a:r>
            <a:r>
              <a:rPr lang="en-US" sz="3600" dirty="0"/>
              <a:t>A</a:t>
            </a:r>
            <a:r>
              <a:rPr lang="en-US" sz="3600" dirty="0" smtClean="0"/>
              <a:t>nalysis using Excel</a:t>
            </a:r>
            <a:endParaRPr lang="en-IN" sz="3600" dirty="0"/>
          </a:p>
        </p:txBody>
      </p:sp>
      <p:sp>
        <p:nvSpPr>
          <p:cNvPr id="1048624" name="Subtitle 2"/>
          <p:cNvSpPr>
            <a:spLocks noGrp="1"/>
          </p:cNvSpPr>
          <p:nvPr>
            <p:ph type="subTitle" idx="1"/>
          </p:nvPr>
        </p:nvSpPr>
        <p:spPr>
          <a:xfrm>
            <a:off x="1507067" y="2558375"/>
            <a:ext cx="7766936" cy="2589358"/>
          </a:xfrm>
        </p:spPr>
        <p:txBody>
          <a:bodyPr>
            <a:noAutofit/>
          </a:bodyPr>
          <a:lstStyle/>
          <a:p>
            <a:pPr algn="ctr"/>
            <a:r>
              <a:rPr lang="en-US" altLang="en-GB" sz="2800" dirty="0" smtClean="0"/>
              <a:t>  </a:t>
            </a:r>
            <a:r>
              <a:rPr lang="en-US" sz="2800" dirty="0" smtClean="0">
                <a:solidFill>
                  <a:schemeClr val="tx1"/>
                </a:solidFill>
              </a:rPr>
              <a:t>Student name   : </a:t>
            </a:r>
            <a:r>
              <a:rPr lang="en-US" sz="2800" dirty="0" err="1" smtClean="0">
                <a:solidFill>
                  <a:schemeClr val="tx1"/>
                </a:solidFill>
              </a:rPr>
              <a:t>R.A.Harini</a:t>
            </a:r>
            <a:r>
              <a:rPr lang="en-US" sz="2800" dirty="0" smtClean="0">
                <a:solidFill>
                  <a:schemeClr val="tx1"/>
                </a:solidFill>
              </a:rPr>
              <a:t> </a:t>
            </a:r>
            <a:r>
              <a:rPr lang="en-US" sz="2800" dirty="0" err="1" smtClean="0">
                <a:solidFill>
                  <a:schemeClr val="tx1"/>
                </a:solidFill>
              </a:rPr>
              <a:t>Shobika</a:t>
            </a:r>
            <a:endParaRPr lang="en-US" sz="2800" dirty="0" smtClean="0">
              <a:solidFill>
                <a:schemeClr val="tx1"/>
              </a:solidFill>
            </a:endParaRPr>
          </a:p>
          <a:p>
            <a:pPr algn="ctr"/>
            <a:r>
              <a:rPr lang="en-US" sz="2800" dirty="0" smtClean="0">
                <a:solidFill>
                  <a:schemeClr val="tx1"/>
                </a:solidFill>
              </a:rPr>
              <a:t>Register no    : asunm1103122013</a:t>
            </a:r>
            <a:r>
              <a:rPr lang="en-US" altLang="en-GB" sz="2800" dirty="0" smtClean="0">
                <a:solidFill>
                  <a:schemeClr val="tx1"/>
                </a:solidFill>
              </a:rPr>
              <a:t>38</a:t>
            </a:r>
            <a:endParaRPr lang="zh-CN" altLang="en-US" dirty="0">
              <a:solidFill>
                <a:schemeClr val="tx1"/>
              </a:solidFill>
            </a:endParaRPr>
          </a:p>
          <a:p>
            <a:pPr algn="ctr"/>
            <a:r>
              <a:rPr lang="en-US" sz="2800" dirty="0" smtClean="0">
                <a:solidFill>
                  <a:schemeClr val="tx1"/>
                </a:solidFill>
              </a:rPr>
              <a:t>Department </a:t>
            </a:r>
            <a:r>
              <a:rPr lang="en-US" altLang="en-GB" sz="2800" dirty="0" smtClean="0">
                <a:solidFill>
                  <a:schemeClr val="tx1"/>
                </a:solidFill>
              </a:rPr>
              <a:t>:          </a:t>
            </a:r>
            <a:r>
              <a:rPr lang="en-US" sz="2800" dirty="0" err="1" smtClean="0">
                <a:solidFill>
                  <a:schemeClr val="tx1"/>
                </a:solidFill>
              </a:rPr>
              <a:t>B.Com</a:t>
            </a:r>
            <a:r>
              <a:rPr lang="en-US" sz="2800" dirty="0" smtClean="0">
                <a:solidFill>
                  <a:schemeClr val="tx1"/>
                </a:solidFill>
              </a:rPr>
              <a:t>(General)</a:t>
            </a:r>
            <a:endParaRPr lang="zh-CN" altLang="en-US" dirty="0">
              <a:solidFill>
                <a:schemeClr val="tx1"/>
              </a:solidFill>
            </a:endParaRPr>
          </a:p>
          <a:p>
            <a:pPr algn="ctr"/>
            <a:r>
              <a:rPr lang="en-US" altLang="en-GB" sz="2800" dirty="0" smtClean="0">
                <a:solidFill>
                  <a:schemeClr val="tx1"/>
                </a:solidFill>
              </a:rPr>
              <a:t>    </a:t>
            </a:r>
            <a:r>
              <a:rPr lang="en-US" sz="2800" dirty="0" smtClean="0">
                <a:solidFill>
                  <a:schemeClr val="tx1"/>
                </a:solidFill>
              </a:rPr>
              <a:t>College     </a:t>
            </a:r>
            <a:r>
              <a:rPr lang="en-US" altLang="en-GB" sz="2800" dirty="0" smtClean="0">
                <a:solidFill>
                  <a:schemeClr val="tx1"/>
                </a:solidFill>
              </a:rPr>
              <a:t>   </a:t>
            </a:r>
            <a:r>
              <a:rPr lang="en-US" sz="2800" dirty="0" smtClean="0">
                <a:solidFill>
                  <a:schemeClr val="tx1"/>
                </a:solidFill>
              </a:rPr>
              <a:t> : DRBCCC Hindu College</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i="1" dirty="0" smtClean="0"/>
              <a:t>THE “WOW” IN OUR SOLUTION</a:t>
            </a:r>
            <a:endParaRPr lang="en-IN" i="1" dirty="0"/>
          </a:p>
        </p:txBody>
      </p:sp>
      <p:sp>
        <p:nvSpPr>
          <p:cNvPr id="1048606" name="Content Placeholder 2"/>
          <p:cNvSpPr>
            <a:spLocks noGrp="1"/>
          </p:cNvSpPr>
          <p:nvPr>
            <p:ph idx="1"/>
          </p:nvPr>
        </p:nvSpPr>
        <p:spPr/>
        <p:txBody>
          <a:bodyPr/>
          <a:lstStyle/>
          <a:p>
            <a:endParaRPr lang="en-IN"/>
          </a:p>
        </p:txBody>
      </p:sp>
      <p:sp>
        <p:nvSpPr>
          <p:cNvPr id="1048724" name="Content Placeholder 2"/>
          <p:cNvSpPr>
            <a:spLocks noGrp="1"/>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dirty="0">
                <a:ea typeface="Trebuchet MS"/>
              </a:rPr>
              <a:t> 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i="1" dirty="0" smtClean="0"/>
              <a:t>MODELLING APPROACH</a:t>
            </a:r>
            <a:endParaRPr lang="en-IN" i="1" dirty="0"/>
          </a:p>
        </p:txBody>
      </p:sp>
      <p:sp>
        <p:nvSpPr>
          <p:cNvPr id="1048630" name="Content Placeholder 2"/>
          <p:cNvSpPr>
            <a:spLocks noGrp="1"/>
          </p:cNvSpPr>
          <p:nvPr>
            <p:ph idx="1"/>
          </p:nvPr>
        </p:nvSpPr>
        <p:spPr/>
        <p:txBody>
          <a:bodyPr/>
          <a:lstStyle/>
          <a:p>
            <a:endParaRPr lang="en-IN"/>
          </a:p>
        </p:txBody>
      </p:sp>
      <p:sp>
        <p:nvSpPr>
          <p:cNvPr id="1048725" name="Content Placeholder 2"/>
          <p:cNvSpPr>
            <a:spLocks noGrp="1"/>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dirty="0">
                <a:ea typeface="Trebuchet MS"/>
              </a:rPr>
              <a:t> In the </a:t>
            </a:r>
            <a:r>
              <a:rPr lang="en-IN" sz="2000" dirty="0" err="1">
                <a:latin typeface="Trebuchet MS"/>
              </a:rPr>
              <a:t>modeling</a:t>
            </a:r>
            <a:r>
              <a:rPr lang="en-IN" sz="2000" dirty="0">
                <a:latin typeface="Trebuchet MS"/>
              </a:rPr>
              <a:t>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i="1" dirty="0" smtClean="0"/>
              <a:t>RESULT</a:t>
            </a:r>
            <a:endParaRPr lang="en-IN" i="1" dirty="0"/>
          </a:p>
        </p:txBody>
      </p:sp>
      <p:sp>
        <p:nvSpPr>
          <p:cNvPr id="1048632" name="Content Placeholder 2"/>
          <p:cNvSpPr>
            <a:spLocks noGrp="1"/>
          </p:cNvSpPr>
          <p:nvPr>
            <p:ph idx="1"/>
          </p:nvPr>
        </p:nvSpPr>
        <p:spPr/>
        <p:txBody>
          <a:bodyPr/>
          <a:lstStyle/>
          <a:p>
            <a:endParaRPr lang="en-IN"/>
          </a:p>
        </p:txBody>
      </p:sp>
      <p:sp>
        <p:nvSpPr>
          <p:cNvPr id="1048726" name="Content Placeholder 2"/>
          <p:cNvSpPr>
            <a:spLocks noGrp="1"/>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dirty="0">
                <a:ea typeface="Trebuchet MS"/>
              </a:rPr>
              <a:t> The results of our analysis of employee performance using Excel are impressive. We have successfully identified top performers, areas for improvement, and trends within the organization. By leveraging Excel’s </a:t>
            </a:r>
            <a:r>
              <a:rPr lang="en-IN" sz="2000" dirty="0" err="1">
                <a:latin typeface="Trebuchet MS"/>
              </a:rPr>
              <a:t>modeling</a:t>
            </a:r>
            <a:r>
              <a:rPr lang="en-IN" sz="2000" dirty="0">
                <a:latin typeface="Trebuchet MS"/>
              </a:rPr>
              <a:t>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i="1" dirty="0"/>
              <a:t>RESULT</a:t>
            </a:r>
            <a:endParaRPr lang="en-IN" dirty="0"/>
          </a:p>
        </p:txBody>
      </p:sp>
      <p:sp>
        <p:nvSpPr>
          <p:cNvPr id="1048634" name="Content Placeholder 2"/>
          <p:cNvSpPr>
            <a:spLocks noGrp="1"/>
          </p:cNvSpPr>
          <p:nvPr>
            <p:ph idx="1"/>
          </p:nvPr>
        </p:nvSpPr>
        <p:spPr/>
        <p:txBody>
          <a:bodyPr/>
          <a:lstStyle/>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1766762712"/>
              </p:ext>
            </p:extLst>
          </p:nvPr>
        </p:nvGraphicFramePr>
        <p:xfrm>
          <a:off x="2373549" y="2286000"/>
          <a:ext cx="5233481" cy="313230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i="1" dirty="0" smtClean="0"/>
              <a:t>CONCLUSION</a:t>
            </a:r>
            <a:endParaRPr lang="en-IN" i="1" dirty="0"/>
          </a:p>
        </p:txBody>
      </p:sp>
      <p:sp>
        <p:nvSpPr>
          <p:cNvPr id="1048636" name="Content Placeholder 2"/>
          <p:cNvSpPr>
            <a:spLocks noGrp="1"/>
          </p:cNvSpPr>
          <p:nvPr>
            <p:ph idx="1"/>
          </p:nvPr>
        </p:nvSpPr>
        <p:spPr/>
        <p:txBody>
          <a:bodyPr>
            <a:noAutofit/>
          </a:bodyPr>
          <a:lstStyle/>
          <a:p>
            <a:r>
              <a:rPr lang="en-IN" sz="2000" dirty="0"/>
              <a:t>The analysis of the employee dataset reveals several key insights that can significantly impact organisational </a:t>
            </a:r>
            <a:r>
              <a:rPr lang="en-IN" sz="2000" dirty="0" err="1" smtClean="0"/>
              <a:t>strategies.Performance</a:t>
            </a:r>
            <a:r>
              <a:rPr lang="en-IN" sz="2000" dirty="0" smtClean="0"/>
              <a:t> </a:t>
            </a:r>
            <a:r>
              <a:rPr lang="en-IN" sz="2000" dirty="0"/>
              <a:t>trends indicate that employees with higher educational qualifications and extensive experience generally receive better performance ratings, which could inform future hiring and </a:t>
            </a:r>
            <a:r>
              <a:rPr lang="en-IN" sz="2000" dirty="0" smtClean="0"/>
              <a:t>development </a:t>
            </a:r>
            <a:r>
              <a:rPr lang="en-IN" sz="2000" dirty="0" err="1" smtClean="0"/>
              <a:t>practices.Anomalies</a:t>
            </a:r>
            <a:r>
              <a:rPr lang="en-IN" sz="2000" dirty="0" smtClean="0"/>
              <a:t>  such </a:t>
            </a:r>
            <a:r>
              <a:rPr lang="en-IN" sz="2000" dirty="0"/>
              <a:t>as salary discrepancies not aligned with performance or experience levels were also identified, pointing to the need for a more transparent and fair salary review process. Based on these findings, it is recommended that the company revisits its salary policies, enhances its performance evaluation methods, and develops targeted training programs to address identified gaps. Future analyses should focus on exploring the causes behind these discrepancies and assessing the effectiveness of implemented changes.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fontScale="90000"/>
          </a:bodyPr>
          <a:lstStyle/>
          <a:p>
            <a:r>
              <a:rPr lang="en-US" dirty="0" smtClean="0"/>
              <a:t>PROJECT TITLE</a:t>
            </a:r>
            <a:br>
              <a:rPr lang="en-US" dirty="0" smtClean="0"/>
            </a:br>
            <a:r>
              <a:rPr lang="en-US" dirty="0"/>
              <a:t/>
            </a:r>
            <a:br>
              <a:rPr lang="en-US" dirty="0"/>
            </a:br>
            <a:r>
              <a:rPr lang="en-US" dirty="0" smtClean="0"/>
              <a:t/>
            </a:r>
            <a:br>
              <a:rPr lang="en-US" dirty="0" smtClean="0"/>
            </a:br>
            <a:r>
              <a:rPr lang="en-US" dirty="0"/>
              <a:t/>
            </a:r>
            <a:br>
              <a:rPr lang="en-US" dirty="0"/>
            </a:br>
            <a:endParaRPr lang="en-IN" dirty="0"/>
          </a:p>
        </p:txBody>
      </p:sp>
      <p:sp>
        <p:nvSpPr>
          <p:cNvPr id="1048626" name="Content Placeholder 2"/>
          <p:cNvSpPr>
            <a:spLocks noGrp="1"/>
          </p:cNvSpPr>
          <p:nvPr>
            <p:ph idx="1"/>
          </p:nvPr>
        </p:nvSpPr>
        <p:spPr>
          <a:xfrm>
            <a:off x="677334" y="2587557"/>
            <a:ext cx="8596668" cy="719847"/>
          </a:xfrm>
        </p:spPr>
        <p:txBody>
          <a:bodyPr>
            <a:normAutofit/>
          </a:bodyPr>
          <a:lstStyle/>
          <a:p>
            <a:pPr marL="0" indent="0">
              <a:buNone/>
            </a:pPr>
            <a:r>
              <a:rPr lang="en-US" sz="2000" dirty="0" smtClean="0"/>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i="1" dirty="0" smtClean="0"/>
              <a:t>AGENDA</a:t>
            </a:r>
            <a:endParaRPr lang="en-IN" i="1" dirty="0"/>
          </a:p>
        </p:txBody>
      </p:sp>
      <p:sp>
        <p:nvSpPr>
          <p:cNvPr id="1048628" name="Content Placeholder 2"/>
          <p:cNvSpPr>
            <a:spLocks noGrp="1"/>
          </p:cNvSpPr>
          <p:nvPr>
            <p:ph idx="1"/>
          </p:nvPr>
        </p:nvSpPr>
        <p:spPr/>
        <p:txBody>
          <a:bodyPr/>
          <a:lstStyle/>
          <a:p>
            <a:r>
              <a:rPr lang="en-US" sz="2000" dirty="0" smtClean="0"/>
              <a:t>1.Problem Statement</a:t>
            </a:r>
            <a:endParaRPr sz="2400"/>
          </a:p>
          <a:p>
            <a:r>
              <a:rPr lang="en-US" sz="2000" dirty="0" smtClean="0"/>
              <a:t>2.Project overview</a:t>
            </a:r>
            <a:endParaRPr sz="2400"/>
          </a:p>
          <a:p>
            <a:r>
              <a:rPr lang="en-US" sz="2000" dirty="0" smtClean="0"/>
              <a:t>3.End users</a:t>
            </a:r>
            <a:endParaRPr sz="2400"/>
          </a:p>
          <a:p>
            <a:r>
              <a:rPr lang="en-US" sz="2000" dirty="0" smtClean="0"/>
              <a:t>4.Our Solution and Pr</a:t>
            </a:r>
            <a:r>
              <a:rPr lang="en-US" altLang="en-GB" sz="2000" dirty="0" smtClean="0"/>
              <a:t>opo</a:t>
            </a:r>
            <a:r>
              <a:rPr lang="en-US" sz="2000" dirty="0" smtClean="0"/>
              <a:t>sition</a:t>
            </a:r>
            <a:endParaRPr lang="zh-CN" altLang="en-US" sz="2400"/>
          </a:p>
          <a:p>
            <a:r>
              <a:rPr lang="en-US" sz="2000" dirty="0" smtClean="0"/>
              <a:t>5.Dataset </a:t>
            </a:r>
            <a:r>
              <a:rPr lang="en-IN" sz="2000" dirty="0" smtClean="0"/>
              <a:t>Description</a:t>
            </a:r>
            <a:endParaRPr sz="2400"/>
          </a:p>
          <a:p>
            <a:r>
              <a:rPr lang="en-US" sz="2000" dirty="0" smtClean="0"/>
              <a:t>6.Moelling Approach</a:t>
            </a:r>
            <a:endParaRPr sz="2400"/>
          </a:p>
          <a:p>
            <a:r>
              <a:rPr lang="en-US" sz="2000" dirty="0" smtClean="0"/>
              <a:t>7.Results and Discussion</a:t>
            </a:r>
            <a:endParaRPr sz="2400"/>
          </a:p>
          <a:p>
            <a:r>
              <a:rPr lang="en-US" sz="2000" dirty="0" smtClean="0"/>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i="1" dirty="0" smtClean="0"/>
              <a:t>PROBLEM </a:t>
            </a:r>
            <a:r>
              <a:rPr lang="en-US" i="1" dirty="0" smtClean="0"/>
              <a:t>STATEMENT</a:t>
            </a:r>
            <a:endParaRPr lang="en-IN" i="1" dirty="0"/>
          </a:p>
        </p:txBody>
      </p:sp>
      <p:sp>
        <p:nvSpPr>
          <p:cNvPr id="1048608" name="Content Placeholder 2"/>
          <p:cNvSpPr>
            <a:spLocks noGrp="1"/>
          </p:cNvSpPr>
          <p:nvPr>
            <p:ph idx="1"/>
          </p:nvPr>
        </p:nvSpPr>
        <p:spPr>
          <a:xfrm>
            <a:off x="677334" y="1692614"/>
            <a:ext cx="8596668" cy="3715966"/>
          </a:xfrm>
        </p:spPr>
        <p:txBody>
          <a:bodyPr/>
          <a:lstStyle/>
          <a:p>
            <a:endParaRPr lang="en-IN" dirty="0"/>
          </a:p>
        </p:txBody>
      </p:sp>
      <p:sp>
        <p:nvSpPr>
          <p:cNvPr id="1048609" name="Content Placeholder 2"/>
          <p:cNvSpPr>
            <a:spLocks noGrp="1"/>
          </p:cNvSpPr>
          <p:nvPr/>
        </p:nvSpPr>
        <p:spPr>
          <a:xfrm>
            <a:off x="645702" y="2120631"/>
            <a:ext cx="8628299" cy="417316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endParaRPr lang="en-IN" sz="2000" dirty="0"/>
          </a:p>
          <a:p>
            <a:r>
              <a:rPr lang="en-IN" sz="2000" dirty="0">
                <a:latin typeface="Trebuchet MS"/>
              </a:rPr>
              <a:t>To analyse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t>
            </a:r>
            <a:r>
              <a:rPr lang="en-IN" sz="2000" dirty="0" err="1">
                <a:latin typeface="Trebuchet MS"/>
              </a:rPr>
              <a:t>analyze</a:t>
            </a:r>
            <a:r>
              <a:rPr lang="en-IN" sz="2000" dirty="0">
                <a:latin typeface="Trebuchet MS"/>
              </a:rPr>
              <a:t>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i="1" dirty="0" smtClean="0"/>
              <a:t>PROJECT OVERVIEW</a:t>
            </a:r>
            <a:endParaRPr lang="en-IN" i="1" dirty="0"/>
          </a:p>
        </p:txBody>
      </p:sp>
      <p:sp>
        <p:nvSpPr>
          <p:cNvPr id="1048604" name="Content Placeholder 2"/>
          <p:cNvSpPr>
            <a:spLocks noGrp="1"/>
          </p:cNvSpPr>
          <p:nvPr>
            <p:ph idx="1"/>
          </p:nvPr>
        </p:nvSpPr>
        <p:spPr>
          <a:xfrm rot="21581498">
            <a:off x="677334" y="2160589"/>
            <a:ext cx="8596668" cy="3880773"/>
          </a:xfrm>
        </p:spPr>
        <p:txBody>
          <a:bodyPr/>
          <a:lstStyle/>
          <a:p>
            <a:r>
              <a:rPr lang="en-IN" sz="2000"/>
              <a:t>Data Collection: Gather data from HR systems, performance reviews, employee surveys, and attendance records.</a:t>
            </a:r>
            <a:endParaRPr lang="en-IN" sz="2400"/>
          </a:p>
          <a:p>
            <a:r>
              <a:rPr lang="en-IN" sz="2000"/>
              <a:t>Data Cleaning: Ensure data accuracy by addressing missing values, duplicates, and inconsistencies</a:t>
            </a:r>
            <a:endParaRPr lang="en-IN" sz="2400"/>
          </a:p>
          <a:p>
            <a:r>
              <a:rPr lang="en-IN" sz="2000"/>
              <a:t>Descriptive Statistics: Summarise employee characteristics and performance.Trend Analysis: Identify patterns over time</a:t>
            </a:r>
            <a:r>
              <a:rPr lang="en-US" altLang="en-GB" sz="2000"/>
              <a:t>.</a:t>
            </a:r>
            <a:endParaRPr lang="en-IN" sz="2400"/>
          </a:p>
          <a:p>
            <a:r>
              <a:rPr lang="en-IN" sz="2000"/>
              <a:t>Predictive Analytics: Forecast future trends and potential issues.</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i="1" dirty="0" smtClean="0"/>
              <a:t>WHO ARE THE END USERS?</a:t>
            </a:r>
            <a:endParaRPr lang="en-IN" i="1" dirty="0"/>
          </a:p>
        </p:txBody>
      </p:sp>
      <p:sp>
        <p:nvSpPr>
          <p:cNvPr id="1048600" name="Content Placeholder 2"/>
          <p:cNvSpPr>
            <a:spLocks noGrp="1"/>
          </p:cNvSpPr>
          <p:nvPr>
            <p:ph idx="1"/>
          </p:nvPr>
        </p:nvSpPr>
        <p:spPr/>
        <p:txBody>
          <a:bodyPr>
            <a:normAutofit fontScale="92500"/>
          </a:bodyPr>
          <a:lstStyle/>
          <a:p>
            <a:r>
              <a:rPr lang="en-IN" sz="2000"/>
              <a:t>HR Professionals: Use the insights for managing recruitment, retention, performance evaluation, and employee development.</a:t>
            </a:r>
            <a:endParaRPr lang="en-IN" sz="2400"/>
          </a:p>
          <a:p>
            <a:r>
              <a:rPr lang="en-IN" sz="2000"/>
              <a:t>Management and Executives: Rely on the analysis to make strategic decisions regarding workforce planning, organisational changes, and overall business strategy</a:t>
            </a:r>
            <a:endParaRPr lang="en-IN" sz="2400"/>
          </a:p>
          <a:p>
            <a:r>
              <a:rPr lang="en-IN" sz="2000"/>
              <a:t>.Data Analysts: Utilize the data to perform detailed analyses, generate reports, and provide recommendations.</a:t>
            </a:r>
            <a:endParaRPr lang="en-IN" sz="2400"/>
          </a:p>
          <a:p>
            <a:r>
              <a:rPr lang="en-IN" sz="2000"/>
              <a:t>Department Heads: Use insights to understand team dynamics, address performance issues, and improve departmental efficiency.</a:t>
            </a:r>
            <a:endParaRPr lang="en-IN" sz="2400"/>
          </a:p>
          <a:p>
            <a:r>
              <a:rPr lang="en-IN" sz="2000"/>
              <a:t>Employee Relations Specialists: Apply findings to enhance employee engagement, resolve conflicts, and foster a positive work environment.</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i="1" dirty="0" smtClean="0"/>
              <a:t>WHO ARE THE END </a:t>
            </a:r>
            <a:r>
              <a:rPr lang="en-US" i="1" dirty="0" smtClean="0"/>
              <a:t>USERS?</a:t>
            </a:r>
            <a:endParaRPr lang="en-IN" i="1" dirty="0"/>
          </a:p>
        </p:txBody>
      </p:sp>
      <p:sp>
        <p:nvSpPr>
          <p:cNvPr id="1048595" name="Content Placeholder 2"/>
          <p:cNvSpPr>
            <a:spLocks noGrp="1"/>
          </p:cNvSpPr>
          <p:nvPr>
            <p:ph idx="1"/>
          </p:nvPr>
        </p:nvSpPr>
        <p:spPr/>
        <p:txBody>
          <a:bodyPr/>
          <a:lstStyle/>
          <a:p>
            <a:endParaRPr lang="en-IN"/>
          </a:p>
        </p:txBody>
      </p:sp>
      <p:sp>
        <p:nvSpPr>
          <p:cNvPr id="1048596" name="Content Placeholder 2"/>
          <p:cNvSpPr>
            <a:spLocks noGrp="1"/>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dirty="0">
                <a:ea typeface="Trebuchet MS"/>
              </a:rPr>
              <a:t> The end users for the employee performance analysis project using Excel would typically be managers, supervisors, or HR professionals who are responsible for evaluating and improving employee performance within an organization. They would use the </a:t>
            </a:r>
            <a:r>
              <a:rPr lang="en-IN" sz="2000" dirty="0" err="1">
                <a:latin typeface="Trebuchet MS"/>
              </a:rPr>
              <a:t>analyzed</a:t>
            </a:r>
            <a:r>
              <a:rPr lang="en-IN" sz="2000" dirty="0">
                <a:latin typeface="Trebuchet MS"/>
              </a:rPr>
              <a:t> data to make informed decisions, set goals, provide feedback, and implement strategies to enhance overall employee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r>
              <a:rPr lang="en-US" sz="2800" i="1" dirty="0" smtClean="0"/>
              <a:t>OUR SOLUTION AND ITS VALUE PROPOSITIONS</a:t>
            </a:r>
            <a:endParaRPr lang="en-IN" sz="2800" i="1" dirty="0"/>
          </a:p>
        </p:txBody>
      </p:sp>
      <p:sp>
        <p:nvSpPr>
          <p:cNvPr id="1048598" name="Content Placeholder 2"/>
          <p:cNvSpPr>
            <a:spLocks noGrp="1"/>
          </p:cNvSpPr>
          <p:nvPr>
            <p:ph idx="1"/>
          </p:nvPr>
        </p:nvSpPr>
        <p:spPr/>
        <p:txBody>
          <a:bodyPr/>
          <a:lstStyle/>
          <a:p>
            <a:endParaRPr lang="en-IN" dirty="0"/>
          </a:p>
        </p:txBody>
      </p:sp>
      <p:sp>
        <p:nvSpPr>
          <p:cNvPr id="1048723" name="Content Placeholder 2"/>
          <p:cNvSpPr>
            <a:spLocks noGrp="1"/>
          </p:cNvSpPr>
          <p:nvPr/>
        </p:nvSpPr>
        <p:spPr>
          <a:xfrm>
            <a:off x="829734" y="2475483"/>
            <a:ext cx="8596668" cy="268533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dirty="0">
                <a:latin typeface="Trebuchet MS"/>
              </a:rPr>
              <a:t>The solution we’re proposing for </a:t>
            </a:r>
            <a:r>
              <a:rPr lang="en-IN" sz="2000" dirty="0" err="1">
                <a:latin typeface="Trebuchet MS"/>
              </a:rPr>
              <a:t>analyzing</a:t>
            </a:r>
            <a:r>
              <a:rPr lang="en-IN" sz="2000" dirty="0">
                <a:latin typeface="Trebuchet MS"/>
              </a:rPr>
              <a:t>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i="1" dirty="0" smtClean="0"/>
              <a:t>DATASET DESCRIPTION</a:t>
            </a:r>
            <a:endParaRPr lang="en-IN" i="1" dirty="0"/>
          </a:p>
        </p:txBody>
      </p:sp>
      <p:sp>
        <p:nvSpPr>
          <p:cNvPr id="1048602" name="Content Placeholder 2"/>
          <p:cNvSpPr>
            <a:spLocks noGrp="1"/>
          </p:cNvSpPr>
          <p:nvPr>
            <p:ph idx="1"/>
          </p:nvPr>
        </p:nvSpPr>
        <p:spPr>
          <a:xfrm rot="4650">
            <a:off x="677334" y="2160588"/>
            <a:ext cx="8596668" cy="4228303"/>
          </a:xfrm>
        </p:spPr>
        <p:txBody>
          <a:bodyPr>
            <a:normAutofit fontScale="92500" lnSpcReduction="10000"/>
          </a:bodyPr>
          <a:lstStyle/>
          <a:p>
            <a:r>
              <a:rPr lang="en-IN" sz="2000"/>
              <a:t>Employee ID: Unique identifier for each employee</a:t>
            </a:r>
            <a:endParaRPr lang="en-IN" sz="2400"/>
          </a:p>
          <a:p>
            <a:r>
              <a:rPr lang="en-IN" sz="2000"/>
              <a:t>Name: Full name of the employee</a:t>
            </a:r>
            <a:endParaRPr lang="en-IN" sz="2400"/>
          </a:p>
          <a:p>
            <a:r>
              <a:rPr lang="en-IN" sz="2000"/>
              <a:t>Department: Department or team where the employee works.</a:t>
            </a:r>
            <a:endParaRPr lang="en-IN" sz="2400"/>
          </a:p>
          <a:p>
            <a:r>
              <a:rPr lang="en-IN" sz="2000"/>
              <a:t>Job Title: Employee's position or role within the company</a:t>
            </a:r>
            <a:endParaRPr lang="en-IN" sz="2400"/>
          </a:p>
          <a:p>
            <a:r>
              <a:rPr lang="en-IN" sz="2000"/>
              <a:t>Hire Date: Date when the employee was hired.</a:t>
            </a:r>
            <a:endParaRPr lang="en-IN" sz="2400"/>
          </a:p>
          <a:p>
            <a:r>
              <a:rPr lang="en-US" altLang="en-GB" sz="2000"/>
              <a:t>G</a:t>
            </a:r>
            <a:r>
              <a:rPr lang="en-IN" sz="2000"/>
              <a:t>ender</a:t>
            </a:r>
            <a:r>
              <a:rPr lang="en-US" altLang="en-GB" sz="2000"/>
              <a:t> </a:t>
            </a:r>
            <a:r>
              <a:rPr lang="en-IN" sz="2000"/>
              <a:t>: Employee's gender</a:t>
            </a:r>
            <a:endParaRPr lang="en-IN" sz="2400"/>
          </a:p>
          <a:p>
            <a:r>
              <a:rPr lang="en-IN" sz="2000"/>
              <a:t>Age: Employee's age.</a:t>
            </a:r>
            <a:endParaRPr lang="en-IN" sz="2400"/>
          </a:p>
          <a:p>
            <a:r>
              <a:rPr lang="en-IN" sz="2000"/>
              <a:t>Salary: Current salary or compensation.</a:t>
            </a:r>
            <a:endParaRPr lang="en-IN" sz="2400"/>
          </a:p>
          <a:p>
            <a:r>
              <a:rPr lang="en-IN" sz="2000"/>
              <a:t>Employment Type: Type of employment (e.g., full-time, part-time, contractor).Location: Geographic </a:t>
            </a:r>
            <a:endParaRPr lang="en-IN" sz="2400"/>
          </a:p>
          <a:p>
            <a:r>
              <a:rPr lang="en-IN" sz="2000"/>
              <a:t>Performance Rating: Evaluation score or rating of employee performance.</a:t>
            </a: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978</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华文新魏</vt:lpstr>
      <vt:lpstr>Trebuchet MS</vt:lpstr>
      <vt:lpstr>Wingdings 3</vt:lpstr>
      <vt:lpstr>Facet</vt:lpstr>
      <vt:lpstr>Employee Data Analysis using Excel</vt:lpstr>
      <vt:lpstr>PROJECT TITLE    </vt:lpstr>
      <vt:lpstr>AGENDA</vt:lpstr>
      <vt:lpstr>PROBLEM STATEMENT</vt:lpstr>
      <vt:lpstr>PROJECT OVERVIEW</vt:lpstr>
      <vt:lpstr>WHO ARE THE END USERS?</vt:lpstr>
      <vt:lpstr>WHO ARE THE END USERS?</vt:lpstr>
      <vt:lpstr>OUR SOLUTION AND ITS VALUE PROPOSITIONS</vt:lpstr>
      <vt:lpstr>DATASET DESCRIPTION</vt:lpstr>
      <vt:lpstr>THE “WOW” IN OUR SOLUTION</vt:lpstr>
      <vt:lpstr>MODELLING APPROACH</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Admin</cp:lastModifiedBy>
  <cp:revision>2</cp:revision>
  <dcterms:created xsi:type="dcterms:W3CDTF">2024-08-28T05:32:42Z</dcterms:created>
  <dcterms:modified xsi:type="dcterms:W3CDTF">2024-08-30T13:14:09Z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c06be167c9f347afa0a4f6bacbf2576c</vt:lpwstr>
  </property>
</Properties>
</file>