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i="1" dirty="0" smtClean="0"/>
              <a:t>Courses  Registration system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G:\ForthYear\DistrubtedDatabase\Project\new pro\DDBP\Image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90038" cy="51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4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G:\ForthYear\DistrubtedDatabase\Project\new pro\DDBP\Image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81000"/>
            <a:ext cx="11907982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G:\ForthYear\DistrubtedDatabase\Project\new pro\DDBP\Image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381000"/>
            <a:ext cx="129540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Cover Some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all insertion by c# forms.</a:t>
            </a:r>
          </a:p>
          <a:p>
            <a:r>
              <a:rPr lang="en-US" dirty="0" smtClean="0"/>
              <a:t>You can search by name of trainee, trainer or course name … etc.</a:t>
            </a:r>
          </a:p>
          <a:p>
            <a:r>
              <a:rPr lang="en-US" dirty="0" smtClean="0"/>
              <a:t>Our database has 11 tables which are entities or result of many to many relationships.</a:t>
            </a:r>
          </a:p>
          <a:p>
            <a:r>
              <a:rPr lang="en-US" dirty="0" smtClean="0"/>
              <a:t>Our System make validation on e-mail address attribute in trainer, trainee and employee tables.</a:t>
            </a:r>
          </a:p>
          <a:p>
            <a:r>
              <a:rPr lang="en-US" dirty="0" smtClean="0"/>
              <a:t>Our System takes the attendance of every session, and the numbers of these sessions is calculated automatically according the total hours of each course.</a:t>
            </a:r>
          </a:p>
          <a:p>
            <a:r>
              <a:rPr lang="en-US" dirty="0" smtClean="0"/>
              <a:t>We use Transaction technique to insert into Trainee table and two sub-classes Student </a:t>
            </a:r>
            <a:r>
              <a:rPr lang="en-US" b="1" dirty="0" smtClean="0"/>
              <a:t>or</a:t>
            </a:r>
            <a:r>
              <a:rPr lang="en-US" dirty="0" smtClean="0"/>
              <a:t> Graduated tables.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3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Snapshots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dirty="0" smtClean="0"/>
              <a:t>Theses images to help you if the app can’t run correctly for any reason.</a:t>
            </a:r>
          </a:p>
        </p:txBody>
      </p:sp>
      <p:pic>
        <p:nvPicPr>
          <p:cNvPr id="1036" name="Picture 12" descr="G:\ForthYear\DistrubtedDatabase\Project\new pro\DDBP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4709"/>
            <a:ext cx="5705475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G:\ForthYear\DistrubtedDatabase\Project\new pro\DDBP\Image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609600"/>
            <a:ext cx="4725987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:\ForthYear\DistrubtedDatabase\Project\new pro\DDBP\Image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741218"/>
            <a:ext cx="8915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:\ForthYear\DistrubtedDatabase\Project\new pro\DDBP\Imag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762000"/>
            <a:ext cx="8891587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G:\ForthYear\DistrubtedDatabase\Project\new pro\DDBP\Image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304800"/>
            <a:ext cx="9012527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G:\ForthYear\DistrubtedDatabase\Project\new pro\DDBP\Image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685800"/>
            <a:ext cx="771366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:\ForthYear\DistrubtedDatabase\Project\new pro\DDBP\Images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</TotalTime>
  <Words>127</Words>
  <Application>Microsoft Office PowerPoint</Application>
  <PresentationFormat>On-screen Show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Courses  Registration system</vt:lpstr>
      <vt:lpstr>System Cover Some Features</vt:lpstr>
      <vt:lpstr>Some Snapshots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  Registration system</dc:title>
  <dc:creator>khaled</dc:creator>
  <cp:lastModifiedBy>khaled</cp:lastModifiedBy>
  <cp:revision>6</cp:revision>
  <dcterms:created xsi:type="dcterms:W3CDTF">2006-08-16T00:00:00Z</dcterms:created>
  <dcterms:modified xsi:type="dcterms:W3CDTF">2016-01-06T19:39:29Z</dcterms:modified>
</cp:coreProperties>
</file>