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91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Office_Excel_2007_Workbook1.xlsx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(1).csv]Sheet1!PivotTable5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05112748003273784"/>
          <c:y val="0.01653376996739229"/>
          <c:w val="0.8421581576496486"/>
          <c:h val="0.89705520887824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Sheet1!$B$4:$B$5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Sheet1!$B$6:$B$16</c:f>
              <c:numCache>
                <c:formatCode>General</c:formatCode>
                <c:ptCount val="10"/>
                <c:pt idx="0">
                  <c:v>175.0</c:v>
                </c:pt>
                <c:pt idx="1">
                  <c:v>170.0</c:v>
                </c:pt>
                <c:pt idx="2">
                  <c:v>183.0</c:v>
                </c:pt>
                <c:pt idx="3">
                  <c:v>169.0</c:v>
                </c:pt>
                <c:pt idx="4">
                  <c:v>165.0</c:v>
                </c:pt>
                <c:pt idx="5">
                  <c:v>172.0</c:v>
                </c:pt>
                <c:pt idx="6">
                  <c:v>160.0</c:v>
                </c:pt>
                <c:pt idx="7">
                  <c:v>175.0</c:v>
                </c:pt>
                <c:pt idx="8">
                  <c:v>155.0</c:v>
                </c:pt>
                <c:pt idx="9">
                  <c:v>158.0</c:v>
                </c:pt>
              </c:numCache>
            </c:numRef>
          </c:val>
        </c:ser>
        <c:ser>
          <c:idx val="1"/>
          <c:order val="1"/>
          <c:tx>
            <c:strRef>
              <c:f>Sheet1!$C$4:$C$5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Sheet1!$C$6:$C$16</c:f>
              <c:numCache>
                <c:formatCode>General</c:formatCode>
                <c:ptCount val="10"/>
                <c:pt idx="0">
                  <c:v>128.0</c:v>
                </c:pt>
                <c:pt idx="1">
                  <c:v>130.0</c:v>
                </c:pt>
                <c:pt idx="2">
                  <c:v>119.0</c:v>
                </c:pt>
                <c:pt idx="3">
                  <c:v>127.0</c:v>
                </c:pt>
                <c:pt idx="4">
                  <c:v>139.0</c:v>
                </c:pt>
                <c:pt idx="5">
                  <c:v>129.0</c:v>
                </c:pt>
                <c:pt idx="6">
                  <c:v>139.0</c:v>
                </c:pt>
                <c:pt idx="7">
                  <c:v>129.0</c:v>
                </c:pt>
                <c:pt idx="8">
                  <c:v>142.0</c:v>
                </c:pt>
                <c:pt idx="9">
                  <c:v>136.0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0147792"/>
        <c:axId val="110152592"/>
      </c:barChart>
      <c:catAx>
        <c:axId val="110147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152592"/>
        <c:crosses val="autoZero"/>
        <c:auto val="1"/>
        <c:lblAlgn val="ctr"/>
        <c:lblOffset val="100"/>
        <c:noMultiLvlLbl val="0"/>
      </c:catAx>
      <c:valAx>
        <c:axId val="110152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147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70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6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54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5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5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98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701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58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9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60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61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7"/>
          <p:cNvSpPr txBox="1">
            <a:spLocks noGrp="1"/>
          </p:cNvSpPr>
          <p:nvPr>
            <p:ph type="ctrTitle"/>
          </p:nvPr>
        </p:nvSpPr>
        <p:spPr>
          <a:xfrm>
            <a:off x="-828675" y="265268"/>
            <a:ext cx="11202709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65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3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64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T. Harini</a:t>
            </a:r>
          </a:p>
          <a:p>
            <a:r>
              <a:rPr dirty="0" sz="2400" lang="en-US"/>
              <a:t>REGISTER NO:       2213391036014</a:t>
            </a:r>
          </a:p>
          <a:p>
            <a:r>
              <a:rPr dirty="0" sz="2400" lang="en-US"/>
              <a:t>DEPARTMENT:      b.com(general)</a:t>
            </a:r>
          </a:p>
          <a:p>
            <a:r>
              <a:rPr dirty="0" sz="2400" lang="en-US"/>
              <a:t>COLLEGE                Queen Mary’s College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4265063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09" name=""/>
          <p:cNvSpPr txBox="1"/>
          <p:nvPr/>
        </p:nvSpPr>
        <p:spPr>
          <a:xfrm>
            <a:off x="1743075" y="2024494"/>
            <a:ext cx="8641272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ollect</a:t>
            </a:r>
            <a:r>
              <a:rPr sz="2800" lang="en-US">
                <a:solidFill>
                  <a:srgbClr val="000000"/>
                </a:solidFill>
              </a:rPr>
              <a:t>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: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lected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loyee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set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le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ures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: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712" name=""/>
          <p:cNvSpPr txBox="1"/>
          <p:nvPr/>
        </p:nvSpPr>
        <p:spPr>
          <a:xfrm>
            <a:off x="2647165" y="3658169"/>
            <a:ext cx="8269137" cy="17678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m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oyee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-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w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nload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k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g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g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le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2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6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f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ures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b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u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9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f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ures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y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Considere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713" name=""/>
          <p:cNvSpPr txBox="1"/>
          <p:nvPr/>
        </p:nvSpPr>
        <p:spPr>
          <a:xfrm>
            <a:off x="1743074" y="4542088"/>
            <a:ext cx="3948045" cy="9296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ormance </a:t>
            </a:r>
            <a:r>
              <a:rPr sz="2800" lang="en-US">
                <a:solidFill>
                  <a:srgbClr val="000000"/>
                </a:solidFill>
              </a:rPr>
              <a:t>level </a:t>
            </a:r>
            <a:r>
              <a:rPr sz="2800" lang="en-US">
                <a:solidFill>
                  <a:srgbClr val="000000"/>
                </a:solidFill>
              </a:rPr>
              <a:t>: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714" name=""/>
          <p:cNvSpPr txBox="1"/>
          <p:nvPr/>
        </p:nvSpPr>
        <p:spPr>
          <a:xfrm>
            <a:off x="2781732" y="5006907"/>
            <a:ext cx="7273136" cy="9296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la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ind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ormance </a:t>
            </a:r>
            <a:r>
              <a:rPr sz="2800" lang="en-US">
                <a:solidFill>
                  <a:srgbClr val="000000"/>
                </a:solidFill>
              </a:rPr>
              <a:t>level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1736992" cy="14611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  <a:r>
              <a:rPr dirty="0" lang="en-US"/>
              <a:t> </a:t>
            </a:r>
            <a:r>
              <a:rPr dirty="0" lang="en-US"/>
              <a:t>:</a:t>
            </a:r>
            <a:r>
              <a:rPr dirty="0" lang="en-US"/>
              <a:t> </a:t>
            </a:r>
            <a:r>
              <a:rPr dirty="0" lang="en-US"/>
              <a:t> </a:t>
            </a:r>
            <a:r>
              <a:rPr dirty="0" lang="en-US"/>
              <a:t> </a:t>
            </a:r>
            <a:r>
              <a:rPr dirty="0" lang="en-US"/>
              <a:t> </a:t>
            </a:r>
            <a:r>
              <a:rPr dirty="0" lang="en-US"/>
              <a:t> </a:t>
            </a:r>
            <a:r>
              <a:rPr dirty="0" lang="en-US"/>
              <a:t> </a:t>
            </a:r>
            <a:br>
              <a:rPr dirty="0" lang="en-US"/>
            </a:br>
            <a:r>
              <a:rPr dirty="0" lang="en-US"/>
              <a:t> </a:t>
            </a:r>
            <a:r>
              <a:rPr dirty="0" lang="en-US"/>
              <a:t> </a:t>
            </a:r>
            <a:r>
              <a:rPr dirty="0" lang="en-US"/>
              <a:t> </a:t>
            </a:r>
            <a:r>
              <a:rPr dirty="0" lang="en-US"/>
              <a:t> </a:t>
            </a:r>
            <a:r>
              <a:rPr dirty="0" lang="en-US"/>
              <a:t> </a:t>
            </a:r>
            <a:r>
              <a:rPr dirty="0" lang="en-US"/>
              <a:t>E</a:t>
            </a:r>
            <a:r>
              <a:rPr dirty="0" lang="en-US"/>
              <a:t>m</a:t>
            </a:r>
            <a:r>
              <a:rPr dirty="0" lang="en-US"/>
              <a:t>p</a:t>
            </a:r>
            <a:r>
              <a:rPr dirty="0" lang="en-US"/>
              <a:t>l</a:t>
            </a:r>
            <a:r>
              <a:rPr dirty="0" lang="en-US"/>
              <a:t>oyee </a:t>
            </a:r>
            <a:r>
              <a:rPr dirty="0" lang="en-US"/>
              <a:t>p</a:t>
            </a:r>
            <a:r>
              <a:rPr dirty="0" lang="en-US"/>
              <a:t>e</a:t>
            </a:r>
            <a:r>
              <a:rPr dirty="0" lang="en-US"/>
              <a:t>r</a:t>
            </a:r>
            <a:r>
              <a:rPr dirty="0" lang="en-US"/>
              <a:t>formance </a:t>
            </a:r>
            <a:r>
              <a:rPr dirty="0" lang="en-US"/>
              <a:t>a</a:t>
            </a:r>
            <a:r>
              <a:rPr dirty="0" lang="en-US"/>
              <a:t>n</a:t>
            </a:r>
            <a:r>
              <a:rPr dirty="0" lang="en-US"/>
              <a:t>a</a:t>
            </a:r>
            <a:r>
              <a:rPr dirty="0" lang="en-US"/>
              <a:t>lysis </a:t>
            </a:r>
            <a:endParaRPr altLang="en-US" lang="zh-CN"/>
          </a:p>
        </p:txBody>
      </p:sp>
      <p:sp>
        <p:nvSpPr>
          <p:cNvPr id="104868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1666874" y="2369965"/>
          <a:ext cx="7239000" cy="42951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7" name=""/>
          <p:cNvSpPr txBox="1"/>
          <p:nvPr/>
        </p:nvSpPr>
        <p:spPr>
          <a:xfrm>
            <a:off x="1162373" y="1916429"/>
            <a:ext cx="7026782" cy="38633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There are more medium level and very low level employees in this company. 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So encourage them and motivate them and tell them to be very involved in their time.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And to bring them interest and engagement in work.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And pay them well and take them to the next level.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61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62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4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4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0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2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6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27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7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8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3621347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2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59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59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7108940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59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00" name=""/>
          <p:cNvSpPr txBox="1"/>
          <p:nvPr/>
        </p:nvSpPr>
        <p:spPr>
          <a:xfrm>
            <a:off x="1177884" y="2240972"/>
            <a:ext cx="6494203" cy="2606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ormance </a:t>
            </a:r>
            <a:r>
              <a:rPr sz="2800" lang="en-US">
                <a:solidFill>
                  <a:srgbClr val="000000"/>
                </a:solidFill>
              </a:rPr>
              <a:t>analysis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lp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ny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in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ent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gh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ormance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s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ase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oyee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ir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erience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0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0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0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4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5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06" name="TextBox 10"/>
          <p:cNvSpPr txBox="1"/>
          <p:nvPr/>
        </p:nvSpPr>
        <p:spPr>
          <a:xfrm>
            <a:off x="990600" y="2133600"/>
            <a:ext cx="7924800" cy="22250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Analysis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formance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oyee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idering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ors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ormance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formance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ieve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nts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altLang="en-US" lang="zh-CN"/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ployee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ed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loyee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rtment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ncrease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ary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ir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ployees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ormance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experience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5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6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7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5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28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29" name=""/>
          <p:cNvSpPr txBox="1"/>
          <p:nvPr/>
        </p:nvSpPr>
        <p:spPr>
          <a:xfrm>
            <a:off x="699451" y="1857375"/>
            <a:ext cx="5350818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efits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;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oyee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oye</a:t>
            </a:r>
            <a:r>
              <a:rPr sz="2800" lang="en-US">
                <a:solidFill>
                  <a:srgbClr val="000000"/>
                </a:solidFill>
              </a:rPr>
              <a:t>rs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nization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or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try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</p:txBody>
      </p:sp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13765" t="14459" r="13101" b="12407"/>
          <a:stretch>
            <a:fillRect/>
          </a:stretch>
        </p:blipFill>
        <p:spPr>
          <a:xfrm rot="0">
            <a:off x="5265112" y="1409952"/>
            <a:ext cx="3490577" cy="2866064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4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52" name=""/>
          <p:cNvSpPr txBox="1"/>
          <p:nvPr/>
        </p:nvSpPr>
        <p:spPr>
          <a:xfrm>
            <a:off x="1952062" y="1857375"/>
            <a:ext cx="6975330" cy="2606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lter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ove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nk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la 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els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se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lected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oy</a:t>
            </a:r>
            <a:r>
              <a:rPr sz="2800" lang="en-US">
                <a:solidFill>
                  <a:srgbClr val="000000"/>
                </a:solidFill>
              </a:rPr>
              <a:t>ee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oyee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gh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"/>
          <p:cNvSpPr txBox="1"/>
          <p:nvPr/>
        </p:nvSpPr>
        <p:spPr>
          <a:xfrm>
            <a:off x="1614992" y="2090871"/>
            <a:ext cx="8234500" cy="34442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oyee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nload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le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6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ures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9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ures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ider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loyee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cal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ues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st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ness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s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ormance </a:t>
            </a:r>
            <a:r>
              <a:rPr sz="2800" lang="en-US">
                <a:solidFill>
                  <a:srgbClr val="000000"/>
                </a:solidFill>
              </a:rPr>
              <a:t>levels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der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le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female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6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loyee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ng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ical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alues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618438" y="2019299"/>
            <a:ext cx="8018008" cy="2186940"/>
          </a:xfrm>
          <a:prstGeom prst="rect"/>
          <a:noFill/>
        </p:spPr>
        <p:txBody>
          <a:bodyPr rtlCol="0" wrap="square">
            <a:spAutoFit/>
          </a:bodyPr>
          <a:p>
            <a:pPr algn="l" indent="0" marL="0">
              <a:buNone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0" marL="0">
              <a:buNone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ormance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TRUE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user3</cp:lastModifiedBy>
  <dcterms:created xsi:type="dcterms:W3CDTF">2024-03-28T06:07:22Z</dcterms:created>
  <dcterms:modified xsi:type="dcterms:W3CDTF">2024-08-31T02:30:01Z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d13bdd8a186247b69f72a87204ead95a</vt:lpwstr>
  </property>
</Properties>
</file>