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HARINI.D.N</a:t>
            </a:r>
            <a:endParaRPr lang="en-US" sz="2400" dirty="0" smtClean="0"/>
          </a:p>
          <a:p>
            <a:r>
              <a:rPr lang="en-US" sz="2400" dirty="0" smtClean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312212795(unm14512022g45)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2024-08-29T07:32:14Z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