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6512-C8B0-6BBE-29EC-FA94C271E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DE640-8A2C-5B9E-796C-6EDD21DBE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2283" y="4273886"/>
            <a:ext cx="2624058" cy="12398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D.Harini</a:t>
            </a:r>
          </a:p>
        </p:txBody>
      </p:sp>
    </p:spTree>
    <p:extLst>
      <p:ext uri="{BB962C8B-B14F-4D97-AF65-F5344CB8AC3E}">
        <p14:creationId xmlns:p14="http://schemas.microsoft.com/office/powerpoint/2010/main" val="252401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D85B23-15A4-5970-0BAF-E9887D4A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0613"/>
            <a:ext cx="9144000" cy="66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1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2CE3-E7EF-60D9-C8E2-7EB08453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Bold"/>
                <a:cs typeface="Times New Roman" panose="02020603050405020304" pitchFamily="18" charset="0"/>
                <a:sym typeface="Arial Bold"/>
              </a:rPr>
              <a:t>The Problem and solution: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7954-C8F3-5542-5576-30D5C6E9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offices, courts, and banks often depend on signatures for authentication; however, forgery poses a significant problem, causing fraud and disputes.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Signature Verification System leverages advanced deep learning models to accurately verify signatures, streamlining the process and improving security.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banking, government, legal, and corporate sectors signatures efficiently.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7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300-DE7E-CC65-B3CA-99044B6C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43350"/>
            <a:ext cx="7729728" cy="118872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A878-6A31-CD01-A3CC-F56EABF25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Django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SQLite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408840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09CA-F4D5-165D-C402-9736C208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B8BD7A-C24C-5D7F-8BE2-C26004E2E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2553941"/>
            <a:ext cx="772972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 a new user.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in to verify user credentials.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Navigate to the homepage (index page).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files using a form.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 the form and view the details in a 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 the signature to determine whether it matches or not.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7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36E2-B2B3-AA91-8614-F4E8AEF1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C810-2A5F-CCB6-3CC4-E12422A50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E2E2E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RNN is a neural network designed to process sequential data by using feedback loops to capture temporal dependencies.</a:t>
            </a:r>
          </a:p>
          <a:p>
            <a:pPr marL="0" indent="0">
              <a:buNone/>
            </a:pPr>
            <a:endParaRPr lang="en-US" sz="1800" dirty="0">
              <a:solidFill>
                <a:srgbClr val="2E2E2E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9C2D2-935C-8BD2-6C73-8729DBB9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04" y="3214934"/>
            <a:ext cx="5852243" cy="30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399B-499B-EB69-EA93-545987EC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birnn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4FF3-D2F0-BA01-3B67-7C8DAA1A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E2E2E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 Bi-RNN processes data in both forward and backward directions, capturing context from both past and future inputs.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8E029-A11A-B523-15C6-5B5C3227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56" y="3255550"/>
            <a:ext cx="4973390" cy="28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3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6DF2-DA68-CDC8-76F1-CFC93242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crnn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03E8-A157-78C5-CA0A-F6E28CC1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E2E2E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CRNN combines convolutional layers for feature extraction and recurrent layers for sequence modeling, making it ideal for tasks like signature verification.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B2090-CC1F-4E1D-DADA-48F8DE20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62" y="3254477"/>
            <a:ext cx="3907875" cy="32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6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75BE-3A7C-E3D5-12A8-95D85FB5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OVERVIEW: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BB37C5-F008-20CD-25D0-D3D793FB8161}"/>
              </a:ext>
            </a:extLst>
          </p:cNvPr>
          <p:cNvSpPr/>
          <p:nvPr/>
        </p:nvSpPr>
        <p:spPr>
          <a:xfrm>
            <a:off x="486697" y="2605547"/>
            <a:ext cx="1720646" cy="2384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Signature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user provides a signature image as input.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FC5D9F-EC56-C381-2787-6F93C423A7E8}"/>
              </a:ext>
            </a:extLst>
          </p:cNvPr>
          <p:cNvCxnSpPr>
            <a:cxnSpLocks/>
          </p:cNvCxnSpPr>
          <p:nvPr/>
        </p:nvCxnSpPr>
        <p:spPr>
          <a:xfrm>
            <a:off x="2231136" y="3505195"/>
            <a:ext cx="52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A0B0497-BD4F-D2E9-A125-BBF477A228DF}"/>
              </a:ext>
            </a:extLst>
          </p:cNvPr>
          <p:cNvSpPr/>
          <p:nvPr/>
        </p:nvSpPr>
        <p:spPr>
          <a:xfrm>
            <a:off x="2752245" y="2605547"/>
            <a:ext cx="1494503" cy="23843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allows the user to upload the signature image.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4B8D69-6DFE-D13D-9FA0-16D4C020A499}"/>
              </a:ext>
            </a:extLst>
          </p:cNvPr>
          <p:cNvCxnSpPr>
            <a:cxnSpLocks/>
          </p:cNvCxnSpPr>
          <p:nvPr/>
        </p:nvCxnSpPr>
        <p:spPr>
          <a:xfrm>
            <a:off x="4246748" y="3515022"/>
            <a:ext cx="52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4E9D6-85DE-AAB8-DCDD-CEE6FE351B1C}"/>
              </a:ext>
            </a:extLst>
          </p:cNvPr>
          <p:cNvCxnSpPr>
            <a:cxnSpLocks/>
          </p:cNvCxnSpPr>
          <p:nvPr/>
        </p:nvCxnSpPr>
        <p:spPr>
          <a:xfrm>
            <a:off x="7062903" y="3613350"/>
            <a:ext cx="52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A481E-037F-50DB-A78C-14D50AD14895}"/>
              </a:ext>
            </a:extLst>
          </p:cNvPr>
          <p:cNvSpPr/>
          <p:nvPr/>
        </p:nvSpPr>
        <p:spPr>
          <a:xfrm>
            <a:off x="4791650" y="2605547"/>
            <a:ext cx="2271253" cy="23843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uploaded image is preprocessed through steps like resizing and augmentation to ensure compatibility with the model.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E6B16-ACE3-116F-B6B5-A44BED8C6E6B}"/>
              </a:ext>
            </a:extLst>
          </p:cNvPr>
          <p:cNvSpPr/>
          <p:nvPr/>
        </p:nvSpPr>
        <p:spPr>
          <a:xfrm>
            <a:off x="7584012" y="2605548"/>
            <a:ext cx="1917289" cy="2384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extracted features are analyzed by a trained classifier to determine if the signature is authentic or forged.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198B0F-D148-8508-750D-BED6AE7599E1}"/>
              </a:ext>
            </a:extLst>
          </p:cNvPr>
          <p:cNvCxnSpPr>
            <a:cxnSpLocks/>
          </p:cNvCxnSpPr>
          <p:nvPr/>
        </p:nvCxnSpPr>
        <p:spPr>
          <a:xfrm>
            <a:off x="9501301" y="3613350"/>
            <a:ext cx="52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80378-5D41-5878-34FD-B7684823E370}"/>
              </a:ext>
            </a:extLst>
          </p:cNvPr>
          <p:cNvSpPr/>
          <p:nvPr/>
        </p:nvSpPr>
        <p:spPr>
          <a:xfrm>
            <a:off x="10022410" y="2605547"/>
            <a:ext cx="1917289" cy="2384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displays the prediction result (Match/No Match) along with the accuracy level.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792A005-EE4E-121F-6097-D3BD345AEF0C}"/>
              </a:ext>
            </a:extLst>
          </p:cNvPr>
          <p:cNvSpPr/>
          <p:nvPr/>
        </p:nvSpPr>
        <p:spPr>
          <a:xfrm>
            <a:off x="7086696" y="3409323"/>
            <a:ext cx="521109" cy="3441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FA5BE6F-0C56-FD16-5F95-5BE669548693}"/>
              </a:ext>
            </a:extLst>
          </p:cNvPr>
          <p:cNvSpPr/>
          <p:nvPr/>
        </p:nvSpPr>
        <p:spPr>
          <a:xfrm>
            <a:off x="2254929" y="3389664"/>
            <a:ext cx="521109" cy="3441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D8359B9-96EC-62C8-5C4C-A9B13FC84091}"/>
              </a:ext>
            </a:extLst>
          </p:cNvPr>
          <p:cNvSpPr/>
          <p:nvPr/>
        </p:nvSpPr>
        <p:spPr>
          <a:xfrm>
            <a:off x="4282438" y="3362632"/>
            <a:ext cx="521109" cy="3441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82E59FE-74BA-C21F-F121-BCCF40DA1C54}"/>
              </a:ext>
            </a:extLst>
          </p:cNvPr>
          <p:cNvSpPr/>
          <p:nvPr/>
        </p:nvSpPr>
        <p:spPr>
          <a:xfrm>
            <a:off x="9501301" y="3424077"/>
            <a:ext cx="521109" cy="3441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9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F11D-CB34-020F-6B47-2D34EA04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2E2E2E"/>
                </a:solidFill>
                <a:latin typeface="Times New Roman" panose="02020603050405020304" pitchFamily="18" charset="0"/>
                <a:ea typeface="Nourd Semi-Bold"/>
                <a:cs typeface="Times New Roman" panose="02020603050405020304" pitchFamily="18" charset="0"/>
                <a:sym typeface="Nourd Semi-Bold"/>
              </a:rPr>
              <a:t>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AC7A-839E-FD90-E882-A46F24B9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66220"/>
            <a:ext cx="7729728" cy="325447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deep learning-based system to automatically identify handwritten signatures as authentic or forged.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images labeled as authentic or forged, preprocessed into grayscale and resized to 256x256 pixels for training.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Utilizes trained Bi-RNN, CRNN, and RNN models to achieve precise signature classification.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Employs deep learning techniques to extract features from signature images and determine their authenticity.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fraud detection, identity verification, and document authentication tasks.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493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53</TotalTime>
  <Words>392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Parcel</vt:lpstr>
      <vt:lpstr>SIGNATURE VERIFICATION SYSTEM</vt:lpstr>
      <vt:lpstr>The Problem and solution:</vt:lpstr>
      <vt:lpstr>Technology Stack</vt:lpstr>
      <vt:lpstr>Workflow Overview</vt:lpstr>
      <vt:lpstr>Models Used :</vt:lpstr>
      <vt:lpstr>birnn</vt:lpstr>
      <vt:lpstr>crnn</vt:lpstr>
      <vt:lpstr>WORKFLOW OVERVIEW:</vt:lpstr>
      <vt:lpstr>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Harini Dasari</dc:creator>
  <cp:lastModifiedBy>Harini Dasari</cp:lastModifiedBy>
  <cp:revision>1</cp:revision>
  <dcterms:created xsi:type="dcterms:W3CDTF">2024-12-09T13:56:24Z</dcterms:created>
  <dcterms:modified xsi:type="dcterms:W3CDTF">2024-12-09T14:49:30Z</dcterms:modified>
</cp:coreProperties>
</file>