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9" r:id="rId4"/>
    <p:sldId id="257" r:id="rId5"/>
    <p:sldId id="261" r:id="rId6"/>
    <p:sldId id="262" r:id="rId7"/>
    <p:sldId id="263" r:id="rId8"/>
    <p:sldId id="264" r:id="rId9"/>
    <p:sldId id="271" r:id="rId10"/>
    <p:sldId id="265" r:id="rId11"/>
    <p:sldId id="267" r:id="rId12"/>
    <p:sldId id="270" r:id="rId13"/>
    <p:sldId id="266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2B8A8-59C9-4503-B47C-FF8C7294F77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B5813-43E5-4A5A-9BB5-EA08B389BD4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55058" cy="1273982"/>
          </a:xfrm>
          <a:prstGeom prst="rect">
            <a:avLst/>
          </a:prstGeom>
        </p:spPr>
      </p:pic>
      <p:sp>
        <p:nvSpPr>
          <p:cNvPr id="3" name="Flowchart: Process 2"/>
          <p:cNvSpPr/>
          <p:nvPr/>
        </p:nvSpPr>
        <p:spPr>
          <a:xfrm>
            <a:off x="1255058" y="0"/>
            <a:ext cx="10936941" cy="1273982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N.G.P Arts and Science College</a:t>
            </a:r>
            <a:b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(An autonomous institution, affiliated to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Coimbatore)</a:t>
            </a:r>
            <a:b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Accredited with NAAC with A++ Grade (3</a:t>
            </a:r>
            <a:r>
              <a:rPr lang="en-IN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cycle-3.64 CGPA)</a:t>
            </a:r>
            <a:b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N.G.P </a:t>
            </a:r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Kalapatti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road, Coimbatore- 641 048, Tamil Nadu.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4760" y="1695515"/>
            <a:ext cx="7857068" cy="1147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8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Latha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9897" y="1450086"/>
            <a:ext cx="10798629" cy="2640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300" b="1" i="0" u="none" strike="noStrike" dirty="0">
                <a:solidFill>
                  <a:srgbClr val="974806"/>
                </a:solidFill>
                <a:effectLst/>
                <a:latin typeface="Times New Roman" panose="02020603050405020304" pitchFamily="18" charset="0"/>
              </a:rPr>
              <a:t>DEPARTMENT OF ARTIFICIAL INTELLIGENCE AND  MACHINE LEARNING</a:t>
            </a:r>
            <a:endParaRPr lang="en-US" sz="2300" b="1" i="0" u="none" strike="noStrike" dirty="0">
              <a:solidFill>
                <a:srgbClr val="974806"/>
              </a:solidFill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en-US" sz="2500" b="1" i="0" u="none" strike="noStrike" dirty="0">
              <a:solidFill>
                <a:srgbClr val="974806"/>
              </a:solidFill>
              <a:effectLst/>
              <a:latin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 TIME PERSON INDENTIFTY DETECTION </a:t>
            </a:r>
            <a:endParaRPr 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kern="100" dirty="0">
                <a:latin typeface="Times New Roman" panose="02020603050405020304" pitchFamily="18" charset="0"/>
                <a:ea typeface="Calibri" panose="020F0502020204030204" pitchFamily="34" charset="0"/>
                <a:cs typeface="Latha" panose="020B0502040204020203" pitchFamily="34" charset="0"/>
              </a:rPr>
              <a:t>Under The Guidance of</a:t>
            </a:r>
            <a:endParaRPr lang="en-US" sz="2500" b="1" kern="100" dirty="0">
              <a:latin typeface="Times New Roman" panose="02020603050405020304" pitchFamily="18" charset="0"/>
              <a:ea typeface="Calibri" panose="020F0502020204030204" pitchFamily="34" charset="0"/>
              <a:cs typeface="Latha" panose="020B0502040204020203" pitchFamily="34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T. </a:t>
            </a:r>
            <a:r>
              <a:rPr lang="en-US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Hashni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M.Sc., M.Phil., (Ph.D.), </a:t>
            </a:r>
            <a:endParaRPr lang="en-US" sz="25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11474" y="5277952"/>
            <a:ext cx="610035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By,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KOWSIKA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221AI025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 B. Sc. Artificial Intelligence and Machine Learning</a:t>
            </a: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79120" y="1253490"/>
            <a:ext cx="11033760" cy="4204335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Input Module: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module captures live video streams or images using cameras or CCTV systems. It serves as the entry point for data, providing raw video frames for further processing.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Preprocessing Module: 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video frames are prepared for analysis in this module. It extracts individual frames from the video and performs resizing and normalization to ensure consistency and improve processing efficiency.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Person Detection Module (YOLO):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YOLO (You Only Look Once) algorithm, this module detects and localizes persons in the video frames. YOLO’s CNN-based architecture ensures fast and accurate detection, outputting bounding box coordinates for each detected person.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4226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194435"/>
            <a:ext cx="10515600" cy="4631690"/>
          </a:xfrm>
        </p:spPr>
        <p:txBody>
          <a:bodyPr>
            <a:normAutofit fontScale="9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Face Extraction Module: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Once persons are detected, this module isolates their faces by cropping the regions defined by the bounding boxes. It also aligns the faces to ensure uniformity for further analysis.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Deep Fake Detection Module: 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enhance security, this module verifies the authenticity of detected faces. It uses a deep fake detection algorithm to identify synthetic or manipulated faces by analyzing inconsistencies in lighting, texture, or artifacts.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 Extraction Module: </a:t>
            </a:r>
            <a:r>
              <a:rPr lang="en-US" altLang="en-US" sz="2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extracts unique facial features, such as landmarks (eyes, nose, mouth), and converts them into numerical embeddings using models like FaceNet. These embeddings represent the facial features in a high-dimensional space.</a:t>
            </a:r>
            <a:endParaRPr lang="en-US" altLang="en-US" sz="2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082" y="6077366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9937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91945"/>
            <a:ext cx="10515600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7. Database Matching Module: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extracted embeddings are compared against a pre-registered database of known individuals. Matching algorithms compute similarity scores to identify the person or flag them as "Unknown."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8. Decision Module: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Based on the identification results, this module takes appropriate actions, such as granting access, denying entry, or triggering alerts for unauthorized or fake identities.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 Output Module: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final module displays the results, showing identified persons with bounding boxes and labels. It also sends alerts or logs the results for future reference.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95082" y="6077366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923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06970" y="1117738"/>
            <a:ext cx="10515600" cy="5169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 identification detection, powered by technologies like YOLO and deep fake detection algorithms, represents a significant advancement in security and surveillance systems.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fast and accurate person detection with robust authenticity verification, the system ensures reliable identification even in challenging conditions.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integration of YOLO based models for feature extraction and matching enhances accuracy, while deep fake detection adds an essential layer of security against spoofing and synthetic media threats.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technology has wide-ranging applications, from access control and surveillance to personalized services, offering both convenience and enhanced security.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 the field evolves, real-time person identification systems will continue to play a pivotal role in creating safer and smarter environments.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5082" y="6077366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35330" y="1233170"/>
            <a:ext cx="10795635" cy="4843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D.-H. Im, Y.-S. Seo, H. Kim, E. Hwang, and J. Park, “Person reidentification in movies/dramas,” in 2020 International Conference on Information and Communication Technology Convergence (ICTC). IEEE, 2020, pp. 1596–1598.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O. Hamdoun, F. Moutarde, B. Stanciulescu, and B. Steux, “Person reidentification in multi-camera system by signature based on interest point descriptors collected on short video sequences,” in 2008 Second ACM/IEEE International Conference on Distributed Smart Cameras. IEEE, 2008, pp. 1–6.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Y. Zhang, Z. Guo, J. Wu, Y. Tian, H. Tang, and X. Guo, “Real-time vehicle detection based on improved yolo v5,” Sustainability, vol. 14, no. 19, p. 12274, 2022.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M. Rezaei and M. Azarmi, “Deepsocial: Social distancing monitoring and infection risk assessment in covid-19 pandemic,” Applied Sciences, vol. 10, no. 21, p. 7514, 2020.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ocess 1"/>
          <p:cNvSpPr/>
          <p:nvPr/>
        </p:nvSpPr>
        <p:spPr>
          <a:xfrm>
            <a:off x="1" y="-10160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US" alt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550358" y="365125"/>
            <a:ext cx="45719" cy="174521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71976" y="948514"/>
            <a:ext cx="10723536" cy="4707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 identification detection is an advanced technology that leverages computer vision, machine learning, and biometric systems to instantly recognize individuals in live video streams or images.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involves detecting human presence, extracting unique features (e.g., facial landmarks, gait, or biometric data), and matching them against a pre-existing database for identification.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This technology is widely used in security, surveillance, access control, and personalized services, enabling immediate decision-making such as granting access or triggering alerts.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 identification is becoming faster, more accurate, and scalable, offering significant potential for enhancing security and convenience while requiring careful consideration of ethical and privacy implications.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0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71" y="5999246"/>
            <a:ext cx="878541" cy="858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5082" y="6334780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 err="1">
                <a:solidFill>
                  <a:srgbClr val="0000CC"/>
                </a:solidFill>
              </a:rPr>
              <a:t>Dr.</a:t>
            </a:r>
            <a:r>
              <a:rPr lang="en-IN" sz="1400" b="1" dirty="0">
                <a:solidFill>
                  <a:srgbClr val="0000CC"/>
                </a:solidFill>
              </a:rPr>
              <a:t> NGPASC</a:t>
            </a:r>
            <a:endParaRPr lang="en-IN" sz="1400" b="1" dirty="0">
              <a:solidFill>
                <a:srgbClr val="0000CC"/>
              </a:solidFill>
            </a:endParaRPr>
          </a:p>
          <a:p>
            <a:r>
              <a:rPr lang="en-IN" sz="1400" b="1" dirty="0">
                <a:solidFill>
                  <a:srgbClr val="0000CC"/>
                </a:solidFill>
              </a:rPr>
              <a:t>COIMBATORE|INDIA</a:t>
            </a:r>
            <a:endParaRPr lang="en-IN" sz="1400" b="1" dirty="0">
              <a:solidFill>
                <a:srgbClr val="0000CC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2321152" y="846335"/>
            <a:ext cx="201480" cy="83563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995082" y="1455045"/>
            <a:ext cx="10723536" cy="447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person identification detection is a transformative technology that combines computer vision, machine learning, and biometric systems to instantly recognize individuals in live video streams or images.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detecting human presence, extracting unique features (e.g., facial landmarks, gait, or biometric data), and matching them against a database, this system enables immediate identification and decision-making.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security, surveillance, access control, and personalized services, offering applications such as identifying suspects, granting restricted access, or enhancing customer experiences.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 AI advancements, real-time person identification is becoming more efficient and scalable, promising significant improvements in security and convenience while necessitating careful ethical considerations.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 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39646" y="1190309"/>
            <a:ext cx="11182661" cy="447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Convolutional Neural Networks (CNNs) are widely used in real-time person identification systems due to their ability to extract complex features from images. </a:t>
            </a: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SSD (Single Shot Detector) use CNN-based architectures for real-time object and person detection, ensuring fast and efficient processing. </a:t>
            </a: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are integrated into surveillance cameras, access control systems, and mobile devices for applications such as security, attendance tracking, and personalized services. </a:t>
            </a: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CNNs excel in handling variations in lighting, pose, and occlusions, making them robust for real-world scenarios. </a:t>
            </a: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advancements in GPU acceleration CNN-based systems are becoming more efficient, enabling real-time performance even on resource-constrained devices.</a:t>
            </a:r>
            <a:endParaRPr kumimoji="0" lang="en-US" altLang="en-US" sz="1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95082" y="6077366"/>
            <a:ext cx="24630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9647"/>
            <a:ext cx="10515600" cy="1027953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9288" y="1299051"/>
            <a:ext cx="11175919" cy="44773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integrates YOLO (You Only Look Once) for real-time person detection and a deep fake detection algorithm to enhance security and accuracy.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YOLO ensures fast and efficient detection of individuals in live video streams by leveraging its CNN-based architecture. 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Once a person is detected, the system employs a deep fake detection algorithm to verify the authenticity of the detected face, preventing spoofing or impersonation using synthetic media.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dual approach improves reliability in applications like access control, surveillance, and identity verification.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kumimoji="0" lang="en-US" altLang="en-US" sz="1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deep fake detection algorithm analyzes subtle artifacts in facial features, such as inconsistencies in lighting or texture, to distinguish real faces from fake ones.</a:t>
            </a:r>
            <a:endParaRPr kumimoji="0" lang="en-US" altLang="en-US" sz="1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architecture diagram (3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14370" y="1439545"/>
            <a:ext cx="5762625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9255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4578" y="1928973"/>
            <a:ext cx="9523678" cy="3338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PROCESSOR 	-   INTEL ®  CORE ™  I9-14900K  3.20 GHZ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RAM 		-   16 GB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HARD DISK	-   1 TB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15" y="2055814"/>
            <a:ext cx="10515600" cy="33438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1" y="-1"/>
            <a:ext cx="12191999" cy="1325563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 rot="10800000" flipV="1">
            <a:off x="689547" y="2580001"/>
            <a:ext cx="11652354" cy="2399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Frontend 	: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HTML,CSS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Backend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	: </a:t>
            </a: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PYTHON</a:t>
            </a:r>
            <a:endParaRPr lang="en-US" alt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altLang="en-I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Framework	 : FLASK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541" y="5909599"/>
            <a:ext cx="878541" cy="8587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95082" y="6077366"/>
            <a:ext cx="22389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>
                <a:solidFill>
                  <a:srgbClr val="0000CC"/>
                </a:solidFill>
              </a:rPr>
              <a:t>Dr. NGPASC</a:t>
            </a:r>
            <a:endParaRPr lang="en-IN" sz="1400" b="1">
              <a:solidFill>
                <a:srgbClr val="0000CC"/>
              </a:solidFill>
            </a:endParaRPr>
          </a:p>
          <a:p>
            <a:r>
              <a:rPr lang="en-IN" sz="1400" b="1">
                <a:solidFill>
                  <a:srgbClr val="0000CC"/>
                </a:solidFill>
              </a:rPr>
              <a:t>COIMBATORE|INDIA</a:t>
            </a:r>
            <a:endParaRPr lang="en-IN" sz="1400" b="1">
              <a:solidFill>
                <a:srgbClr val="0000CC"/>
              </a:solidFill>
            </a:endParaRPr>
          </a:p>
        </p:txBody>
      </p:sp>
      <p:sp>
        <p:nvSpPr>
          <p:cNvPr id="6" name="Flowchart: Process 5"/>
          <p:cNvSpPr/>
          <p:nvPr/>
        </p:nvSpPr>
        <p:spPr>
          <a:xfrm>
            <a:off x="1" y="0"/>
            <a:ext cx="12191999" cy="1117600"/>
          </a:xfrm>
          <a:prstGeom prst="flowChartProcess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305560"/>
            <a:ext cx="10515600" cy="4871720"/>
          </a:xfrm>
        </p:spPr>
        <p:txBody>
          <a:bodyPr>
            <a:normAutofit fontScale="90000"/>
          </a:bodyPr>
          <a:lstStyle/>
          <a:p>
            <a:pPr algn="just"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 Module (YOLO)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 Extraction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Fake Detection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Matching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charset="0"/>
              <a:buChar char="ü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Module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8103</Words>
  <Application>WPS Presentation</Application>
  <PresentationFormat>Widescreen</PresentationFormat>
  <Paragraphs>151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6" baseType="lpstr">
      <vt:lpstr>Arial</vt:lpstr>
      <vt:lpstr>SimSun</vt:lpstr>
      <vt:lpstr>Wingdings</vt:lpstr>
      <vt:lpstr>Times New Roman</vt:lpstr>
      <vt:lpstr>Calibri</vt:lpstr>
      <vt:lpstr>Latha</vt:lpstr>
      <vt:lpstr>Segoe UI Symbol</vt:lpstr>
      <vt:lpstr>Microsoft YaHei</vt:lpstr>
      <vt:lpstr>Arial Unicode MS</vt:lpstr>
      <vt:lpstr>Calibri Light</vt:lpstr>
      <vt:lpstr>Wingdings</vt:lpstr>
      <vt:lpstr>Office Theme</vt:lpstr>
      <vt:lpstr>PowerPoint 演示文稿</vt:lpstr>
      <vt:lpstr>.</vt:lpstr>
      <vt:lpstr>.</vt:lpstr>
      <vt:lpstr>EXISTING SYSTEMS </vt:lpstr>
      <vt:lpstr>PROPOSED SYSTEM</vt:lpstr>
      <vt:lpstr>ARCHITECTURE DIAGRAM</vt:lpstr>
      <vt:lpstr>SYSTEM REQUIREMENTS</vt:lpstr>
      <vt:lpstr>.</vt:lpstr>
      <vt:lpstr>MODULES</vt:lpstr>
      <vt:lpstr>.</vt:lpstr>
      <vt:lpstr>.</vt:lpstr>
      <vt:lpstr>.</vt:lpstr>
      <vt:lpstr>CONCLUSION</vt:lpstr>
      <vt:lpstr>REFERENCE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kowsibagavathiannan@gmail.com</dc:creator>
  <cp:lastModifiedBy>Admin</cp:lastModifiedBy>
  <cp:revision>22</cp:revision>
  <dcterms:created xsi:type="dcterms:W3CDTF">2024-06-23T13:26:00Z</dcterms:created>
  <dcterms:modified xsi:type="dcterms:W3CDTF">2025-01-24T09:57:57Z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F66BD023FBC04801BAEB1EBBF03D2931_13</vt:lpwstr>
  </property>
  <property fmtid="{D5CDD505-2E9C-101B-9397-08002B2CF9AE}" pid="3" name="KSOProductBuildVer">
    <vt:lpwstr>1033-12.2.0.19805</vt:lpwstr>
  </property>
</Properties>
</file>