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25-04-2024</a:t>
            </a:fld>
            <a:endParaRPr lang="en-IN"/>
          </a:p>
        </p:txBody>
      </p:sp>
      <p:sp>
        <p:nvSpPr>
          <p:cNvPr id="104866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1" name="Title 1"/>
          <p:cNvSpPr>
            <a:spLocks noGrp="1"/>
          </p:cNvSpPr>
          <p:nvPr>
            <p:ph type="title"/>
          </p:nvPr>
        </p:nvSpPr>
        <p:spPr>
          <a:xfrm>
            <a:off x="581192" y="702156"/>
            <a:ext cx="11029616" cy="1013800"/>
          </a:xfrm>
        </p:spPr>
        <p:txBody>
          <a:bodyPr/>
          <a:p>
            <a:r>
              <a:rPr lang="en-US"/>
              <a:t>Click to edit Master title style</a:t>
            </a:r>
          </a:p>
        </p:txBody>
      </p:sp>
      <p:sp>
        <p:nvSpPr>
          <p:cNvPr id="104863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Date Placeholder 3"/>
          <p:cNvSpPr>
            <a:spLocks noGrp="1"/>
          </p:cNvSpPr>
          <p:nvPr>
            <p:ph type="dt" sz="half" idx="10"/>
          </p:nvPr>
        </p:nvSpPr>
        <p:spPr/>
        <p:txBody>
          <a:bodyPr/>
          <a:p>
            <a:fld id="{2CED4963-E985-44C4-B8C4-FDD613B7C2F8}" type="datetime1">
              <a:rPr lang="en-US" smtClean="0"/>
              <a:t>4/25/2024</a:t>
            </a:fld>
            <a:endParaRPr lang="en-US"/>
          </a:p>
        </p:txBody>
      </p:sp>
      <p:sp>
        <p:nvSpPr>
          <p:cNvPr id="1048634" name="Footer Placeholder 4"/>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1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2" name="Date Placeholder 10"/>
          <p:cNvSpPr>
            <a:spLocks noGrp="1"/>
          </p:cNvSpPr>
          <p:nvPr>
            <p:ph type="dt" sz="half" idx="10"/>
          </p:nvPr>
        </p:nvSpPr>
        <p:spPr/>
        <p:txBody>
          <a:bodyPr/>
          <a:p>
            <a:fld id="{ED291B17-9318-49DB-B28B-6E5994AE9581}" type="datetime1">
              <a:rPr lang="en-US" smtClean="0"/>
              <a:t>4/25/2024</a:t>
            </a:fld>
            <a:endParaRPr lang="en-US"/>
          </a:p>
        </p:txBody>
      </p:sp>
      <p:sp>
        <p:nvSpPr>
          <p:cNvPr id="104862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6"/>
          <p:cNvSpPr>
            <a:spLocks noGrp="1"/>
          </p:cNvSpPr>
          <p:nvPr>
            <p:ph type="dt" sz="half" idx="10"/>
          </p:nvPr>
        </p:nvSpPr>
        <p:spPr/>
        <p:txBody>
          <a:bodyPr/>
          <a:p>
            <a:fld id="{B2497495-0637-405E-AE64-5CC7506D51F5}" type="datetime1">
              <a:rPr lang="en-US" smtClean="0"/>
              <a:t>4/25/2024</a:t>
            </a:fld>
            <a:endParaRPr lang="en-US"/>
          </a:p>
        </p:txBody>
      </p:sp>
      <p:sp>
        <p:nvSpPr>
          <p:cNvPr id="1048640" name="Footer Placeholder 8"/>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2" name="Title 1"/>
          <p:cNvSpPr>
            <a:spLocks noGrp="1"/>
          </p:cNvSpPr>
          <p:nvPr>
            <p:ph type="title"/>
          </p:nvPr>
        </p:nvSpPr>
        <p:spPr>
          <a:xfrm>
            <a:off x="581193" y="729658"/>
            <a:ext cx="11029616" cy="492855"/>
          </a:xfrm>
        </p:spPr>
        <p:txBody>
          <a:bodyPr/>
          <a:p>
            <a:r>
              <a:rPr lang="en-US"/>
              <a:t>Click to edit Master title style</a:t>
            </a:r>
          </a:p>
        </p:txBody>
      </p:sp>
      <p:sp>
        <p:nvSpPr>
          <p:cNvPr id="104864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4"/>
          <p:cNvSpPr>
            <a:spLocks noGrp="1"/>
          </p:cNvSpPr>
          <p:nvPr>
            <p:ph type="dt" sz="half" idx="10"/>
          </p:nvPr>
        </p:nvSpPr>
        <p:spPr/>
        <p:txBody>
          <a:bodyPr/>
          <a:p>
            <a:fld id="{7BFFD690-9426-415D-8B65-26881E07B2D4}" type="datetime1">
              <a:rPr lang="en-US" smtClean="0"/>
              <a:t>4/25/2024</a:t>
            </a:fld>
            <a:endParaRPr lang="en-US"/>
          </a:p>
        </p:txBody>
      </p:sp>
      <p:sp>
        <p:nvSpPr>
          <p:cNvPr id="1048646" name="Footer Placeholder 5"/>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p>
            <a:r>
              <a:rPr lang="en-US"/>
              <a:t>Click to edit Master title style</a:t>
            </a:r>
          </a:p>
        </p:txBody>
      </p:sp>
      <p:sp>
        <p:nvSpPr>
          <p:cNvPr id="104864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6"/>
          <p:cNvSpPr>
            <a:spLocks noGrp="1"/>
          </p:cNvSpPr>
          <p:nvPr>
            <p:ph type="dt" sz="half" idx="10"/>
          </p:nvPr>
        </p:nvSpPr>
        <p:spPr/>
        <p:txBody>
          <a:bodyPr/>
          <a:p>
            <a:fld id="{04C4989A-474C-40DE-95B9-011C28B71673}" type="datetime1">
              <a:rPr lang="en-US" smtClean="0"/>
              <a:t>4/25/2024</a:t>
            </a:fld>
            <a:endParaRPr lang="en-US"/>
          </a:p>
        </p:txBody>
      </p:sp>
      <p:sp>
        <p:nvSpPr>
          <p:cNvPr id="1048654" name="Footer Placeholder 7"/>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11" name="Title 1"/>
          <p:cNvSpPr>
            <a:spLocks noGrp="1"/>
          </p:cNvSpPr>
          <p:nvPr>
            <p:ph type="title"/>
          </p:nvPr>
        </p:nvSpPr>
        <p:spPr>
          <a:xfrm>
            <a:off x="575894" y="729658"/>
            <a:ext cx="11029616" cy="592246"/>
          </a:xfrm>
        </p:spPr>
        <p:txBody>
          <a:bodyPr/>
          <a:p>
            <a:r>
              <a:rPr lang="en-US"/>
              <a:t>Click to edit Master title style</a:t>
            </a:r>
          </a:p>
        </p:txBody>
      </p:sp>
      <p:sp>
        <p:nvSpPr>
          <p:cNvPr id="1048612" name="Date Placeholder 2"/>
          <p:cNvSpPr>
            <a:spLocks noGrp="1"/>
          </p:cNvSpPr>
          <p:nvPr>
            <p:ph type="dt" sz="half" idx="10"/>
          </p:nvPr>
        </p:nvSpPr>
        <p:spPr/>
        <p:txBody>
          <a:bodyPr/>
          <a:p>
            <a:fld id="{5DB4ED54-5B5E-4A04-93D3-5772E3CE3818}" type="datetime1">
              <a:rPr lang="en-US" smtClean="0"/>
              <a:t>4/25/2024</a:t>
            </a:fld>
            <a:endParaRPr lang="en-US"/>
          </a:p>
        </p:txBody>
      </p:sp>
      <p:sp>
        <p:nvSpPr>
          <p:cNvPr id="1048613" name="Footer Placeholder 3"/>
          <p:cNvSpPr>
            <a:spLocks noGrp="1"/>
          </p:cNvSpPr>
          <p:nvPr>
            <p:ph type="ftr" sz="quarter" idx="11"/>
          </p:nvPr>
        </p:nvSpPr>
        <p:spPr>
          <a:xfrm>
            <a:off x="581192" y="6423914"/>
            <a:ext cx="6917210" cy="365125"/>
          </a:xfrm>
          <a:prstGeom prst="rect"/>
        </p:spPr>
        <p:txBody>
          <a:bodyPr/>
          <a:p>
            <a:endParaRPr lang="en-US"/>
          </a:p>
        </p:txBody>
      </p:sp>
      <p:sp>
        <p:nvSpPr>
          <p:cNvPr id="104861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56" name="Date Placeholder 1"/>
          <p:cNvSpPr>
            <a:spLocks noGrp="1"/>
          </p:cNvSpPr>
          <p:nvPr>
            <p:ph type="dt" sz="half" idx="10"/>
          </p:nvPr>
        </p:nvSpPr>
        <p:spPr/>
        <p:txBody>
          <a:bodyPr/>
          <a:p>
            <a:fld id="{4EDE50D6-574B-40AF-946F-D52A04ADE379}" type="datetime1">
              <a:rPr lang="en-US" smtClean="0"/>
              <a:t>4/25/2024</a:t>
            </a:fld>
            <a:endParaRPr lang="en-US"/>
          </a:p>
        </p:txBody>
      </p:sp>
      <p:sp>
        <p:nvSpPr>
          <p:cNvPr id="1048657" name="Footer Placeholder 2"/>
          <p:cNvSpPr>
            <a:spLocks noGrp="1"/>
          </p:cNvSpPr>
          <p:nvPr>
            <p:ph type="ftr" sz="quarter" idx="11"/>
          </p:nvPr>
        </p:nvSpPr>
        <p:spPr>
          <a:xfrm>
            <a:off x="581192" y="6423914"/>
            <a:ext cx="6917210" cy="365125"/>
          </a:xfrm>
          <a:prstGeom prst="rect"/>
        </p:spPr>
        <p:txBody>
          <a:bodyPr/>
          <a:p>
            <a:endParaRPr lang="en-US"/>
          </a:p>
        </p:txBody>
      </p:sp>
      <p:sp>
        <p:nvSpPr>
          <p:cNvPr id="104865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7"/>
          <p:cNvSpPr>
            <a:spLocks noGrp="1"/>
          </p:cNvSpPr>
          <p:nvPr>
            <p:ph type="dt" sz="half" idx="10"/>
          </p:nvPr>
        </p:nvSpPr>
        <p:spPr>
          <a:xfrm>
            <a:off x="7605951" y="6456916"/>
            <a:ext cx="2844799" cy="365125"/>
          </a:xfrm>
        </p:spPr>
        <p:txBody>
          <a:bodyPr/>
          <a:p>
            <a:fld id="{D82884F1-FFEA-405F-9602-3DCA865EDA4E}" type="datetime1">
              <a:rPr lang="en-US" smtClean="0"/>
              <a:t>4/25/2024</a:t>
            </a:fld>
            <a:endParaRPr lang="en-US"/>
          </a:p>
        </p:txBody>
      </p:sp>
      <p:sp>
        <p:nvSpPr>
          <p:cNvPr id="1048664" name="Footer Placeholder 9"/>
          <p:cNvSpPr>
            <a:spLocks noGrp="1"/>
          </p:cNvSpPr>
          <p:nvPr>
            <p:ph type="ftr" sz="quarter" idx="11"/>
          </p:nvPr>
        </p:nvSpPr>
        <p:spPr>
          <a:xfrm>
            <a:off x="581192" y="6452590"/>
            <a:ext cx="6917210" cy="365125"/>
          </a:xfrm>
          <a:prstGeom prst="rect"/>
        </p:spPr>
        <p:txBody>
          <a:bodyPr/>
          <a:p>
            <a:endParaRPr lang="en-US"/>
          </a:p>
        </p:txBody>
      </p:sp>
      <p:sp>
        <p:nvSpPr>
          <p:cNvPr id="104866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8" name="Date Placeholder 4"/>
          <p:cNvSpPr>
            <a:spLocks noGrp="1"/>
          </p:cNvSpPr>
          <p:nvPr>
            <p:ph type="dt" sz="half" idx="10"/>
          </p:nvPr>
        </p:nvSpPr>
        <p:spPr/>
        <p:txBody>
          <a:bodyPr/>
          <a:p>
            <a:fld id="{7E18DB4A-8810-4A10-AD5C-D5E2C667F5B3}" type="datetime1">
              <a:rPr lang="en-US" smtClean="0"/>
              <a:t>4/25/2024</a:t>
            </a:fld>
            <a:endParaRPr lang="en-US"/>
          </a:p>
        </p:txBody>
      </p:sp>
      <p:sp>
        <p:nvSpPr>
          <p:cNvPr id="104862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altLang="en-GB" b="1" dirty="0" sz="2000" lang="en-US">
                <a:solidFill>
                  <a:schemeClr val="accent1">
                    <a:lumMod val="75000"/>
                  </a:schemeClr>
                </a:solidFill>
                <a:latin typeface="Arial"/>
                <a:cs typeface="Arial"/>
              </a:rPr>
              <a:t>HARINII</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a:t>
            </a:r>
            <a:r>
              <a:rPr altLang="en-GB" b="1" dirty="0" sz="2000" lang="en-US">
                <a:solidFill>
                  <a:schemeClr val="accent1">
                    <a:lumMod val="75000"/>
                  </a:schemeClr>
                </a:solidFill>
                <a:latin typeface="Arial"/>
                <a:cs typeface="Arial"/>
              </a:rPr>
              <a:t>G.G</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M</a:t>
            </a:r>
            <a:r>
              <a:rPr altLang="en-GB"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I.E.T. Engineering College-CSE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b="0" dirty="0" sz="2800" i="0" lang="en-US">
                <a:solidFill>
                  <a:srgbClr val="111111"/>
                </a:solidFill>
                <a:effectLst/>
                <a:latin typeface="-apple-system"/>
              </a:rPr>
              <a:t> </a:t>
            </a:r>
            <a:r>
              <a:rPr b="0" dirty="0" sz="2400" i="0" lang="en-US">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4"/>
          <p:cNvSpPr>
            <a:spLocks noGrp="1"/>
          </p:cNvSpPr>
          <p:nvPr>
            <p:ph type="title"/>
          </p:nvPr>
        </p:nvSpPr>
        <p:spPr>
          <a:xfrm>
            <a:off x="581192" y="656436"/>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600" lang="en-IN">
              <a:latin typeface="Arial" panose="020B0604020202020204" pitchFamily="34" charset="0"/>
              <a:cs typeface="Arial" panose="020B0604020202020204" pitchFamily="34" charset="0"/>
            </a:endParaRPr>
          </a:p>
          <a:p>
            <a:pPr algn="l"/>
            <a:r>
              <a:rPr b="0" dirty="0" sz="1600" i="0" lang="en-US">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Anti-Keylogger Software</a:t>
            </a:r>
            <a:r>
              <a:rPr b="0" dirty="0" sz="1600" i="0" lang="en-US">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Anti-Virus Software</a:t>
            </a:r>
            <a:r>
              <a:rPr b="0" dirty="0" sz="1600" i="0" lang="en-US">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Automatic Form Fillers</a:t>
            </a:r>
            <a:r>
              <a:rPr b="0" dirty="0" sz="1600" i="0" lang="en-US">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Secure Environments</a:t>
            </a:r>
            <a:r>
              <a:rPr b="0" dirty="0" sz="1600" i="0" lang="en-US">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Regular Updates</a:t>
            </a:r>
            <a:r>
              <a:rPr b="0" dirty="0" sz="1600" i="0" lang="en-US">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Use of Virtual Keyboards</a:t>
            </a:r>
            <a:r>
              <a:rPr b="0" dirty="0" sz="1600" i="0" lang="en-US">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Encryption</a:t>
            </a:r>
            <a:r>
              <a:rPr b="0" dirty="0" sz="1600" i="0" lang="en-US">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b="0" dirty="0" sz="1600" i="0" lang="en-US">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425744" y="1298448"/>
            <a:ext cx="11766256" cy="4896980"/>
          </a:xfrm>
        </p:spPr>
        <p:txBody>
          <a:bodyPr>
            <a:normAutofit fontScale="94444" lnSpcReduction="10000"/>
          </a:bodyPr>
          <a:p>
            <a:pPr indent="0" marL="0">
              <a:buNone/>
            </a:pPr>
            <a:r>
              <a:rPr b="1" dirty="0" sz="1900" lang="en-IN">
                <a:solidFill>
                  <a:srgbClr val="0F0F0F"/>
                </a:solidFill>
                <a:ea typeface="+mn-lt"/>
                <a:cs typeface="+mn-lt"/>
              </a:rPr>
              <a:t>Now we are going to create a sample key loggers using Python and with some of its Libraries. For this we need a desktop that must has the following requirements.</a:t>
            </a:r>
            <a:endParaRPr dirty="0" sz="1900" lang="en-US"/>
          </a:p>
          <a:p>
            <a:pPr algn="l" defTabSz="914400" eaLnBrk="0" fontAlgn="base" hangingPunct="0" indent="0" latinLnBrk="0" lvl="0" marL="0" marR="0" rtl="0">
              <a:lnSpc>
                <a:spcPct val="100000"/>
              </a:lnSpc>
              <a:spcBef>
                <a:spcPct val="0"/>
              </a:spcBef>
              <a:spcAft>
                <a:spcPct val="0"/>
              </a:spcAft>
              <a:buClrTx/>
              <a:buSzTx/>
              <a:buFontTx/>
              <a:buNone/>
            </a:pPr>
            <a:r>
              <a:rPr b="1" dirty="0" sz="3000" lang="en-IN">
                <a:solidFill>
                  <a:srgbClr val="111111"/>
                </a:solidFill>
                <a:latin typeface="-apple-system"/>
              </a:rPr>
              <a:t>P</a:t>
            </a:r>
            <a:r>
              <a:rPr b="1" dirty="0" sz="3000" i="0" lang="en-IN">
                <a:solidFill>
                  <a:srgbClr val="111111"/>
                </a:solidFill>
                <a:effectLst/>
                <a:latin typeface="-apple-system"/>
              </a:rPr>
              <a:t>rerequisites</a:t>
            </a:r>
            <a:r>
              <a:rPr b="0" dirty="0" sz="2000" i="0" lang="en-IN">
                <a:solidFill>
                  <a:srgbClr val="111111"/>
                </a:solidFill>
                <a:effectLst/>
                <a:latin typeface="-apple-system"/>
              </a:rPr>
              <a:t>:</a:t>
            </a:r>
            <a:endParaRPr altLang="en-US" baseline="0" b="0" cap="none" dirty="0" sz="32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900" i="0" kumimoji="0" lang="en-US" normalizeH="0" strike="noStrike" u="none">
                <a:ln>
                  <a:noFill/>
                </a:ln>
                <a:solidFill>
                  <a:srgbClr val="111111"/>
                </a:solidFill>
                <a:effectLst/>
                <a:latin typeface="-apple-system"/>
              </a:rPr>
              <a:t>Python Installation</a:t>
            </a:r>
            <a:r>
              <a:rPr altLang="en-US" baseline="0" b="0" cap="none" dirty="0" sz="2900" i="0" kumimoji="0" lang="en-US" normalizeH="0" strike="noStrike" u="none">
                <a:ln>
                  <a:noFill/>
                </a:ln>
                <a:solidFill>
                  <a:srgbClr val="111111"/>
                </a:solidFill>
                <a:effectLst/>
                <a:latin typeface="-apple-system"/>
              </a:rPr>
              <a:t>: Ensure you have Python installed on your computer.</a:t>
            </a:r>
          </a:p>
          <a:p>
            <a:pPr algn="l" defTabSz="914400" eaLnBrk="0" fontAlgn="base" hangingPunct="0" indent="0" latinLnBrk="0" lvl="0" marL="0" marR="0" rt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900" i="0" kumimoji="0" lang="en-US" normalizeH="0" strike="noStrike" u="none">
                <a:ln>
                  <a:noFill/>
                </a:ln>
                <a:solidFill>
                  <a:srgbClr val="111111"/>
                </a:solidFill>
                <a:effectLst/>
                <a:latin typeface="-apple-system"/>
              </a:rPr>
              <a:t>Text Editor/IDE</a:t>
            </a:r>
            <a:r>
              <a:rPr altLang="en-US" baseline="0" b="0" cap="none" dirty="0" sz="2900" i="0" kumimoji="0" lang="en-US" normalizeH="0" strike="noStrike" u="none">
                <a:ln>
                  <a:noFill/>
                </a:ln>
                <a:solidFill>
                  <a:srgbClr val="111111"/>
                </a:solidFill>
                <a:effectLst/>
                <a:latin typeface="-apple-system"/>
              </a:rPr>
              <a:t>: A text editor or Integrated Development Environment (IDE) to write and execute your Python code.</a:t>
            </a:r>
          </a:p>
          <a:p>
            <a:pPr defTabSz="914400" eaLnBrk="0" fontAlgn="base" hangingPunct="0" indent="0" mar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900" i="0" kumimoji="0" lang="en-US" normalizeH="0" strike="noStrike" u="none">
                <a:ln>
                  <a:noFill/>
                </a:ln>
                <a:solidFill>
                  <a:srgbClr val="111111"/>
                </a:solidFill>
                <a:effectLst/>
                <a:latin typeface="-apple-system"/>
              </a:rPr>
              <a:t>Python Libraries</a:t>
            </a:r>
            <a:r>
              <a:rPr altLang="en-US" baseline="0" b="0" cap="none" dirty="0" sz="2900" i="0" kumimoji="0" lang="en-US" normalizeH="0" strike="noStrike" u="none">
                <a:ln>
                  <a:noFill/>
                </a:ln>
                <a:solidFill>
                  <a:srgbClr val="111111"/>
                </a:solidFill>
                <a:effectLst/>
                <a:latin typeface="-apple-system"/>
              </a:rPr>
              <a:t>:</a:t>
            </a: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pynput</a:t>
            </a:r>
          </a:p>
          <a:p>
            <a:pPr defTabSz="914400" eaLnBrk="0" fontAlgn="base" hangingPunct="0" lvl="1">
              <a:spcBef>
                <a:spcPct val="0"/>
              </a:spcBef>
              <a:spcAft>
                <a:spcPct val="0"/>
              </a:spcAft>
              <a:buClrTx/>
              <a:buSzTx/>
            </a:pPr>
            <a:endParaRPr dirty="0" sz="2600" lang="en-IN">
              <a:solidFill>
                <a:schemeClr val="tx1"/>
              </a:solidFill>
              <a:latin typeface="-apple-system"/>
            </a:endParaRP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jsonlib</a:t>
            </a:r>
          </a:p>
          <a:p>
            <a:pPr indent="-305435" marL="305435"/>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Rectangle 1"/>
          <p:cNvSpPr>
            <a:spLocks noChangeArrowheads="1"/>
          </p:cNvSpPr>
          <p:nvPr/>
        </p:nvSpPr>
        <p:spPr bwMode="auto">
          <a:xfrm>
            <a:off x="429768" y="1287510"/>
            <a:ext cx="11365992" cy="4813276"/>
          </a:xfrm>
          <a:prstGeom prst="rect"/>
          <a:solidFill>
            <a:srgbClr val="F7F7F7"/>
          </a:solidFill>
          <a:ln>
            <a:noFill/>
          </a:ln>
          <a:effectLst/>
        </p:spPr>
        <p:txBody>
          <a:bodyPr anchor="ctr" anchorCtr="0" bIns="0" compatLnSpc="1" lIns="0" numCol="1" rIns="0" tIns="76176"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rgbClr val="111111"/>
                </a:solidFill>
                <a:effectLst/>
                <a:latin typeface="-apple-system"/>
              </a:rPr>
              <a:t>Creating and deploying a keylogger involves several steps, which can be outlined in a high-level algorithm. Here’s a simplified version:</a:t>
            </a:r>
            <a:endParaRPr altLang="en-US" baseline="0" b="0" cap="none" dirty="0" sz="9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400" i="0" kumimoji="0" lang="en-US" normalizeH="0" strike="noStrike" u="none">
                <a:ln>
                  <a:noFill/>
                </a:ln>
                <a:solidFill>
                  <a:srgbClr val="111111"/>
                </a:solidFill>
                <a:effectLst/>
                <a:latin typeface="-apple-system"/>
              </a:rPr>
              <a:t>Initialization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Set up the environment by installing necessary Python libraries like </a:t>
            </a:r>
            <a:r>
              <a:rPr altLang="en-US" baseline="0" b="0" cap="none" dirty="0" sz="1050" i="0" kumimoji="0" lang="en-US" normalizeH="0" strike="noStrike" u="none">
                <a:ln>
                  <a:noFill/>
                </a:ln>
                <a:solidFill>
                  <a:srgbClr val="111111"/>
                </a:solidFill>
                <a:effectLst/>
                <a:latin typeface="Arial Unicode MS"/>
              </a:rPr>
              <a:t>pynput</a:t>
            </a:r>
            <a:r>
              <a:rPr altLang="en-US" baseline="0" b="0" cap="none" dirty="0" sz="1400" i="0" kumimoji="0" lang="en-US" normalizeH="0" strike="noStrike" u="none">
                <a:ln>
                  <a:noFill/>
                </a:ln>
                <a:solidFill>
                  <a:srgbClr val="111111"/>
                </a:solidFill>
                <a:effectLst/>
                <a:latin typeface="-apple-system"/>
              </a:rPr>
              <a:t> or </a:t>
            </a:r>
            <a:r>
              <a:rPr altLang="en-US" baseline="0" b="0" cap="none" dirty="0" sz="1050" i="0" kumimoji="0" lang="en-US" normalizeH="0" strike="noStrike" u="none">
                <a:ln>
                  <a:noFill/>
                </a:ln>
                <a:solidFill>
                  <a:srgbClr val="111111"/>
                </a:solidFill>
                <a:effectLst/>
                <a:latin typeface="Arial Unicode MS"/>
              </a:rPr>
              <a:t>keyboard</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Configure the logging parameters, such as the file to store keystrokes.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400" i="0" kumimoji="0" lang="en-US" normalizeH="0" strike="noStrike" u="none">
                <a:ln>
                  <a:noFill/>
                </a:ln>
                <a:solidFill>
                  <a:srgbClr val="111111"/>
                </a:solidFill>
                <a:effectLst/>
                <a:latin typeface="-apple-system"/>
              </a:rPr>
              <a:t>Keystroke Capture</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Use a keyboard listener from the library to monitor and capture keystrokes.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Ensure the listener runs in the background and starts with the system (if required).</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400" i="0" kumimoji="0" lang="en-US" normalizeH="0" strike="noStrike" u="none">
                <a:ln>
                  <a:noFill/>
                </a:ln>
                <a:solidFill>
                  <a:srgbClr val="111111"/>
                </a:solidFill>
                <a:effectLst/>
                <a:latin typeface="-apple-system"/>
              </a:rPr>
              <a:t>Data Handling</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Process the captured keystrokes to format them for readability.</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error handling to manage potential exceptions.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400" i="0" kumimoji="0" lang="en-US" normalizeH="0" strike="noStrike" u="none">
                <a:ln>
                  <a:noFill/>
                </a:ln>
                <a:solidFill>
                  <a:srgbClr val="111111"/>
                </a:solidFill>
                <a:effectLst/>
                <a:latin typeface="-apple-system"/>
              </a:rPr>
              <a:t>Log Management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Determine how often to write the captured keystrokes to the log file.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Encrypt the log file to protect the data.</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400" i="0" kumimoji="0" lang="en-US" normalizeH="0" strike="noStrike" u="none">
                <a:ln>
                  <a:noFill/>
                </a:ln>
                <a:solidFill>
                  <a:srgbClr val="111111"/>
                </a:solidFill>
                <a:effectLst/>
                <a:latin typeface="-apple-system"/>
              </a:rPr>
              <a:t>Transmission (Optional)</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If the keylogger needs to send data remotely, set up an SMTP server or another transmission protocol.</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Securely transmit the log file at regular intervals.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400" i="0" kumimoji="0" lang="en-US" normalizeH="0" strike="noStrike" u="none">
                <a:ln>
                  <a:noFill/>
                </a:ln>
                <a:solidFill>
                  <a:srgbClr val="111111"/>
                </a:solidFill>
                <a:effectLst/>
                <a:latin typeface="-apple-system"/>
              </a:rPr>
              <a:t>Detection Prevention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methods to avoid detection by antivirus software.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Regularly update the keylogger to adapt to new security measures.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400" i="0" kumimoji="0" lang="en-US" normalizeH="0" strike="noStrike" u="none">
                <a:ln>
                  <a:noFill/>
                </a:ln>
                <a:solidFill>
                  <a:srgbClr val="111111"/>
                </a:solidFill>
                <a:effectLst/>
                <a:latin typeface="-apple-system"/>
              </a:rPr>
              <a:t>Deployment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Package the keylogger as an executable for the target system.</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Deploy the keylogger to the desired system, ensuring it runs on startup.</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Rectangle 1"/>
          <p:cNvSpPr>
            <a:spLocks noChangeArrowheads="1"/>
          </p:cNvSpPr>
          <p:nvPr/>
        </p:nvSpPr>
        <p:spPr bwMode="auto">
          <a:xfrm>
            <a:off x="674914" y="2461022"/>
            <a:ext cx="10842172" cy="1513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Rectangle 1"/>
          <p:cNvSpPr>
            <a:spLocks noChangeArrowheads="1"/>
          </p:cNvSpPr>
          <p:nvPr/>
        </p:nvSpPr>
        <p:spPr bwMode="auto">
          <a:xfrm>
            <a:off x="581192" y="2138679"/>
            <a:ext cx="11029616" cy="25806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0" name="Rectangle 1"/>
          <p:cNvSpPr>
            <a:spLocks noChangeArrowheads="1"/>
          </p:cNvSpPr>
          <p:nvPr/>
        </p:nvSpPr>
        <p:spPr bwMode="auto">
          <a:xfrm>
            <a:off x="535670" y="2305616"/>
            <a:ext cx="10411832" cy="224676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Jeev</cp:lastModifiedBy>
  <dcterms:created xsi:type="dcterms:W3CDTF">2021-05-26T05:50:10Z</dcterms:created>
  <dcterms:modified xsi:type="dcterms:W3CDTF">2024-04-26T04:21:16Z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d45aa57a382249a88aa48cc93c04cf20</vt:lpwstr>
  </property>
</Properties>
</file>