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League Spartan Medium"/>
      <p:regular r:id="rId14"/>
      <p:bold r:id="rId15"/>
    </p:embeddedFont>
    <p:embeddedFont>
      <p:font typeface="League Spartan"/>
      <p:regular r:id="rId16"/>
      <p:bold r:id="rId17"/>
    </p:embeddedFont>
    <p:embeddedFont>
      <p:font typeface="Inter"/>
      <p:regular r:id="rId18"/>
      <p:bold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Lato Light"/>
      <p:regular r:id="rId24"/>
      <p:bold r:id="rId25"/>
      <p:italic r:id="rId26"/>
      <p:boldItalic r:id="rId27"/>
    </p:embeddedFont>
    <p:embeddedFont>
      <p:font typeface="Open Sans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LatoLight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Light-italic.fntdata"/><Relationship Id="rId25" Type="http://schemas.openxmlformats.org/officeDocument/2006/relationships/font" Target="fonts/LatoLight-bold.fntdata"/><Relationship Id="rId28" Type="http://schemas.openxmlformats.org/officeDocument/2006/relationships/font" Target="fonts/OpenSansMedium-regular.fntdata"/><Relationship Id="rId27" Type="http://schemas.openxmlformats.org/officeDocument/2006/relationships/font" Target="fonts/Lato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Medium-boldItalic.fntdata"/><Relationship Id="rId30" Type="http://schemas.openxmlformats.org/officeDocument/2006/relationships/font" Target="fonts/OpenSansMedium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LeagueSpartanMedium-bold.fntdata"/><Relationship Id="rId14" Type="http://schemas.openxmlformats.org/officeDocument/2006/relationships/font" Target="fonts/LeagueSpartanMedium-regular.fntdata"/><Relationship Id="rId17" Type="http://schemas.openxmlformats.org/officeDocument/2006/relationships/font" Target="fonts/LeagueSpartan-bold.fntdata"/><Relationship Id="rId16" Type="http://schemas.openxmlformats.org/officeDocument/2006/relationships/font" Target="fonts/LeagueSpartan-regular.fntdata"/><Relationship Id="rId19" Type="http://schemas.openxmlformats.org/officeDocument/2006/relationships/font" Target="fonts/Inter-bold.fntdata"/><Relationship Id="rId18" Type="http://schemas.openxmlformats.org/officeDocument/2006/relationships/font" Target="fonts/Int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SLIDES_API107225277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SLIDES_API107225277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SLIDES_API133837333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SLIDES_API133837333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SLIDES_API133837333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SLIDES_API133837333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SLIDES_API133837333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SLIDES_API133837333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SLIDES_API133837333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SLIDES_API133837333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SLIDES_API133837333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SLIDES_API133837333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SLIDES_API133837333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SLIDES_API133837333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/>
          <p:nvPr>
            <p:ph idx="2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7450" y="2488875"/>
            <a:ext cx="2666551" cy="26546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17"/>
          <p:cNvSpPr/>
          <p:nvPr>
            <p:ph idx="2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8" name="Google Shape;78;p17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0" name="Google Shape;80;p17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fmla="val 50000" name="adj"/>
            </a:avLst>
          </a:prstGeom>
          <a:solidFill>
            <a:srgbClr val="F47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5" name="Google Shape;85;p18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7" name="Google Shape;87;p18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8" name="Google Shape;88;p18"/>
          <p:cNvSpPr txBox="1"/>
          <p:nvPr>
            <p:ph idx="2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9" name="Google Shape;89;p18"/>
          <p:cNvSpPr/>
          <p:nvPr>
            <p:ph idx="3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6" name="Google Shape;96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8" name="Google Shape;98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01" name="Google Shape;101;p19"/>
          <p:cNvSpPr txBox="1"/>
          <p:nvPr>
            <p:ph idx="3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02" name="Google Shape;10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>
            <p:ph idx="4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7" name="Google Shape;107;p20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9" name="Google Shape;109;p20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0" name="Google Shape;110;p20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11" name="Google Shape;11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>
            <p:ph idx="3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b="13464" l="0" r="49205" t="0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124" name="Google Shape;1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2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7" name="Google Shape;147;p25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26"/>
          <p:cNvSpPr/>
          <p:nvPr/>
        </p:nvSpPr>
        <p:spPr>
          <a:xfrm>
            <a:off x="2902137" y="2119803"/>
            <a:ext cx="1623325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3736306" y="1917864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2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3" name="Google Shape;173;p27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4" name="Google Shape;174;p27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5" name="Google Shape;175;p27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6" name="Google Shape;176;p27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27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27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1" name="Google Shape;181;p28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28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28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85" name="Google Shape;185;p28"/>
          <p:cNvGrpSpPr/>
          <p:nvPr/>
        </p:nvGrpSpPr>
        <p:grpSpPr>
          <a:xfrm>
            <a:off x="3095387" y="1241947"/>
            <a:ext cx="2953226" cy="2951755"/>
            <a:chOff x="3102288" y="1429998"/>
            <a:chExt cx="2953226" cy="2951755"/>
          </a:xfrm>
        </p:grpSpPr>
        <p:sp>
          <p:nvSpPr>
            <p:cNvPr id="186" name="Google Shape;186;p28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102288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5" name="Google Shape;195;p28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05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196" name="Google Shape;196;p28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"/>
              <a:buChar char="●"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/>
        </p:nvSpPr>
        <p:spPr>
          <a:xfrm>
            <a:off x="738850" y="1150900"/>
            <a:ext cx="76443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Inter"/>
                <a:ea typeface="Inter"/>
                <a:cs typeface="Inter"/>
                <a:sym typeface="Inter"/>
              </a:rPr>
              <a:t>Media Streaming With IBM</a:t>
            </a:r>
            <a:endParaRPr sz="3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4572000" y="4390450"/>
            <a:ext cx="44757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Inter"/>
                <a:ea typeface="Inter"/>
                <a:cs typeface="Inter"/>
                <a:sym typeface="Inter"/>
              </a:rPr>
              <a:t>Name: </a:t>
            </a:r>
            <a:endParaRPr sz="20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Media streaming with IBM Cloud Video Streaming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Media streaming with IBM Cloud Video Streaming offers a powerful platform for broadcasting and delivering live or on-demand video content to a global audience. However, like any technology, it can encounter challenges that require effective solutions.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One common problem in media streaming is latency, which can result in delays between the live event and the audience's viewing experience.</a:t>
            </a:r>
            <a:endParaRPr/>
          </a:p>
        </p:txBody>
      </p:sp>
      <p:sp>
        <p:nvSpPr>
          <p:cNvPr id="214" name="Google Shape;214;p31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IBM Cloud Video Streaming addresses this by optimizing its content delivery network (CDN) infrastructure to minimize latency and deliver real-time or near-real-time content.</a:t>
            </a:r>
            <a:endParaRPr/>
          </a:p>
        </p:txBody>
      </p:sp>
      <p:sp>
        <p:nvSpPr>
          <p:cNvPr id="215" name="Google Shape;215;p31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Latency</a:t>
            </a:r>
            <a:endParaRPr/>
          </a:p>
        </p:txBody>
      </p:sp>
      <p:sp>
        <p:nvSpPr>
          <p:cNvPr id="216" name="Google Shape;216;p31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Using adaptive bitrate streaming (ABR) can help ensure a smooth viewing experience across varying network conditions.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1225" r="31229" t="0"/>
          <a:stretch/>
        </p:blipFill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</p:spPr>
      </p:pic>
      <p:sp>
        <p:nvSpPr>
          <p:cNvPr id="222" name="Google Shape;222;p32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 Security</a:t>
            </a:r>
            <a:endParaRPr/>
          </a:p>
        </p:txBody>
      </p:sp>
      <p:sp>
        <p:nvSpPr>
          <p:cNvPr id="223" name="Google Shape;223;p32"/>
          <p:cNvSpPr txBox="1"/>
          <p:nvPr>
            <p:ph idx="1" type="subTitle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Content security is also a crucial concern in media streaming.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IBM Cloud Video Streaming provides robust security features, including digital rights management (DRM) and token authentication, to protect against unauthorized access and piracy.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IBM Cloud Video Streaming offers a global network of servers and robust error correction mechanisms to ensure uninterrupted playback.</a:t>
            </a:r>
            <a:endParaRPr/>
          </a:p>
        </p:txBody>
      </p:sp>
      <p:sp>
        <p:nvSpPr>
          <p:cNvPr id="229" name="Google Shape;229;p33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Connection and Buffering</a:t>
            </a:r>
            <a:endParaRPr/>
          </a:p>
        </p:txBody>
      </p:sp>
      <p:sp>
        <p:nvSpPr>
          <p:cNvPr id="230" name="Google Shape;230;p33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Maintaining a reliable connection and minimizing buffering issues are essential for a smooth streaming experience.</a:t>
            </a:r>
            <a:endParaRPr/>
          </a:p>
        </p:txBody>
      </p:sp>
      <p:sp>
        <p:nvSpPr>
          <p:cNvPr id="231" name="Google Shape;231;p33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Troubleshooting tools and customer support are available to address any unexpected issues promptly.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37" name="Google Shape;237;p34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By leveraging these solutions, content providers can deliver high-quality video experiences to their audiences while minimizing potential issues.</a:t>
            </a:r>
            <a:endParaRPr/>
          </a:p>
        </p:txBody>
      </p:sp>
      <p:sp>
        <p:nvSpPr>
          <p:cNvPr id="238" name="Google Shape;238;p34"/>
          <p:cNvSpPr txBox="1"/>
          <p:nvPr>
            <p:ph idx="2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 conclusion, IBM Cloud Video Streaming offers a comprehensive solution for media streaming, with built-in features and tools to tackle common challenges such as latency, scalability, security, and playback reliability.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your time 😊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Monochrome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