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967" y="348297"/>
            <a:ext cx="214947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7534" y="1503305"/>
            <a:ext cx="4416425" cy="3688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0878" y="1503305"/>
            <a:ext cx="3590925" cy="3688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3267" y="334962"/>
            <a:ext cx="1070546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534" y="1183449"/>
            <a:ext cx="8517255" cy="4527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5A755BF3-67E2-173E-1E25-7EE39D4C2C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6527" y="990600"/>
            <a:ext cx="8287345" cy="4104982"/>
          </a:xfrm>
          <a:prstGeom prst="rect">
            <a:avLst/>
          </a:prstGeom>
        </p:spPr>
        <p:txBody>
          <a:bodyPr vert="horz" wrap="square" lIns="0" tIns="2176652" rIns="0" bIns="0" rtlCol="0">
            <a:spAutoFit/>
          </a:bodyPr>
          <a:lstStyle/>
          <a:p>
            <a:pPr marL="2050414" marR="2245995">
              <a:lnSpc>
                <a:spcPts val="2860"/>
              </a:lnSpc>
              <a:spcBef>
                <a:spcPts val="215"/>
              </a:spcBef>
            </a:pPr>
            <a:r>
              <a:rPr sz="2400" dirty="0"/>
              <a:t>STUDENT</a:t>
            </a:r>
            <a:r>
              <a:rPr sz="2400" spc="-85" dirty="0"/>
              <a:t> </a:t>
            </a:r>
            <a:r>
              <a:rPr sz="2400" dirty="0"/>
              <a:t>NAME:</a:t>
            </a:r>
            <a:r>
              <a:rPr sz="2400" spc="-65" dirty="0"/>
              <a:t> </a:t>
            </a:r>
            <a:r>
              <a:rPr lang="en-US" sz="2400" spc="-65" dirty="0"/>
              <a:t>HARINI S </a:t>
            </a:r>
            <a:r>
              <a:rPr sz="2400" dirty="0"/>
              <a:t>REGISTER</a:t>
            </a:r>
            <a:r>
              <a:rPr sz="2400" spc="-75" dirty="0"/>
              <a:t> </a:t>
            </a:r>
            <a:r>
              <a:rPr sz="2400" dirty="0"/>
              <a:t>NO:</a:t>
            </a:r>
            <a:r>
              <a:rPr sz="2400" spc="-20" dirty="0"/>
              <a:t> </a:t>
            </a:r>
            <a:r>
              <a:rPr sz="2400" spc="-10" dirty="0"/>
              <a:t>3122194</a:t>
            </a:r>
            <a:r>
              <a:rPr lang="en-US" sz="2400" spc="-10" dirty="0"/>
              <a:t>87</a:t>
            </a:r>
            <a:endParaRPr sz="2400" dirty="0"/>
          </a:p>
          <a:p>
            <a:pPr marL="2050414">
              <a:lnSpc>
                <a:spcPts val="2820"/>
              </a:lnSpc>
            </a:pPr>
            <a:r>
              <a:rPr sz="2400" dirty="0"/>
              <a:t>NAAN</a:t>
            </a:r>
            <a:r>
              <a:rPr sz="2400" spc="-45" dirty="0"/>
              <a:t> </a:t>
            </a:r>
            <a:r>
              <a:rPr sz="2400" spc="-30" dirty="0"/>
              <a:t>MUDHALVAN</a:t>
            </a:r>
            <a:r>
              <a:rPr sz="2400" spc="-45" dirty="0"/>
              <a:t> </a:t>
            </a:r>
            <a:r>
              <a:rPr sz="2400" dirty="0"/>
              <a:t>ID:</a:t>
            </a:r>
            <a:r>
              <a:rPr sz="2400" spc="-35" dirty="0"/>
              <a:t> </a:t>
            </a:r>
            <a:r>
              <a:rPr sz="2400" spc="-10" dirty="0"/>
              <a:t>asunm17113122194</a:t>
            </a:r>
            <a:r>
              <a:rPr lang="en-US" sz="2400" spc="-10" dirty="0"/>
              <a:t>87</a:t>
            </a:r>
            <a:endParaRPr sz="2400" dirty="0"/>
          </a:p>
          <a:p>
            <a:pPr marL="2050414">
              <a:lnSpc>
                <a:spcPts val="2870"/>
              </a:lnSpc>
            </a:pPr>
            <a:r>
              <a:rPr sz="2400" spc="-30" dirty="0"/>
              <a:t>DEPARTMENT:</a:t>
            </a:r>
            <a:r>
              <a:rPr sz="2400" spc="-75" dirty="0"/>
              <a:t> </a:t>
            </a:r>
            <a:r>
              <a:rPr sz="2400" spc="-10" dirty="0"/>
              <a:t>BCOM(GENERAL)</a:t>
            </a:r>
            <a:endParaRPr sz="2400" dirty="0"/>
          </a:p>
          <a:p>
            <a:pPr marL="2050414">
              <a:lnSpc>
                <a:spcPct val="100000"/>
              </a:lnSpc>
              <a:spcBef>
                <a:spcPts val="50"/>
              </a:spcBef>
            </a:pPr>
            <a:r>
              <a:rPr sz="2400" dirty="0"/>
              <a:t>COLLEGE:</a:t>
            </a:r>
            <a:r>
              <a:rPr sz="2400" spc="-50" dirty="0"/>
              <a:t> </a:t>
            </a:r>
            <a:r>
              <a:rPr sz="2400" dirty="0"/>
              <a:t>S.</a:t>
            </a:r>
            <a:r>
              <a:rPr sz="2400" spc="-55" dirty="0"/>
              <a:t> </a:t>
            </a:r>
            <a:r>
              <a:rPr sz="2400" dirty="0"/>
              <a:t>A.</a:t>
            </a:r>
            <a:r>
              <a:rPr sz="2400" spc="-55" dirty="0"/>
              <a:t> </a:t>
            </a:r>
            <a:r>
              <a:rPr sz="2400" spc="-10" dirty="0"/>
              <a:t>COLLEGE</a:t>
            </a:r>
            <a:r>
              <a:rPr sz="2400" spc="-25" dirty="0"/>
              <a:t> </a:t>
            </a:r>
            <a:r>
              <a:rPr sz="2400" dirty="0"/>
              <a:t>OF</a:t>
            </a:r>
            <a:r>
              <a:rPr sz="2400" spc="-30" dirty="0"/>
              <a:t> </a:t>
            </a:r>
            <a:r>
              <a:rPr sz="2400" dirty="0"/>
              <a:t>ARTS</a:t>
            </a:r>
            <a:r>
              <a:rPr sz="2400" spc="-35" dirty="0"/>
              <a:t> </a:t>
            </a:r>
            <a:r>
              <a:rPr sz="2400" dirty="0"/>
              <a:t>AND</a:t>
            </a:r>
            <a:r>
              <a:rPr sz="2400" spc="-30" dirty="0"/>
              <a:t> </a:t>
            </a:r>
            <a:r>
              <a:rPr sz="2400" spc="-10" dirty="0"/>
              <a:t>SCIENCE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409" y="254380"/>
            <a:ext cx="3112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97534" y="992568"/>
            <a:ext cx="5800090" cy="55194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Calibri"/>
                <a:cs typeface="Calibri"/>
              </a:rPr>
              <a:t>DATA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COLLECTION: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Downloaded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dataset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edunet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dashboard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Opened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0" dirty="0">
                <a:latin typeface="Calibri"/>
                <a:cs typeface="Calibri"/>
              </a:rPr>
              <a:t> excel</a:t>
            </a:r>
            <a:endParaRPr sz="2000">
              <a:latin typeface="Calibri"/>
              <a:cs typeface="Calibri"/>
            </a:endParaRPr>
          </a:p>
          <a:p>
            <a:pPr marL="12700" marR="1327150" indent="457200">
              <a:lnSpc>
                <a:spcPct val="150200"/>
              </a:lnSpc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Saved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desktop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an(.xls)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file </a:t>
            </a:r>
            <a:r>
              <a:rPr sz="2000" dirty="0">
                <a:latin typeface="Calibri"/>
                <a:cs typeface="Calibri"/>
              </a:rPr>
              <a:t>FEATURE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COLLECTION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Used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conditional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formatting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Used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color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option</a:t>
            </a:r>
            <a:endParaRPr sz="2000">
              <a:latin typeface="Calibri"/>
              <a:cs typeface="Calibri"/>
            </a:endParaRPr>
          </a:p>
          <a:p>
            <a:pPr marL="12700" marR="5080" indent="457200">
              <a:lnSpc>
                <a:spcPct val="150200"/>
              </a:lnSpc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Used</a:t>
            </a:r>
            <a:r>
              <a:rPr sz="2000" spc="3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filter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separate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blanks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column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CLEANING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Filtering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according 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needs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Making 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structured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Separating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important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columns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967" y="348297"/>
            <a:ext cx="214947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RESULTS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433701" y="2047875"/>
            <a:ext cx="5057775" cy="3382010"/>
            <a:chOff x="2433701" y="2047875"/>
            <a:chExt cx="5057775" cy="3382010"/>
          </a:xfrm>
        </p:grpSpPr>
        <p:sp>
          <p:nvSpPr>
            <p:cNvPr id="5" name="object 5"/>
            <p:cNvSpPr/>
            <p:nvPr/>
          </p:nvSpPr>
          <p:spPr>
            <a:xfrm>
              <a:off x="2433701" y="2357500"/>
              <a:ext cx="5057775" cy="2552700"/>
            </a:xfrm>
            <a:custGeom>
              <a:avLst/>
              <a:gdLst/>
              <a:ahLst/>
              <a:cxnLst/>
              <a:rect l="l" t="t" r="r" b="b"/>
              <a:pathLst>
                <a:path w="5057775" h="2552700">
                  <a:moveTo>
                    <a:pt x="1261999" y="2552573"/>
                  </a:moveTo>
                  <a:lnTo>
                    <a:pt x="1281049" y="2552573"/>
                  </a:lnTo>
                </a:path>
                <a:path w="5057775" h="2552700">
                  <a:moveTo>
                    <a:pt x="0" y="2552573"/>
                  </a:moveTo>
                  <a:lnTo>
                    <a:pt x="176149" y="2552573"/>
                  </a:lnTo>
                </a:path>
                <a:path w="5057775" h="2552700">
                  <a:moveTo>
                    <a:pt x="2871724" y="2552573"/>
                  </a:moveTo>
                  <a:lnTo>
                    <a:pt x="2890774" y="2552573"/>
                  </a:lnTo>
                </a:path>
                <a:path w="5057775" h="2552700">
                  <a:moveTo>
                    <a:pt x="2176399" y="2552573"/>
                  </a:moveTo>
                  <a:lnTo>
                    <a:pt x="2195449" y="2552573"/>
                  </a:lnTo>
                </a:path>
                <a:path w="5057775" h="2552700">
                  <a:moveTo>
                    <a:pt x="3376549" y="2552573"/>
                  </a:moveTo>
                  <a:lnTo>
                    <a:pt x="3395599" y="2552573"/>
                  </a:lnTo>
                </a:path>
                <a:path w="5057775" h="2552700">
                  <a:moveTo>
                    <a:pt x="1347724" y="2552573"/>
                  </a:moveTo>
                  <a:lnTo>
                    <a:pt x="1366774" y="2552573"/>
                  </a:lnTo>
                </a:path>
                <a:path w="5057775" h="2552700">
                  <a:moveTo>
                    <a:pt x="661924" y="2552573"/>
                  </a:moveTo>
                  <a:lnTo>
                    <a:pt x="680974" y="2552573"/>
                  </a:lnTo>
                </a:path>
                <a:path w="5057775" h="2552700">
                  <a:moveTo>
                    <a:pt x="1852549" y="2552573"/>
                  </a:moveTo>
                  <a:lnTo>
                    <a:pt x="2109724" y="2552573"/>
                  </a:lnTo>
                </a:path>
                <a:path w="5057775" h="2552700">
                  <a:moveTo>
                    <a:pt x="2776474" y="2552573"/>
                  </a:moveTo>
                  <a:lnTo>
                    <a:pt x="2795524" y="2552573"/>
                  </a:lnTo>
                </a:path>
                <a:path w="5057775" h="2552700">
                  <a:moveTo>
                    <a:pt x="3786124" y="2552573"/>
                  </a:moveTo>
                  <a:lnTo>
                    <a:pt x="3805174" y="2552573"/>
                  </a:lnTo>
                </a:path>
                <a:path w="5057775" h="2552700">
                  <a:moveTo>
                    <a:pt x="3881374" y="2552573"/>
                  </a:moveTo>
                  <a:lnTo>
                    <a:pt x="3900424" y="2552573"/>
                  </a:lnTo>
                </a:path>
                <a:path w="5057775" h="2552700">
                  <a:moveTo>
                    <a:pt x="1766824" y="2552573"/>
                  </a:moveTo>
                  <a:lnTo>
                    <a:pt x="1785874" y="2552573"/>
                  </a:lnTo>
                </a:path>
                <a:path w="5057775" h="2552700">
                  <a:moveTo>
                    <a:pt x="2357374" y="2552573"/>
                  </a:moveTo>
                  <a:lnTo>
                    <a:pt x="2385949" y="2552573"/>
                  </a:lnTo>
                </a:path>
                <a:path w="5057775" h="2552700">
                  <a:moveTo>
                    <a:pt x="4471924" y="2552573"/>
                  </a:moveTo>
                  <a:lnTo>
                    <a:pt x="4633849" y="2552573"/>
                  </a:lnTo>
                </a:path>
                <a:path w="5057775" h="2552700">
                  <a:moveTo>
                    <a:pt x="3967099" y="2552573"/>
                  </a:moveTo>
                  <a:lnTo>
                    <a:pt x="4224274" y="2552573"/>
                  </a:lnTo>
                </a:path>
                <a:path w="5057775" h="2552700">
                  <a:moveTo>
                    <a:pt x="2452624" y="2552573"/>
                  </a:moveTo>
                  <a:lnTo>
                    <a:pt x="2614549" y="2552573"/>
                  </a:lnTo>
                </a:path>
                <a:path w="5057775" h="2552700">
                  <a:moveTo>
                    <a:pt x="4891024" y="2552573"/>
                  </a:moveTo>
                  <a:lnTo>
                    <a:pt x="4910074" y="2552573"/>
                  </a:lnTo>
                </a:path>
                <a:path w="5057775" h="2552700">
                  <a:moveTo>
                    <a:pt x="4986274" y="2552573"/>
                  </a:moveTo>
                  <a:lnTo>
                    <a:pt x="5057775" y="2552573"/>
                  </a:lnTo>
                </a:path>
                <a:path w="5057775" h="2552700">
                  <a:moveTo>
                    <a:pt x="1442974" y="2552573"/>
                  </a:moveTo>
                  <a:lnTo>
                    <a:pt x="1604899" y="2552573"/>
                  </a:lnTo>
                </a:path>
                <a:path w="5057775" h="2552700">
                  <a:moveTo>
                    <a:pt x="4710049" y="2552573"/>
                  </a:moveTo>
                  <a:lnTo>
                    <a:pt x="4729099" y="2552573"/>
                  </a:lnTo>
                </a:path>
                <a:path w="5057775" h="2552700">
                  <a:moveTo>
                    <a:pt x="3462274" y="2552573"/>
                  </a:moveTo>
                  <a:lnTo>
                    <a:pt x="3624199" y="2552573"/>
                  </a:lnTo>
                </a:path>
                <a:path w="5057775" h="2552700">
                  <a:moveTo>
                    <a:pt x="4290949" y="2552573"/>
                  </a:moveTo>
                  <a:lnTo>
                    <a:pt x="4309999" y="2552573"/>
                  </a:lnTo>
                </a:path>
                <a:path w="5057775" h="2552700">
                  <a:moveTo>
                    <a:pt x="242824" y="2552573"/>
                  </a:moveTo>
                  <a:lnTo>
                    <a:pt x="271399" y="2552573"/>
                  </a:lnTo>
                </a:path>
                <a:path w="5057775" h="2552700">
                  <a:moveTo>
                    <a:pt x="1671574" y="2552573"/>
                  </a:moveTo>
                  <a:lnTo>
                    <a:pt x="1690624" y="2552573"/>
                  </a:lnTo>
                </a:path>
                <a:path w="5057775" h="2552700">
                  <a:moveTo>
                    <a:pt x="3281299" y="2552573"/>
                  </a:moveTo>
                  <a:lnTo>
                    <a:pt x="3300349" y="2552573"/>
                  </a:lnTo>
                </a:path>
                <a:path w="5057775" h="2552700">
                  <a:moveTo>
                    <a:pt x="2271649" y="2552573"/>
                  </a:moveTo>
                  <a:lnTo>
                    <a:pt x="2290699" y="2552573"/>
                  </a:lnTo>
                </a:path>
                <a:path w="5057775" h="2552700">
                  <a:moveTo>
                    <a:pt x="1166749" y="2552573"/>
                  </a:moveTo>
                  <a:lnTo>
                    <a:pt x="1185799" y="2552573"/>
                  </a:lnTo>
                </a:path>
                <a:path w="5057775" h="2552700">
                  <a:moveTo>
                    <a:pt x="4795774" y="2552573"/>
                  </a:moveTo>
                  <a:lnTo>
                    <a:pt x="4814824" y="2552573"/>
                  </a:lnTo>
                </a:path>
                <a:path w="5057775" h="2552700">
                  <a:moveTo>
                    <a:pt x="757174" y="2552573"/>
                  </a:moveTo>
                  <a:lnTo>
                    <a:pt x="776224" y="2552573"/>
                  </a:lnTo>
                </a:path>
                <a:path w="5057775" h="2552700">
                  <a:moveTo>
                    <a:pt x="3690874" y="2552573"/>
                  </a:moveTo>
                  <a:lnTo>
                    <a:pt x="3719449" y="2552573"/>
                  </a:lnTo>
                </a:path>
                <a:path w="5057775" h="2552700">
                  <a:moveTo>
                    <a:pt x="338074" y="2552573"/>
                  </a:moveTo>
                  <a:lnTo>
                    <a:pt x="585724" y="2552573"/>
                  </a:lnTo>
                </a:path>
                <a:path w="5057775" h="2552700">
                  <a:moveTo>
                    <a:pt x="2957449" y="2552573"/>
                  </a:moveTo>
                  <a:lnTo>
                    <a:pt x="3119374" y="2552573"/>
                  </a:lnTo>
                </a:path>
                <a:path w="5057775" h="2552700">
                  <a:moveTo>
                    <a:pt x="4386199" y="2552573"/>
                  </a:moveTo>
                  <a:lnTo>
                    <a:pt x="4405249" y="2552573"/>
                  </a:lnTo>
                </a:path>
                <a:path w="5057775" h="2552700">
                  <a:moveTo>
                    <a:pt x="3186049" y="2552573"/>
                  </a:moveTo>
                  <a:lnTo>
                    <a:pt x="3205099" y="2552573"/>
                  </a:lnTo>
                </a:path>
                <a:path w="5057775" h="2552700">
                  <a:moveTo>
                    <a:pt x="2681224" y="2552573"/>
                  </a:moveTo>
                  <a:lnTo>
                    <a:pt x="2700274" y="2552573"/>
                  </a:lnTo>
                </a:path>
                <a:path w="5057775" h="2552700">
                  <a:moveTo>
                    <a:pt x="842899" y="2552573"/>
                  </a:moveTo>
                  <a:lnTo>
                    <a:pt x="1090549" y="2552573"/>
                  </a:lnTo>
                </a:path>
                <a:path w="5057775" h="2552700">
                  <a:moveTo>
                    <a:pt x="4891024" y="2038223"/>
                  </a:moveTo>
                  <a:lnTo>
                    <a:pt x="5057775" y="2038223"/>
                  </a:lnTo>
                </a:path>
                <a:path w="5057775" h="2552700">
                  <a:moveTo>
                    <a:pt x="4386199" y="2038223"/>
                  </a:moveTo>
                  <a:lnTo>
                    <a:pt x="4729099" y="2038223"/>
                  </a:lnTo>
                </a:path>
                <a:path w="5057775" h="2552700">
                  <a:moveTo>
                    <a:pt x="1852549" y="2038223"/>
                  </a:moveTo>
                  <a:lnTo>
                    <a:pt x="2195449" y="2038223"/>
                  </a:lnTo>
                </a:path>
                <a:path w="5057775" h="2552700">
                  <a:moveTo>
                    <a:pt x="1261999" y="2038223"/>
                  </a:moveTo>
                  <a:lnTo>
                    <a:pt x="1281049" y="2038223"/>
                  </a:lnTo>
                </a:path>
                <a:path w="5057775" h="2552700">
                  <a:moveTo>
                    <a:pt x="3786124" y="2038223"/>
                  </a:moveTo>
                  <a:lnTo>
                    <a:pt x="3805174" y="2038223"/>
                  </a:lnTo>
                </a:path>
                <a:path w="5057775" h="2552700">
                  <a:moveTo>
                    <a:pt x="0" y="2038223"/>
                  </a:moveTo>
                  <a:lnTo>
                    <a:pt x="271399" y="2038223"/>
                  </a:lnTo>
                </a:path>
                <a:path w="5057775" h="2552700">
                  <a:moveTo>
                    <a:pt x="2271649" y="2038223"/>
                  </a:moveTo>
                  <a:lnTo>
                    <a:pt x="2290699" y="2038223"/>
                  </a:lnTo>
                </a:path>
                <a:path w="5057775" h="2552700">
                  <a:moveTo>
                    <a:pt x="3881374" y="2038223"/>
                  </a:moveTo>
                  <a:lnTo>
                    <a:pt x="4224274" y="2038223"/>
                  </a:lnTo>
                </a:path>
                <a:path w="5057775" h="2552700">
                  <a:moveTo>
                    <a:pt x="4290949" y="2038223"/>
                  </a:moveTo>
                  <a:lnTo>
                    <a:pt x="4309999" y="2038223"/>
                  </a:lnTo>
                </a:path>
                <a:path w="5057775" h="2552700">
                  <a:moveTo>
                    <a:pt x="1347724" y="2038223"/>
                  </a:moveTo>
                  <a:lnTo>
                    <a:pt x="1690624" y="2038223"/>
                  </a:lnTo>
                </a:path>
                <a:path w="5057775" h="2552700">
                  <a:moveTo>
                    <a:pt x="2871724" y="2038223"/>
                  </a:moveTo>
                  <a:lnTo>
                    <a:pt x="3300349" y="2038223"/>
                  </a:lnTo>
                </a:path>
                <a:path w="5057775" h="2552700">
                  <a:moveTo>
                    <a:pt x="2357374" y="2038223"/>
                  </a:moveTo>
                  <a:lnTo>
                    <a:pt x="2795524" y="2038223"/>
                  </a:lnTo>
                </a:path>
                <a:path w="5057775" h="2552700">
                  <a:moveTo>
                    <a:pt x="757174" y="2038223"/>
                  </a:moveTo>
                  <a:lnTo>
                    <a:pt x="776224" y="2038223"/>
                  </a:lnTo>
                </a:path>
                <a:path w="5057775" h="2552700">
                  <a:moveTo>
                    <a:pt x="842899" y="2038223"/>
                  </a:moveTo>
                  <a:lnTo>
                    <a:pt x="1185799" y="2038223"/>
                  </a:lnTo>
                </a:path>
                <a:path w="5057775" h="2552700">
                  <a:moveTo>
                    <a:pt x="1766824" y="2038223"/>
                  </a:moveTo>
                  <a:lnTo>
                    <a:pt x="1785874" y="2038223"/>
                  </a:lnTo>
                </a:path>
                <a:path w="5057775" h="2552700">
                  <a:moveTo>
                    <a:pt x="338074" y="2038223"/>
                  </a:moveTo>
                  <a:lnTo>
                    <a:pt x="680974" y="2038223"/>
                  </a:lnTo>
                </a:path>
                <a:path w="5057775" h="2552700">
                  <a:moveTo>
                    <a:pt x="4795774" y="2038223"/>
                  </a:moveTo>
                  <a:lnTo>
                    <a:pt x="4814824" y="2038223"/>
                  </a:lnTo>
                </a:path>
                <a:path w="5057775" h="2552700">
                  <a:moveTo>
                    <a:pt x="3376549" y="2038223"/>
                  </a:moveTo>
                  <a:lnTo>
                    <a:pt x="3719449" y="2038223"/>
                  </a:lnTo>
                </a:path>
                <a:path w="5057775" h="2552700">
                  <a:moveTo>
                    <a:pt x="2271649" y="1533398"/>
                  </a:moveTo>
                  <a:lnTo>
                    <a:pt x="2290699" y="1533398"/>
                  </a:lnTo>
                </a:path>
                <a:path w="5057775" h="2552700">
                  <a:moveTo>
                    <a:pt x="2871724" y="1533398"/>
                  </a:moveTo>
                  <a:lnTo>
                    <a:pt x="3300349" y="1533398"/>
                  </a:lnTo>
                </a:path>
                <a:path w="5057775" h="2552700">
                  <a:moveTo>
                    <a:pt x="3881374" y="1533398"/>
                  </a:moveTo>
                  <a:lnTo>
                    <a:pt x="4309999" y="1533398"/>
                  </a:lnTo>
                </a:path>
                <a:path w="5057775" h="2552700">
                  <a:moveTo>
                    <a:pt x="4891024" y="1533398"/>
                  </a:moveTo>
                  <a:lnTo>
                    <a:pt x="5057775" y="1533398"/>
                  </a:lnTo>
                </a:path>
                <a:path w="5057775" h="2552700">
                  <a:moveTo>
                    <a:pt x="2357374" y="1533398"/>
                  </a:moveTo>
                  <a:lnTo>
                    <a:pt x="2795524" y="1533398"/>
                  </a:lnTo>
                </a:path>
                <a:path w="5057775" h="2552700">
                  <a:moveTo>
                    <a:pt x="1852549" y="1533398"/>
                  </a:moveTo>
                  <a:lnTo>
                    <a:pt x="2195449" y="1533398"/>
                  </a:lnTo>
                </a:path>
                <a:path w="5057775" h="2552700">
                  <a:moveTo>
                    <a:pt x="338074" y="1533398"/>
                  </a:moveTo>
                  <a:lnTo>
                    <a:pt x="680974" y="1533398"/>
                  </a:lnTo>
                </a:path>
                <a:path w="5057775" h="2552700">
                  <a:moveTo>
                    <a:pt x="1347724" y="1533398"/>
                  </a:moveTo>
                  <a:lnTo>
                    <a:pt x="1690624" y="1533398"/>
                  </a:lnTo>
                </a:path>
                <a:path w="5057775" h="2552700">
                  <a:moveTo>
                    <a:pt x="3376549" y="1533398"/>
                  </a:moveTo>
                  <a:lnTo>
                    <a:pt x="3719449" y="1533398"/>
                  </a:lnTo>
                </a:path>
                <a:path w="5057775" h="2552700">
                  <a:moveTo>
                    <a:pt x="3786124" y="1533398"/>
                  </a:moveTo>
                  <a:lnTo>
                    <a:pt x="3805174" y="1533398"/>
                  </a:lnTo>
                </a:path>
                <a:path w="5057775" h="2552700">
                  <a:moveTo>
                    <a:pt x="842899" y="1533398"/>
                  </a:moveTo>
                  <a:lnTo>
                    <a:pt x="1281049" y="1533398"/>
                  </a:lnTo>
                </a:path>
                <a:path w="5057775" h="2552700">
                  <a:moveTo>
                    <a:pt x="757174" y="1533398"/>
                  </a:moveTo>
                  <a:lnTo>
                    <a:pt x="776224" y="1533398"/>
                  </a:lnTo>
                </a:path>
                <a:path w="5057775" h="2552700">
                  <a:moveTo>
                    <a:pt x="4386199" y="1533398"/>
                  </a:moveTo>
                  <a:lnTo>
                    <a:pt x="4814824" y="1533398"/>
                  </a:lnTo>
                </a:path>
                <a:path w="5057775" h="2552700">
                  <a:moveTo>
                    <a:pt x="0" y="1533398"/>
                  </a:moveTo>
                  <a:lnTo>
                    <a:pt x="271399" y="1533398"/>
                  </a:lnTo>
                </a:path>
                <a:path w="5057775" h="2552700">
                  <a:moveTo>
                    <a:pt x="1766824" y="1533398"/>
                  </a:moveTo>
                  <a:lnTo>
                    <a:pt x="1785874" y="1533398"/>
                  </a:lnTo>
                </a:path>
                <a:path w="5057775" h="2552700">
                  <a:moveTo>
                    <a:pt x="3881374" y="1019175"/>
                  </a:moveTo>
                  <a:lnTo>
                    <a:pt x="4309999" y="1019175"/>
                  </a:lnTo>
                </a:path>
                <a:path w="5057775" h="2552700">
                  <a:moveTo>
                    <a:pt x="2357374" y="1019175"/>
                  </a:moveTo>
                  <a:lnTo>
                    <a:pt x="2795524" y="1019175"/>
                  </a:lnTo>
                </a:path>
                <a:path w="5057775" h="2552700">
                  <a:moveTo>
                    <a:pt x="0" y="1019175"/>
                  </a:moveTo>
                  <a:lnTo>
                    <a:pt x="271399" y="1019175"/>
                  </a:lnTo>
                </a:path>
                <a:path w="5057775" h="2552700">
                  <a:moveTo>
                    <a:pt x="842899" y="1019175"/>
                  </a:moveTo>
                  <a:lnTo>
                    <a:pt x="1281049" y="1019175"/>
                  </a:lnTo>
                </a:path>
                <a:path w="5057775" h="2552700">
                  <a:moveTo>
                    <a:pt x="4386199" y="1019175"/>
                  </a:moveTo>
                  <a:lnTo>
                    <a:pt x="4814824" y="1019175"/>
                  </a:lnTo>
                </a:path>
                <a:path w="5057775" h="2552700">
                  <a:moveTo>
                    <a:pt x="338074" y="1019175"/>
                  </a:moveTo>
                  <a:lnTo>
                    <a:pt x="776224" y="1019175"/>
                  </a:lnTo>
                </a:path>
                <a:path w="5057775" h="2552700">
                  <a:moveTo>
                    <a:pt x="4891024" y="1019175"/>
                  </a:moveTo>
                  <a:lnTo>
                    <a:pt x="5057775" y="1019175"/>
                  </a:lnTo>
                </a:path>
                <a:path w="5057775" h="2552700">
                  <a:moveTo>
                    <a:pt x="1852549" y="1019175"/>
                  </a:moveTo>
                  <a:lnTo>
                    <a:pt x="2290699" y="1019175"/>
                  </a:lnTo>
                </a:path>
                <a:path w="5057775" h="2552700">
                  <a:moveTo>
                    <a:pt x="2871724" y="1019175"/>
                  </a:moveTo>
                  <a:lnTo>
                    <a:pt x="3805174" y="1019175"/>
                  </a:lnTo>
                </a:path>
                <a:path w="5057775" h="2552700">
                  <a:moveTo>
                    <a:pt x="1347724" y="1019175"/>
                  </a:moveTo>
                  <a:lnTo>
                    <a:pt x="1785874" y="1019175"/>
                  </a:lnTo>
                </a:path>
                <a:path w="5057775" h="2552700">
                  <a:moveTo>
                    <a:pt x="4891024" y="504825"/>
                  </a:moveTo>
                  <a:lnTo>
                    <a:pt x="5057775" y="504825"/>
                  </a:lnTo>
                </a:path>
                <a:path w="5057775" h="2552700">
                  <a:moveTo>
                    <a:pt x="0" y="504825"/>
                  </a:moveTo>
                  <a:lnTo>
                    <a:pt x="271399" y="504825"/>
                  </a:lnTo>
                </a:path>
                <a:path w="5057775" h="2552700">
                  <a:moveTo>
                    <a:pt x="338074" y="504825"/>
                  </a:moveTo>
                  <a:lnTo>
                    <a:pt x="1785874" y="504825"/>
                  </a:lnTo>
                </a:path>
                <a:path w="5057775" h="2552700">
                  <a:moveTo>
                    <a:pt x="3881374" y="504825"/>
                  </a:moveTo>
                  <a:lnTo>
                    <a:pt x="4814824" y="504825"/>
                  </a:lnTo>
                </a:path>
                <a:path w="5057775" h="2552700">
                  <a:moveTo>
                    <a:pt x="2357374" y="504825"/>
                  </a:moveTo>
                  <a:lnTo>
                    <a:pt x="3805174" y="504825"/>
                  </a:lnTo>
                </a:path>
                <a:path w="5057775" h="2552700">
                  <a:moveTo>
                    <a:pt x="1852549" y="504825"/>
                  </a:moveTo>
                  <a:lnTo>
                    <a:pt x="2290699" y="504825"/>
                  </a:lnTo>
                </a:path>
                <a:path w="5057775" h="2552700">
                  <a:moveTo>
                    <a:pt x="0" y="0"/>
                  </a:moveTo>
                  <a:lnTo>
                    <a:pt x="1785874" y="0"/>
                  </a:lnTo>
                </a:path>
                <a:path w="5057775" h="2552700">
                  <a:moveTo>
                    <a:pt x="2357374" y="0"/>
                  </a:moveTo>
                  <a:lnTo>
                    <a:pt x="3805174" y="0"/>
                  </a:lnTo>
                </a:path>
                <a:path w="5057775" h="2552700">
                  <a:moveTo>
                    <a:pt x="4891024" y="0"/>
                  </a:moveTo>
                  <a:lnTo>
                    <a:pt x="5057775" y="0"/>
                  </a:lnTo>
                </a:path>
                <a:path w="5057775" h="2552700">
                  <a:moveTo>
                    <a:pt x="3881374" y="0"/>
                  </a:moveTo>
                  <a:lnTo>
                    <a:pt x="4814824" y="0"/>
                  </a:lnTo>
                </a:path>
                <a:path w="5057775" h="2552700">
                  <a:moveTo>
                    <a:pt x="1852549" y="0"/>
                  </a:moveTo>
                  <a:lnTo>
                    <a:pt x="229069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4600" y="4495799"/>
              <a:ext cx="4629150" cy="923925"/>
            </a:xfrm>
            <a:custGeom>
              <a:avLst/>
              <a:gdLst/>
              <a:ahLst/>
              <a:cxnLst/>
              <a:rect l="l" t="t" r="r" b="b"/>
              <a:pathLst>
                <a:path w="4629150" h="923925">
                  <a:moveTo>
                    <a:pt x="76200" y="619125"/>
                  </a:moveTo>
                  <a:lnTo>
                    <a:pt x="0" y="619125"/>
                  </a:lnTo>
                  <a:lnTo>
                    <a:pt x="0" y="923925"/>
                  </a:lnTo>
                  <a:lnTo>
                    <a:pt x="76200" y="923925"/>
                  </a:lnTo>
                  <a:lnTo>
                    <a:pt x="76200" y="619125"/>
                  </a:lnTo>
                  <a:close/>
                </a:path>
                <a:path w="4629150" h="923925">
                  <a:moveTo>
                    <a:pt x="581025" y="314325"/>
                  </a:moveTo>
                  <a:lnTo>
                    <a:pt x="504825" y="314325"/>
                  </a:lnTo>
                  <a:lnTo>
                    <a:pt x="504825" y="923925"/>
                  </a:lnTo>
                  <a:lnTo>
                    <a:pt x="581025" y="923925"/>
                  </a:lnTo>
                  <a:lnTo>
                    <a:pt x="581025" y="314325"/>
                  </a:lnTo>
                  <a:close/>
                </a:path>
                <a:path w="4629150" h="923925">
                  <a:moveTo>
                    <a:pt x="1085850" y="0"/>
                  </a:moveTo>
                  <a:lnTo>
                    <a:pt x="1009650" y="0"/>
                  </a:lnTo>
                  <a:lnTo>
                    <a:pt x="1009650" y="923925"/>
                  </a:lnTo>
                  <a:lnTo>
                    <a:pt x="1085850" y="923925"/>
                  </a:lnTo>
                  <a:lnTo>
                    <a:pt x="1085850" y="0"/>
                  </a:lnTo>
                  <a:close/>
                </a:path>
                <a:path w="4629150" h="923925">
                  <a:moveTo>
                    <a:pt x="1590675" y="104775"/>
                  </a:moveTo>
                  <a:lnTo>
                    <a:pt x="1524000" y="104775"/>
                  </a:lnTo>
                  <a:lnTo>
                    <a:pt x="1524000" y="923925"/>
                  </a:lnTo>
                  <a:lnTo>
                    <a:pt x="1590675" y="923925"/>
                  </a:lnTo>
                  <a:lnTo>
                    <a:pt x="1590675" y="104775"/>
                  </a:lnTo>
                  <a:close/>
                </a:path>
                <a:path w="4629150" h="923925">
                  <a:moveTo>
                    <a:pt x="2095500" y="0"/>
                  </a:moveTo>
                  <a:lnTo>
                    <a:pt x="2028825" y="0"/>
                  </a:lnTo>
                  <a:lnTo>
                    <a:pt x="2028825" y="923925"/>
                  </a:lnTo>
                  <a:lnTo>
                    <a:pt x="2095500" y="923925"/>
                  </a:lnTo>
                  <a:lnTo>
                    <a:pt x="2095500" y="0"/>
                  </a:lnTo>
                  <a:close/>
                </a:path>
                <a:path w="4629150" h="923925">
                  <a:moveTo>
                    <a:pt x="2600325" y="0"/>
                  </a:moveTo>
                  <a:lnTo>
                    <a:pt x="2533650" y="0"/>
                  </a:lnTo>
                  <a:lnTo>
                    <a:pt x="2533650" y="923925"/>
                  </a:lnTo>
                  <a:lnTo>
                    <a:pt x="2600325" y="923925"/>
                  </a:lnTo>
                  <a:lnTo>
                    <a:pt x="2600325" y="0"/>
                  </a:lnTo>
                  <a:close/>
                </a:path>
                <a:path w="4629150" h="923925">
                  <a:moveTo>
                    <a:pt x="3105150" y="104775"/>
                  </a:moveTo>
                  <a:lnTo>
                    <a:pt x="3038475" y="104775"/>
                  </a:lnTo>
                  <a:lnTo>
                    <a:pt x="3038475" y="923925"/>
                  </a:lnTo>
                  <a:lnTo>
                    <a:pt x="3105150" y="923925"/>
                  </a:lnTo>
                  <a:lnTo>
                    <a:pt x="3105150" y="104775"/>
                  </a:lnTo>
                  <a:close/>
                </a:path>
                <a:path w="4629150" h="923925">
                  <a:moveTo>
                    <a:pt x="3609975" y="209550"/>
                  </a:moveTo>
                  <a:lnTo>
                    <a:pt x="3543300" y="209550"/>
                  </a:lnTo>
                  <a:lnTo>
                    <a:pt x="3543300" y="923925"/>
                  </a:lnTo>
                  <a:lnTo>
                    <a:pt x="3609975" y="923925"/>
                  </a:lnTo>
                  <a:lnTo>
                    <a:pt x="3609975" y="209550"/>
                  </a:lnTo>
                  <a:close/>
                </a:path>
                <a:path w="4629150" h="923925">
                  <a:moveTo>
                    <a:pt x="4124325" y="619125"/>
                  </a:moveTo>
                  <a:lnTo>
                    <a:pt x="4048125" y="619125"/>
                  </a:lnTo>
                  <a:lnTo>
                    <a:pt x="4048125" y="923925"/>
                  </a:lnTo>
                  <a:lnTo>
                    <a:pt x="4124325" y="923925"/>
                  </a:lnTo>
                  <a:lnTo>
                    <a:pt x="4124325" y="619125"/>
                  </a:lnTo>
                  <a:close/>
                </a:path>
                <a:path w="4629150" h="923925">
                  <a:moveTo>
                    <a:pt x="4629150" y="314325"/>
                  </a:moveTo>
                  <a:lnTo>
                    <a:pt x="4552950" y="314325"/>
                  </a:lnTo>
                  <a:lnTo>
                    <a:pt x="4552950" y="923925"/>
                  </a:lnTo>
                  <a:lnTo>
                    <a:pt x="4629150" y="923925"/>
                  </a:lnTo>
                  <a:lnTo>
                    <a:pt x="4629150" y="31432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09850" y="3581399"/>
              <a:ext cx="4619625" cy="1838325"/>
            </a:xfrm>
            <a:custGeom>
              <a:avLst/>
              <a:gdLst/>
              <a:ahLst/>
              <a:cxnLst/>
              <a:rect l="l" t="t" r="r" b="b"/>
              <a:pathLst>
                <a:path w="4619625" h="1838325">
                  <a:moveTo>
                    <a:pt x="66675" y="1228725"/>
                  </a:moveTo>
                  <a:lnTo>
                    <a:pt x="0" y="1228725"/>
                  </a:lnTo>
                  <a:lnTo>
                    <a:pt x="0" y="1838325"/>
                  </a:lnTo>
                  <a:lnTo>
                    <a:pt x="66675" y="1838325"/>
                  </a:lnTo>
                  <a:lnTo>
                    <a:pt x="66675" y="1228725"/>
                  </a:lnTo>
                  <a:close/>
                </a:path>
                <a:path w="4619625" h="1838325">
                  <a:moveTo>
                    <a:pt x="581025" y="104775"/>
                  </a:moveTo>
                  <a:lnTo>
                    <a:pt x="504825" y="104775"/>
                  </a:lnTo>
                  <a:lnTo>
                    <a:pt x="504825" y="1838325"/>
                  </a:lnTo>
                  <a:lnTo>
                    <a:pt x="581025" y="1838325"/>
                  </a:lnTo>
                  <a:lnTo>
                    <a:pt x="581025" y="104775"/>
                  </a:lnTo>
                  <a:close/>
                </a:path>
                <a:path w="4619625" h="1838325">
                  <a:moveTo>
                    <a:pt x="1085850" y="409575"/>
                  </a:moveTo>
                  <a:lnTo>
                    <a:pt x="1009650" y="409575"/>
                  </a:lnTo>
                  <a:lnTo>
                    <a:pt x="1009650" y="1838325"/>
                  </a:lnTo>
                  <a:lnTo>
                    <a:pt x="1085850" y="1838325"/>
                  </a:lnTo>
                  <a:lnTo>
                    <a:pt x="1085850" y="409575"/>
                  </a:lnTo>
                  <a:close/>
                </a:path>
                <a:path w="4619625" h="1838325">
                  <a:moveTo>
                    <a:pt x="1590675" y="304800"/>
                  </a:moveTo>
                  <a:lnTo>
                    <a:pt x="1514475" y="304800"/>
                  </a:lnTo>
                  <a:lnTo>
                    <a:pt x="1514475" y="1838325"/>
                  </a:lnTo>
                  <a:lnTo>
                    <a:pt x="1590675" y="1838325"/>
                  </a:lnTo>
                  <a:lnTo>
                    <a:pt x="1590675" y="304800"/>
                  </a:lnTo>
                  <a:close/>
                </a:path>
                <a:path w="4619625" h="1838325">
                  <a:moveTo>
                    <a:pt x="2095500" y="0"/>
                  </a:moveTo>
                  <a:lnTo>
                    <a:pt x="2019300" y="0"/>
                  </a:lnTo>
                  <a:lnTo>
                    <a:pt x="2019300" y="1838325"/>
                  </a:lnTo>
                  <a:lnTo>
                    <a:pt x="2095500" y="1838325"/>
                  </a:lnTo>
                  <a:lnTo>
                    <a:pt x="2095500" y="0"/>
                  </a:lnTo>
                  <a:close/>
                </a:path>
                <a:path w="4619625" h="1838325">
                  <a:moveTo>
                    <a:pt x="2600325" y="1019175"/>
                  </a:moveTo>
                  <a:lnTo>
                    <a:pt x="2524125" y="1019175"/>
                  </a:lnTo>
                  <a:lnTo>
                    <a:pt x="2524125" y="1838325"/>
                  </a:lnTo>
                  <a:lnTo>
                    <a:pt x="2600325" y="1838325"/>
                  </a:lnTo>
                  <a:lnTo>
                    <a:pt x="2600325" y="1019175"/>
                  </a:lnTo>
                  <a:close/>
                </a:path>
                <a:path w="4619625" h="1838325">
                  <a:moveTo>
                    <a:pt x="3105150" y="819150"/>
                  </a:moveTo>
                  <a:lnTo>
                    <a:pt x="3028950" y="819150"/>
                  </a:lnTo>
                  <a:lnTo>
                    <a:pt x="3028950" y="1838325"/>
                  </a:lnTo>
                  <a:lnTo>
                    <a:pt x="3105150" y="1838325"/>
                  </a:lnTo>
                  <a:lnTo>
                    <a:pt x="3105150" y="819150"/>
                  </a:lnTo>
                  <a:close/>
                </a:path>
                <a:path w="4619625" h="1838325">
                  <a:moveTo>
                    <a:pt x="3609975" y="304800"/>
                  </a:moveTo>
                  <a:lnTo>
                    <a:pt x="3543300" y="304800"/>
                  </a:lnTo>
                  <a:lnTo>
                    <a:pt x="3543300" y="1838325"/>
                  </a:lnTo>
                  <a:lnTo>
                    <a:pt x="3609975" y="1838325"/>
                  </a:lnTo>
                  <a:lnTo>
                    <a:pt x="3609975" y="304800"/>
                  </a:lnTo>
                  <a:close/>
                </a:path>
                <a:path w="4619625" h="1838325">
                  <a:moveTo>
                    <a:pt x="4114800" y="409575"/>
                  </a:moveTo>
                  <a:lnTo>
                    <a:pt x="4048125" y="409575"/>
                  </a:lnTo>
                  <a:lnTo>
                    <a:pt x="4048125" y="1838325"/>
                  </a:lnTo>
                  <a:lnTo>
                    <a:pt x="4114800" y="1838325"/>
                  </a:lnTo>
                  <a:lnTo>
                    <a:pt x="4114800" y="409575"/>
                  </a:lnTo>
                  <a:close/>
                </a:path>
                <a:path w="4619625" h="1838325">
                  <a:moveTo>
                    <a:pt x="4619625" y="514350"/>
                  </a:moveTo>
                  <a:lnTo>
                    <a:pt x="4552950" y="514350"/>
                  </a:lnTo>
                  <a:lnTo>
                    <a:pt x="4552950" y="1838325"/>
                  </a:lnTo>
                  <a:lnTo>
                    <a:pt x="4619625" y="1838325"/>
                  </a:lnTo>
                  <a:lnTo>
                    <a:pt x="4619625" y="51435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05100" y="2047874"/>
              <a:ext cx="4619625" cy="3371850"/>
            </a:xfrm>
            <a:custGeom>
              <a:avLst/>
              <a:gdLst/>
              <a:ahLst/>
              <a:cxnLst/>
              <a:rect l="l" t="t" r="r" b="b"/>
              <a:pathLst>
                <a:path w="4619625" h="3371850">
                  <a:moveTo>
                    <a:pt x="66675" y="714375"/>
                  </a:moveTo>
                  <a:lnTo>
                    <a:pt x="0" y="714375"/>
                  </a:lnTo>
                  <a:lnTo>
                    <a:pt x="0" y="3371850"/>
                  </a:lnTo>
                  <a:lnTo>
                    <a:pt x="66675" y="3371850"/>
                  </a:lnTo>
                  <a:lnTo>
                    <a:pt x="66675" y="714375"/>
                  </a:lnTo>
                  <a:close/>
                </a:path>
                <a:path w="4619625" h="3371850">
                  <a:moveTo>
                    <a:pt x="571500" y="1123950"/>
                  </a:moveTo>
                  <a:lnTo>
                    <a:pt x="504825" y="1123950"/>
                  </a:lnTo>
                  <a:lnTo>
                    <a:pt x="504825" y="3371850"/>
                  </a:lnTo>
                  <a:lnTo>
                    <a:pt x="571500" y="3371850"/>
                  </a:lnTo>
                  <a:lnTo>
                    <a:pt x="571500" y="1123950"/>
                  </a:lnTo>
                  <a:close/>
                </a:path>
                <a:path w="4619625" h="3371850">
                  <a:moveTo>
                    <a:pt x="1076325" y="923925"/>
                  </a:moveTo>
                  <a:lnTo>
                    <a:pt x="1009650" y="923925"/>
                  </a:lnTo>
                  <a:lnTo>
                    <a:pt x="1009650" y="3371850"/>
                  </a:lnTo>
                  <a:lnTo>
                    <a:pt x="1076325" y="3371850"/>
                  </a:lnTo>
                  <a:lnTo>
                    <a:pt x="1076325" y="923925"/>
                  </a:lnTo>
                  <a:close/>
                </a:path>
                <a:path w="4619625" h="3371850">
                  <a:moveTo>
                    <a:pt x="1581150" y="200025"/>
                  </a:moveTo>
                  <a:lnTo>
                    <a:pt x="1514475" y="200025"/>
                  </a:lnTo>
                  <a:lnTo>
                    <a:pt x="1514475" y="3371850"/>
                  </a:lnTo>
                  <a:lnTo>
                    <a:pt x="1581150" y="3371850"/>
                  </a:lnTo>
                  <a:lnTo>
                    <a:pt x="1581150" y="200025"/>
                  </a:lnTo>
                  <a:close/>
                </a:path>
                <a:path w="4619625" h="3371850">
                  <a:moveTo>
                    <a:pt x="2085975" y="304800"/>
                  </a:moveTo>
                  <a:lnTo>
                    <a:pt x="2019300" y="304800"/>
                  </a:lnTo>
                  <a:lnTo>
                    <a:pt x="2019300" y="3371850"/>
                  </a:lnTo>
                  <a:lnTo>
                    <a:pt x="2085975" y="3371850"/>
                  </a:lnTo>
                  <a:lnTo>
                    <a:pt x="2085975" y="304800"/>
                  </a:lnTo>
                  <a:close/>
                </a:path>
                <a:path w="4619625" h="3371850">
                  <a:moveTo>
                    <a:pt x="2600325" y="1019175"/>
                  </a:moveTo>
                  <a:lnTo>
                    <a:pt x="2524125" y="1019175"/>
                  </a:lnTo>
                  <a:lnTo>
                    <a:pt x="2524125" y="3371850"/>
                  </a:lnTo>
                  <a:lnTo>
                    <a:pt x="2600325" y="3371850"/>
                  </a:lnTo>
                  <a:lnTo>
                    <a:pt x="2600325" y="1019175"/>
                  </a:lnTo>
                  <a:close/>
                </a:path>
                <a:path w="4619625" h="3371850">
                  <a:moveTo>
                    <a:pt x="3105150" y="1428750"/>
                  </a:moveTo>
                  <a:lnTo>
                    <a:pt x="3028950" y="1428750"/>
                  </a:lnTo>
                  <a:lnTo>
                    <a:pt x="3028950" y="3371850"/>
                  </a:lnTo>
                  <a:lnTo>
                    <a:pt x="3105150" y="3371850"/>
                  </a:lnTo>
                  <a:lnTo>
                    <a:pt x="3105150" y="1428750"/>
                  </a:lnTo>
                  <a:close/>
                </a:path>
                <a:path w="4619625" h="3371850">
                  <a:moveTo>
                    <a:pt x="3609975" y="304800"/>
                  </a:moveTo>
                  <a:lnTo>
                    <a:pt x="3533775" y="304800"/>
                  </a:lnTo>
                  <a:lnTo>
                    <a:pt x="3533775" y="3371850"/>
                  </a:lnTo>
                  <a:lnTo>
                    <a:pt x="3609975" y="3371850"/>
                  </a:lnTo>
                  <a:lnTo>
                    <a:pt x="3609975" y="304800"/>
                  </a:lnTo>
                  <a:close/>
                </a:path>
                <a:path w="4619625" h="3371850">
                  <a:moveTo>
                    <a:pt x="4114800" y="819150"/>
                  </a:moveTo>
                  <a:lnTo>
                    <a:pt x="4038600" y="819150"/>
                  </a:lnTo>
                  <a:lnTo>
                    <a:pt x="4038600" y="3371850"/>
                  </a:lnTo>
                  <a:lnTo>
                    <a:pt x="4114800" y="3371850"/>
                  </a:lnTo>
                  <a:lnTo>
                    <a:pt x="4114800" y="819150"/>
                  </a:lnTo>
                  <a:close/>
                </a:path>
                <a:path w="4619625" h="3371850">
                  <a:moveTo>
                    <a:pt x="4619625" y="0"/>
                  </a:moveTo>
                  <a:lnTo>
                    <a:pt x="4543425" y="0"/>
                  </a:lnTo>
                  <a:lnTo>
                    <a:pt x="4543425" y="3371850"/>
                  </a:lnTo>
                  <a:lnTo>
                    <a:pt x="4619625" y="3371850"/>
                  </a:lnTo>
                  <a:lnTo>
                    <a:pt x="461962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90825" y="4495799"/>
              <a:ext cx="4629150" cy="923925"/>
            </a:xfrm>
            <a:custGeom>
              <a:avLst/>
              <a:gdLst/>
              <a:ahLst/>
              <a:cxnLst/>
              <a:rect l="l" t="t" r="r" b="b"/>
              <a:pathLst>
                <a:path w="4629150" h="923925">
                  <a:moveTo>
                    <a:pt x="76200" y="619125"/>
                  </a:moveTo>
                  <a:lnTo>
                    <a:pt x="0" y="619125"/>
                  </a:lnTo>
                  <a:lnTo>
                    <a:pt x="0" y="923925"/>
                  </a:lnTo>
                  <a:lnTo>
                    <a:pt x="76200" y="923925"/>
                  </a:lnTo>
                  <a:lnTo>
                    <a:pt x="76200" y="619125"/>
                  </a:lnTo>
                  <a:close/>
                </a:path>
                <a:path w="4629150" h="923925">
                  <a:moveTo>
                    <a:pt x="581025" y="619125"/>
                  </a:moveTo>
                  <a:lnTo>
                    <a:pt x="504825" y="619125"/>
                  </a:lnTo>
                  <a:lnTo>
                    <a:pt x="504825" y="923925"/>
                  </a:lnTo>
                  <a:lnTo>
                    <a:pt x="581025" y="923925"/>
                  </a:lnTo>
                  <a:lnTo>
                    <a:pt x="581025" y="619125"/>
                  </a:lnTo>
                  <a:close/>
                </a:path>
                <a:path w="4629150" h="923925">
                  <a:moveTo>
                    <a:pt x="1085850" y="409575"/>
                  </a:moveTo>
                  <a:lnTo>
                    <a:pt x="1009650" y="409575"/>
                  </a:lnTo>
                  <a:lnTo>
                    <a:pt x="1009650" y="923925"/>
                  </a:lnTo>
                  <a:lnTo>
                    <a:pt x="1085850" y="923925"/>
                  </a:lnTo>
                  <a:lnTo>
                    <a:pt x="1085850" y="409575"/>
                  </a:lnTo>
                  <a:close/>
                </a:path>
                <a:path w="4629150" h="923925">
                  <a:moveTo>
                    <a:pt x="1590675" y="619125"/>
                  </a:moveTo>
                  <a:lnTo>
                    <a:pt x="1514475" y="619125"/>
                  </a:lnTo>
                  <a:lnTo>
                    <a:pt x="1514475" y="923925"/>
                  </a:lnTo>
                  <a:lnTo>
                    <a:pt x="1590675" y="923925"/>
                  </a:lnTo>
                  <a:lnTo>
                    <a:pt x="1590675" y="619125"/>
                  </a:lnTo>
                  <a:close/>
                </a:path>
                <a:path w="4629150" h="923925">
                  <a:moveTo>
                    <a:pt x="2095500" y="209550"/>
                  </a:moveTo>
                  <a:lnTo>
                    <a:pt x="2028825" y="209550"/>
                  </a:lnTo>
                  <a:lnTo>
                    <a:pt x="2028825" y="923925"/>
                  </a:lnTo>
                  <a:lnTo>
                    <a:pt x="2095500" y="923925"/>
                  </a:lnTo>
                  <a:lnTo>
                    <a:pt x="2095500" y="209550"/>
                  </a:lnTo>
                  <a:close/>
                </a:path>
                <a:path w="4629150" h="923925">
                  <a:moveTo>
                    <a:pt x="2600325" y="209550"/>
                  </a:moveTo>
                  <a:lnTo>
                    <a:pt x="2533650" y="209550"/>
                  </a:lnTo>
                  <a:lnTo>
                    <a:pt x="2533650" y="923925"/>
                  </a:lnTo>
                  <a:lnTo>
                    <a:pt x="2600325" y="923925"/>
                  </a:lnTo>
                  <a:lnTo>
                    <a:pt x="2600325" y="209550"/>
                  </a:lnTo>
                  <a:close/>
                </a:path>
                <a:path w="4629150" h="923925">
                  <a:moveTo>
                    <a:pt x="3105150" y="409575"/>
                  </a:moveTo>
                  <a:lnTo>
                    <a:pt x="3038475" y="409575"/>
                  </a:lnTo>
                  <a:lnTo>
                    <a:pt x="3038475" y="923925"/>
                  </a:lnTo>
                  <a:lnTo>
                    <a:pt x="3105150" y="923925"/>
                  </a:lnTo>
                  <a:lnTo>
                    <a:pt x="3105150" y="409575"/>
                  </a:lnTo>
                  <a:close/>
                </a:path>
                <a:path w="4629150" h="923925">
                  <a:moveTo>
                    <a:pt x="3609975" y="409575"/>
                  </a:moveTo>
                  <a:lnTo>
                    <a:pt x="3543300" y="409575"/>
                  </a:lnTo>
                  <a:lnTo>
                    <a:pt x="3543300" y="923925"/>
                  </a:lnTo>
                  <a:lnTo>
                    <a:pt x="3609975" y="923925"/>
                  </a:lnTo>
                  <a:lnTo>
                    <a:pt x="3609975" y="409575"/>
                  </a:lnTo>
                  <a:close/>
                </a:path>
                <a:path w="4629150" h="923925">
                  <a:moveTo>
                    <a:pt x="4114800" y="0"/>
                  </a:moveTo>
                  <a:lnTo>
                    <a:pt x="4048125" y="0"/>
                  </a:lnTo>
                  <a:lnTo>
                    <a:pt x="4048125" y="923925"/>
                  </a:lnTo>
                  <a:lnTo>
                    <a:pt x="4114800" y="923925"/>
                  </a:lnTo>
                  <a:lnTo>
                    <a:pt x="4114800" y="0"/>
                  </a:lnTo>
                  <a:close/>
                </a:path>
                <a:path w="4629150" h="923925">
                  <a:moveTo>
                    <a:pt x="4629150" y="314325"/>
                  </a:moveTo>
                  <a:lnTo>
                    <a:pt x="4552950" y="314325"/>
                  </a:lnTo>
                  <a:lnTo>
                    <a:pt x="4552950" y="923925"/>
                  </a:lnTo>
                  <a:lnTo>
                    <a:pt x="4629150" y="923925"/>
                  </a:lnTo>
                  <a:lnTo>
                    <a:pt x="4629150" y="314325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3701" y="5424551"/>
              <a:ext cx="5057775" cy="0"/>
            </a:xfrm>
            <a:custGeom>
              <a:avLst/>
              <a:gdLst/>
              <a:ahLst/>
              <a:cxnLst/>
              <a:rect l="l" t="t" r="r" b="b"/>
              <a:pathLst>
                <a:path w="5057775">
                  <a:moveTo>
                    <a:pt x="0" y="0"/>
                  </a:moveTo>
                  <a:lnTo>
                    <a:pt x="5057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95575" y="4010025"/>
              <a:ext cx="4543425" cy="276225"/>
            </a:xfrm>
            <a:custGeom>
              <a:avLst/>
              <a:gdLst/>
              <a:ahLst/>
              <a:cxnLst/>
              <a:rect l="l" t="t" r="r" b="b"/>
              <a:pathLst>
                <a:path w="4543425" h="276225">
                  <a:moveTo>
                    <a:pt x="0" y="276225"/>
                  </a:moveTo>
                  <a:lnTo>
                    <a:pt x="9525" y="276225"/>
                  </a:lnTo>
                  <a:lnTo>
                    <a:pt x="19050" y="276225"/>
                  </a:lnTo>
                  <a:lnTo>
                    <a:pt x="28575" y="276225"/>
                  </a:lnTo>
                  <a:lnTo>
                    <a:pt x="38100" y="266700"/>
                  </a:lnTo>
                  <a:lnTo>
                    <a:pt x="85725" y="266700"/>
                  </a:lnTo>
                  <a:lnTo>
                    <a:pt x="171450" y="266700"/>
                  </a:lnTo>
                  <a:lnTo>
                    <a:pt x="209550" y="266700"/>
                  </a:lnTo>
                  <a:lnTo>
                    <a:pt x="219075" y="257175"/>
                  </a:lnTo>
                  <a:lnTo>
                    <a:pt x="257175" y="257175"/>
                  </a:lnTo>
                  <a:lnTo>
                    <a:pt x="342900" y="257175"/>
                  </a:lnTo>
                  <a:lnTo>
                    <a:pt x="381000" y="257175"/>
                  </a:lnTo>
                  <a:lnTo>
                    <a:pt x="390525" y="247650"/>
                  </a:lnTo>
                  <a:lnTo>
                    <a:pt x="428625" y="247650"/>
                  </a:lnTo>
                  <a:lnTo>
                    <a:pt x="514350" y="247650"/>
                  </a:lnTo>
                  <a:lnTo>
                    <a:pt x="561975" y="247650"/>
                  </a:lnTo>
                  <a:lnTo>
                    <a:pt x="571500" y="238125"/>
                  </a:lnTo>
                  <a:lnTo>
                    <a:pt x="609600" y="238125"/>
                  </a:lnTo>
                  <a:lnTo>
                    <a:pt x="695325" y="238125"/>
                  </a:lnTo>
                  <a:lnTo>
                    <a:pt x="733425" y="238125"/>
                  </a:lnTo>
                  <a:lnTo>
                    <a:pt x="742950" y="228600"/>
                  </a:lnTo>
                  <a:lnTo>
                    <a:pt x="781050" y="228600"/>
                  </a:lnTo>
                  <a:lnTo>
                    <a:pt x="866775" y="228600"/>
                  </a:lnTo>
                  <a:lnTo>
                    <a:pt x="904875" y="228600"/>
                  </a:lnTo>
                  <a:lnTo>
                    <a:pt x="914400" y="219075"/>
                  </a:lnTo>
                  <a:lnTo>
                    <a:pt x="952500" y="219075"/>
                  </a:lnTo>
                  <a:lnTo>
                    <a:pt x="1038225" y="219075"/>
                  </a:lnTo>
                  <a:lnTo>
                    <a:pt x="1076325" y="219075"/>
                  </a:lnTo>
                  <a:lnTo>
                    <a:pt x="1085850" y="209550"/>
                  </a:lnTo>
                  <a:lnTo>
                    <a:pt x="1133475" y="209550"/>
                  </a:lnTo>
                  <a:lnTo>
                    <a:pt x="1219200" y="209550"/>
                  </a:lnTo>
                  <a:lnTo>
                    <a:pt x="1238250" y="209550"/>
                  </a:lnTo>
                  <a:lnTo>
                    <a:pt x="1247775" y="200025"/>
                  </a:lnTo>
                  <a:lnTo>
                    <a:pt x="1304925" y="200025"/>
                  </a:lnTo>
                  <a:lnTo>
                    <a:pt x="1390650" y="200025"/>
                  </a:lnTo>
                  <a:lnTo>
                    <a:pt x="1409700" y="200025"/>
                  </a:lnTo>
                  <a:lnTo>
                    <a:pt x="1419225" y="190500"/>
                  </a:lnTo>
                  <a:lnTo>
                    <a:pt x="1476375" y="190500"/>
                  </a:lnTo>
                  <a:lnTo>
                    <a:pt x="1562100" y="190500"/>
                  </a:lnTo>
                  <a:lnTo>
                    <a:pt x="1571625" y="190500"/>
                  </a:lnTo>
                  <a:lnTo>
                    <a:pt x="1581150" y="180975"/>
                  </a:lnTo>
                  <a:lnTo>
                    <a:pt x="1647825" y="180975"/>
                  </a:lnTo>
                  <a:lnTo>
                    <a:pt x="1743075" y="180975"/>
                  </a:lnTo>
                  <a:lnTo>
                    <a:pt x="1743075" y="171450"/>
                  </a:lnTo>
                  <a:lnTo>
                    <a:pt x="1828800" y="171450"/>
                  </a:lnTo>
                  <a:lnTo>
                    <a:pt x="1905000" y="171450"/>
                  </a:lnTo>
                  <a:lnTo>
                    <a:pt x="1914525" y="161925"/>
                  </a:lnTo>
                  <a:lnTo>
                    <a:pt x="1924050" y="161925"/>
                  </a:lnTo>
                  <a:lnTo>
                    <a:pt x="2000250" y="161925"/>
                  </a:lnTo>
                  <a:lnTo>
                    <a:pt x="2066925" y="161925"/>
                  </a:lnTo>
                  <a:lnTo>
                    <a:pt x="2076450" y="152400"/>
                  </a:lnTo>
                  <a:lnTo>
                    <a:pt x="2085975" y="152400"/>
                  </a:lnTo>
                  <a:lnTo>
                    <a:pt x="2171700" y="152400"/>
                  </a:lnTo>
                  <a:lnTo>
                    <a:pt x="2228850" y="152400"/>
                  </a:lnTo>
                  <a:lnTo>
                    <a:pt x="2238375" y="142875"/>
                  </a:lnTo>
                  <a:lnTo>
                    <a:pt x="2257425" y="142875"/>
                  </a:lnTo>
                  <a:lnTo>
                    <a:pt x="2352675" y="142875"/>
                  </a:lnTo>
                  <a:lnTo>
                    <a:pt x="2390775" y="142875"/>
                  </a:lnTo>
                  <a:lnTo>
                    <a:pt x="2400300" y="133350"/>
                  </a:lnTo>
                  <a:lnTo>
                    <a:pt x="2438400" y="133350"/>
                  </a:lnTo>
                  <a:lnTo>
                    <a:pt x="2524125" y="133350"/>
                  </a:lnTo>
                  <a:lnTo>
                    <a:pt x="2543175" y="133350"/>
                  </a:lnTo>
                  <a:lnTo>
                    <a:pt x="2552700" y="123825"/>
                  </a:lnTo>
                  <a:lnTo>
                    <a:pt x="2609850" y="123825"/>
                  </a:lnTo>
                  <a:lnTo>
                    <a:pt x="2695575" y="123825"/>
                  </a:lnTo>
                  <a:lnTo>
                    <a:pt x="2705100" y="123825"/>
                  </a:lnTo>
                  <a:lnTo>
                    <a:pt x="2714625" y="114300"/>
                  </a:lnTo>
                  <a:lnTo>
                    <a:pt x="2781300" y="114300"/>
                  </a:lnTo>
                  <a:lnTo>
                    <a:pt x="2867025" y="114300"/>
                  </a:lnTo>
                  <a:lnTo>
                    <a:pt x="2876550" y="104775"/>
                  </a:lnTo>
                  <a:lnTo>
                    <a:pt x="2886075" y="104775"/>
                  </a:lnTo>
                  <a:lnTo>
                    <a:pt x="2962275" y="104775"/>
                  </a:lnTo>
                  <a:lnTo>
                    <a:pt x="3019425" y="104775"/>
                  </a:lnTo>
                  <a:lnTo>
                    <a:pt x="3028950" y="95250"/>
                  </a:lnTo>
                  <a:lnTo>
                    <a:pt x="3048000" y="95250"/>
                  </a:lnTo>
                  <a:lnTo>
                    <a:pt x="3133725" y="95250"/>
                  </a:lnTo>
                  <a:lnTo>
                    <a:pt x="3171825" y="95250"/>
                  </a:lnTo>
                  <a:lnTo>
                    <a:pt x="3181350" y="85725"/>
                  </a:lnTo>
                  <a:lnTo>
                    <a:pt x="3219450" y="85725"/>
                  </a:lnTo>
                  <a:lnTo>
                    <a:pt x="3305175" y="85725"/>
                  </a:lnTo>
                  <a:lnTo>
                    <a:pt x="3324225" y="85725"/>
                  </a:lnTo>
                  <a:lnTo>
                    <a:pt x="3333750" y="76200"/>
                  </a:lnTo>
                  <a:lnTo>
                    <a:pt x="3390900" y="76200"/>
                  </a:lnTo>
                  <a:lnTo>
                    <a:pt x="3476625" y="76200"/>
                  </a:lnTo>
                  <a:lnTo>
                    <a:pt x="3486150" y="66675"/>
                  </a:lnTo>
                  <a:lnTo>
                    <a:pt x="3495675" y="66675"/>
                  </a:lnTo>
                  <a:lnTo>
                    <a:pt x="3571875" y="66675"/>
                  </a:lnTo>
                  <a:lnTo>
                    <a:pt x="3629025" y="66675"/>
                  </a:lnTo>
                  <a:lnTo>
                    <a:pt x="3638550" y="57150"/>
                  </a:lnTo>
                  <a:lnTo>
                    <a:pt x="3657600" y="57150"/>
                  </a:lnTo>
                  <a:lnTo>
                    <a:pt x="3743325" y="57150"/>
                  </a:lnTo>
                  <a:lnTo>
                    <a:pt x="3771900" y="57150"/>
                  </a:lnTo>
                  <a:lnTo>
                    <a:pt x="3781425" y="47625"/>
                  </a:lnTo>
                  <a:lnTo>
                    <a:pt x="3829050" y="47625"/>
                  </a:lnTo>
                  <a:lnTo>
                    <a:pt x="3914775" y="47625"/>
                  </a:lnTo>
                  <a:lnTo>
                    <a:pt x="3924300" y="47625"/>
                  </a:lnTo>
                  <a:lnTo>
                    <a:pt x="3933825" y="38100"/>
                  </a:lnTo>
                  <a:lnTo>
                    <a:pt x="4010025" y="38100"/>
                  </a:lnTo>
                  <a:lnTo>
                    <a:pt x="4076700" y="38100"/>
                  </a:lnTo>
                  <a:lnTo>
                    <a:pt x="4086225" y="28575"/>
                  </a:lnTo>
                  <a:lnTo>
                    <a:pt x="4095750" y="28575"/>
                  </a:lnTo>
                  <a:lnTo>
                    <a:pt x="4181475" y="28575"/>
                  </a:lnTo>
                  <a:lnTo>
                    <a:pt x="4219575" y="28575"/>
                  </a:lnTo>
                  <a:lnTo>
                    <a:pt x="4229100" y="19050"/>
                  </a:lnTo>
                  <a:lnTo>
                    <a:pt x="4267200" y="19050"/>
                  </a:lnTo>
                  <a:lnTo>
                    <a:pt x="4352925" y="19050"/>
                  </a:lnTo>
                  <a:lnTo>
                    <a:pt x="4362450" y="19050"/>
                  </a:lnTo>
                  <a:lnTo>
                    <a:pt x="4371975" y="9525"/>
                  </a:lnTo>
                  <a:lnTo>
                    <a:pt x="4438650" y="9525"/>
                  </a:lnTo>
                  <a:lnTo>
                    <a:pt x="4514850" y="9525"/>
                  </a:lnTo>
                  <a:lnTo>
                    <a:pt x="4524375" y="0"/>
                  </a:lnTo>
                  <a:lnTo>
                    <a:pt x="4533900" y="0"/>
                  </a:lnTo>
                  <a:lnTo>
                    <a:pt x="4543425" y="0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95575" y="2533650"/>
              <a:ext cx="4543425" cy="400050"/>
            </a:xfrm>
            <a:custGeom>
              <a:avLst/>
              <a:gdLst/>
              <a:ahLst/>
              <a:cxnLst/>
              <a:rect l="l" t="t" r="r" b="b"/>
              <a:pathLst>
                <a:path w="4543425" h="400050">
                  <a:moveTo>
                    <a:pt x="0" y="400050"/>
                  </a:moveTo>
                  <a:lnTo>
                    <a:pt x="4543425" y="0"/>
                  </a:lnTo>
                </a:path>
              </a:pathLst>
            </a:custGeom>
            <a:ln w="19050">
              <a:solidFill>
                <a:srgbClr val="9BBA5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433701" y="1843151"/>
            <a:ext cx="5057775" cy="0"/>
          </a:xfrm>
          <a:custGeom>
            <a:avLst/>
            <a:gdLst/>
            <a:ahLst/>
            <a:cxnLst/>
            <a:rect l="l" t="t" r="r" b="b"/>
            <a:pathLst>
              <a:path w="5057775">
                <a:moveTo>
                  <a:pt x="0" y="0"/>
                </a:moveTo>
                <a:lnTo>
                  <a:pt x="5057775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63139" y="5329237"/>
            <a:ext cx="83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3139" y="4817427"/>
            <a:ext cx="83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05101" y="4305617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05101" y="3793807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05101" y="3281997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05101" y="2770187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05101" y="2258377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05101" y="1746567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35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89276" y="5478462"/>
            <a:ext cx="2101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BPC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59176" y="5478462"/>
            <a:ext cx="2781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CCDR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13403" y="5478462"/>
            <a:ext cx="1860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EW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92575" y="5478462"/>
            <a:ext cx="2393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MSC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15434" y="5478462"/>
            <a:ext cx="2070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NEL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56834" y="5478462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32450" y="5478462"/>
            <a:ext cx="193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PYZ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27750" y="5478462"/>
            <a:ext cx="2120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SVG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37655" y="5478462"/>
            <a:ext cx="2114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TNS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28509" y="5478462"/>
            <a:ext cx="236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WBL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28210" y="1446466"/>
            <a:ext cx="267970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EMPLOYEE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r>
              <a:rPr sz="1400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705725" y="3143250"/>
            <a:ext cx="314325" cy="57150"/>
          </a:xfrm>
          <a:custGeom>
            <a:avLst/>
            <a:gdLst/>
            <a:ahLst/>
            <a:cxnLst/>
            <a:rect l="l" t="t" r="r" b="b"/>
            <a:pathLst>
              <a:path w="314325" h="57150">
                <a:moveTo>
                  <a:pt x="314325" y="0"/>
                </a:moveTo>
                <a:lnTo>
                  <a:pt x="0" y="0"/>
                </a:lnTo>
                <a:lnTo>
                  <a:pt x="0" y="57150"/>
                </a:lnTo>
                <a:lnTo>
                  <a:pt x="314325" y="57150"/>
                </a:lnTo>
                <a:lnTo>
                  <a:pt x="31432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051800" y="3079496"/>
            <a:ext cx="267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705725" y="3352800"/>
            <a:ext cx="314325" cy="66675"/>
          </a:xfrm>
          <a:custGeom>
            <a:avLst/>
            <a:gdLst/>
            <a:ahLst/>
            <a:cxnLst/>
            <a:rect l="l" t="t" r="r" b="b"/>
            <a:pathLst>
              <a:path w="314325" h="66675">
                <a:moveTo>
                  <a:pt x="314325" y="0"/>
                </a:moveTo>
                <a:lnTo>
                  <a:pt x="0" y="0"/>
                </a:lnTo>
                <a:lnTo>
                  <a:pt x="0" y="66675"/>
                </a:lnTo>
                <a:lnTo>
                  <a:pt x="314325" y="66675"/>
                </a:lnTo>
                <a:lnTo>
                  <a:pt x="31432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051800" y="3293998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LOW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05725" y="3571875"/>
            <a:ext cx="314325" cy="57150"/>
          </a:xfrm>
          <a:custGeom>
            <a:avLst/>
            <a:gdLst/>
            <a:ahLst/>
            <a:cxnLst/>
            <a:rect l="l" t="t" r="r" b="b"/>
            <a:pathLst>
              <a:path w="314325" h="57150">
                <a:moveTo>
                  <a:pt x="314325" y="0"/>
                </a:moveTo>
                <a:lnTo>
                  <a:pt x="0" y="0"/>
                </a:lnTo>
                <a:lnTo>
                  <a:pt x="0" y="57150"/>
                </a:lnTo>
                <a:lnTo>
                  <a:pt x="314325" y="57150"/>
                </a:lnTo>
                <a:lnTo>
                  <a:pt x="31432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05725" y="3781425"/>
            <a:ext cx="314325" cy="66675"/>
          </a:xfrm>
          <a:custGeom>
            <a:avLst/>
            <a:gdLst/>
            <a:ahLst/>
            <a:cxnLst/>
            <a:rect l="l" t="t" r="r" b="b"/>
            <a:pathLst>
              <a:path w="314325" h="66675">
                <a:moveTo>
                  <a:pt x="314325" y="0"/>
                </a:moveTo>
                <a:lnTo>
                  <a:pt x="0" y="0"/>
                </a:lnTo>
                <a:lnTo>
                  <a:pt x="0" y="66675"/>
                </a:lnTo>
                <a:lnTo>
                  <a:pt x="314325" y="66675"/>
                </a:lnTo>
                <a:lnTo>
                  <a:pt x="314325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05725" y="4029075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325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05725" y="4248150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325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051800" y="3431159"/>
            <a:ext cx="831215" cy="88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1625">
              <a:lnSpc>
                <a:spcPct val="1565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MEDIUM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VERY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ts val="1689"/>
              </a:lnSpc>
              <a:spcBef>
                <a:spcPts val="95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Expon.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(LOW)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Linear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(MEDIUM)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3" name="object 3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RESULTS</a:t>
            </a: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6950" y="1914398"/>
            <a:ext cx="5443601" cy="328142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059679" y="1522666"/>
            <a:ext cx="40513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10576" y="255752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10576" y="2776601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10576" y="298615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10576" y="3205226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10576" y="341477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7897876" y="3621151"/>
            <a:ext cx="92075" cy="82550"/>
            <a:chOff x="7897876" y="3621151"/>
            <a:chExt cx="92075" cy="82550"/>
          </a:xfrm>
        </p:grpSpPr>
        <p:sp>
          <p:nvSpPr>
            <p:cNvPr id="22" name="object 22"/>
            <p:cNvSpPr/>
            <p:nvPr/>
          </p:nvSpPr>
          <p:spPr>
            <a:xfrm>
              <a:off x="7910576" y="3633851"/>
              <a:ext cx="66675" cy="57150"/>
            </a:xfrm>
            <a:custGeom>
              <a:avLst/>
              <a:gdLst/>
              <a:ahLst/>
              <a:cxnLst/>
              <a:rect l="l" t="t" r="r" b="b"/>
              <a:pathLst>
                <a:path w="66675" h="57150">
                  <a:moveTo>
                    <a:pt x="66675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66675" y="571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10576" y="3633851"/>
              <a:ext cx="66675" cy="57150"/>
            </a:xfrm>
            <a:custGeom>
              <a:avLst/>
              <a:gdLst/>
              <a:ahLst/>
              <a:cxnLst/>
              <a:rect l="l" t="t" r="r" b="b"/>
              <a:pathLst>
                <a:path w="66675" h="57150">
                  <a:moveTo>
                    <a:pt x="0" y="57150"/>
                  </a:moveTo>
                  <a:lnTo>
                    <a:pt x="66675" y="57150"/>
                  </a:lnTo>
                  <a:lnTo>
                    <a:pt x="66675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7910576" y="384340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10576" y="4062476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77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10576" y="427202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5F75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10576" y="4491101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4D3A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992744" y="2420048"/>
            <a:ext cx="27813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5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BPC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CCDR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EW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MSC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NEL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PYZ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SVG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TNS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WBL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934" y="1145095"/>
            <a:ext cx="7819390" cy="3230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2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organization,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people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handling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because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task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people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assets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organization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they</a:t>
            </a:r>
            <a:r>
              <a:rPr sz="2000" spc="5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person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fulfil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ultimate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goal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company.</a:t>
            </a:r>
            <a:endParaRPr sz="2000">
              <a:latin typeface="Calibri"/>
              <a:cs typeface="Calibri"/>
            </a:endParaRPr>
          </a:p>
          <a:p>
            <a:pPr marL="12700" marR="337185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saying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“when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employee,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success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definition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grow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yourself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become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leader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definition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grow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others.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 </a:t>
            </a:r>
            <a:r>
              <a:rPr sz="2000" dirty="0">
                <a:latin typeface="Calibri"/>
                <a:cs typeface="Calibri"/>
              </a:rPr>
              <a:t>performance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plays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huge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role”.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0409" y="796543"/>
            <a:ext cx="32823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Calibri"/>
                <a:cs typeface="Calibri"/>
              </a:rPr>
              <a:t>PROJECT</a:t>
            </a:r>
            <a:r>
              <a:rPr sz="4250" b="1" spc="-165" dirty="0">
                <a:latin typeface="Calibri"/>
                <a:cs typeface="Calibri"/>
              </a:rPr>
              <a:t> </a:t>
            </a:r>
            <a:r>
              <a:rPr sz="4250" b="1" spc="-10" dirty="0">
                <a:latin typeface="Calibri"/>
                <a:cs typeface="Calibri"/>
              </a:rPr>
              <a:t>TITLE</a:t>
            </a:r>
            <a:endParaRPr sz="42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297305" y="2120963"/>
            <a:ext cx="7433309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Calibri"/>
                <a:cs typeface="Calibri"/>
              </a:rPr>
              <a:t>Employee</a:t>
            </a:r>
            <a:r>
              <a:rPr sz="4400" b="1" spc="-22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Calibri"/>
                <a:cs typeface="Calibri"/>
              </a:rPr>
              <a:t>Performance</a:t>
            </a:r>
            <a:r>
              <a:rPr sz="4400" b="1" spc="-22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Calibri"/>
                <a:cs typeface="Calibri"/>
              </a:rPr>
              <a:t>Analysis </a:t>
            </a:r>
            <a:r>
              <a:rPr sz="4400" b="1" dirty="0">
                <a:solidFill>
                  <a:srgbClr val="0E0E0E"/>
                </a:solidFill>
                <a:latin typeface="Calibri"/>
                <a:cs typeface="Calibri"/>
              </a:rPr>
              <a:t>using</a:t>
            </a:r>
            <a:r>
              <a:rPr sz="4400" b="1" spc="-5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4400" b="1" spc="-20" dirty="0">
                <a:solidFill>
                  <a:srgbClr val="0E0E0E"/>
                </a:solidFill>
                <a:latin typeface="Calibri"/>
                <a:cs typeface="Calibri"/>
              </a:rPr>
              <a:t>Excel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08368"/>
            <a:ext cx="22320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85899"/>
            <a:ext cx="4480560" cy="3434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3845" indent="-271145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83845" algn="l"/>
              </a:tabLst>
            </a:pP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Problem</a:t>
            </a:r>
            <a:r>
              <a:rPr sz="275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Statement</a:t>
            </a:r>
            <a:endParaRPr sz="2750">
              <a:latin typeface="Calibri"/>
              <a:cs typeface="Calibri"/>
            </a:endParaRPr>
          </a:p>
          <a:p>
            <a:pPr marL="283845" indent="-27114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83845" algn="l"/>
              </a:tabLst>
            </a:pP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Project</a:t>
            </a:r>
            <a:r>
              <a:rPr sz="275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Overview</a:t>
            </a:r>
            <a:endParaRPr sz="2750">
              <a:latin typeface="Calibri"/>
              <a:cs typeface="Calibri"/>
            </a:endParaRPr>
          </a:p>
          <a:p>
            <a:pPr marL="283845" indent="-27114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83845" algn="l"/>
              </a:tabLst>
            </a:pP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End</a:t>
            </a:r>
            <a:r>
              <a:rPr sz="275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endParaRPr sz="2750">
              <a:latin typeface="Calibri"/>
              <a:cs typeface="Calibri"/>
            </a:endParaRPr>
          </a:p>
          <a:p>
            <a:pPr marL="283845" indent="-27114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83845" algn="l"/>
              </a:tabLst>
            </a:pP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sz="275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Solution</a:t>
            </a:r>
            <a:r>
              <a:rPr sz="275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75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Proposition</a:t>
            </a:r>
            <a:endParaRPr sz="2750">
              <a:latin typeface="Calibri"/>
              <a:cs typeface="Calibri"/>
            </a:endParaRPr>
          </a:p>
          <a:p>
            <a:pPr marL="283210" indent="-27051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83210" algn="l"/>
              </a:tabLst>
            </a:pP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Dataset</a:t>
            </a:r>
            <a:r>
              <a:rPr sz="275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Description</a:t>
            </a:r>
            <a:endParaRPr sz="2750">
              <a:latin typeface="Calibri"/>
              <a:cs typeface="Calibri"/>
            </a:endParaRPr>
          </a:p>
          <a:p>
            <a:pPr marL="283210" indent="-27051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83210" algn="l"/>
              </a:tabLst>
            </a:pP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Modelling</a:t>
            </a:r>
            <a:r>
              <a:rPr sz="275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Approach</a:t>
            </a:r>
            <a:endParaRPr sz="2750">
              <a:latin typeface="Calibri"/>
              <a:cs typeface="Calibri"/>
            </a:endParaRPr>
          </a:p>
          <a:p>
            <a:pPr marL="283210" indent="-27051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83210" algn="l"/>
              </a:tabLst>
            </a:pP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Results</a:t>
            </a:r>
            <a:r>
              <a:rPr sz="275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75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Discussion</a:t>
            </a:r>
            <a:endParaRPr sz="2750">
              <a:latin typeface="Calibri"/>
              <a:cs typeface="Calibri"/>
            </a:endParaRPr>
          </a:p>
          <a:p>
            <a:pPr marL="283845" indent="-271145">
              <a:lnSpc>
                <a:spcPct val="100000"/>
              </a:lnSpc>
              <a:buSzPct val="96363"/>
              <a:buAutoNum type="arabicPeriod"/>
              <a:tabLst>
                <a:tab pos="283845" algn="l"/>
              </a:tabLst>
            </a:pP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Conclusion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01000" y="2895600"/>
            <a:ext cx="4191000" cy="3962400"/>
            <a:chOff x="8001000" y="2895600"/>
            <a:chExt cx="4191000" cy="3962400"/>
          </a:xfrm>
        </p:grpSpPr>
        <p:sp>
          <p:nvSpPr>
            <p:cNvPr id="3" name="object 3"/>
            <p:cNvSpPr/>
            <p:nvPr/>
          </p:nvSpPr>
          <p:spPr>
            <a:xfrm>
              <a:off x="10606658" y="5546089"/>
              <a:ext cx="697230" cy="664845"/>
            </a:xfrm>
            <a:custGeom>
              <a:avLst/>
              <a:gdLst/>
              <a:ahLst/>
              <a:cxnLst/>
              <a:rect l="l" t="t" r="r" b="b"/>
              <a:pathLst>
                <a:path w="697229" h="664845">
                  <a:moveTo>
                    <a:pt x="470535" y="0"/>
                  </a:moveTo>
                  <a:lnTo>
                    <a:pt x="0" y="270802"/>
                  </a:lnTo>
                  <a:lnTo>
                    <a:pt x="226695" y="664591"/>
                  </a:lnTo>
                  <a:lnTo>
                    <a:pt x="697230" y="393801"/>
                  </a:lnTo>
                  <a:lnTo>
                    <a:pt x="470535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871073" y="6169126"/>
              <a:ext cx="276225" cy="263525"/>
            </a:xfrm>
            <a:custGeom>
              <a:avLst/>
              <a:gdLst/>
              <a:ahLst/>
              <a:cxnLst/>
              <a:rect l="l" t="t" r="r" b="b"/>
              <a:pathLst>
                <a:path w="276225" h="263525">
                  <a:moveTo>
                    <a:pt x="186308" y="0"/>
                  </a:moveTo>
                  <a:lnTo>
                    <a:pt x="0" y="107188"/>
                  </a:lnTo>
                  <a:lnTo>
                    <a:pt x="89788" y="263055"/>
                  </a:lnTo>
                  <a:lnTo>
                    <a:pt x="275971" y="155879"/>
                  </a:lnTo>
                  <a:lnTo>
                    <a:pt x="18630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0" y="2895600"/>
              <a:ext cx="4191000" cy="39623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70840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-10" dirty="0">
                <a:latin typeface="Trebuchet MS"/>
                <a:cs typeface="Trebuchet MS"/>
              </a:rPr>
              <a:t>PROBLEM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8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dirty="0"/>
              <a:t>Analyzing</a:t>
            </a:r>
            <a:r>
              <a:rPr spc="65" dirty="0"/>
              <a:t> </a:t>
            </a:r>
            <a:r>
              <a:rPr dirty="0"/>
              <a:t>employee</a:t>
            </a:r>
            <a:r>
              <a:rPr spc="75" dirty="0"/>
              <a:t> </a:t>
            </a:r>
            <a:r>
              <a:rPr dirty="0"/>
              <a:t>data</a:t>
            </a:r>
            <a:r>
              <a:rPr spc="45" dirty="0"/>
              <a:t> </a:t>
            </a:r>
            <a:r>
              <a:rPr dirty="0"/>
              <a:t>sets</a:t>
            </a:r>
            <a:r>
              <a:rPr spc="70" dirty="0"/>
              <a:t> </a:t>
            </a:r>
            <a:r>
              <a:rPr dirty="0"/>
              <a:t>is</a:t>
            </a:r>
            <a:r>
              <a:rPr spc="65" dirty="0"/>
              <a:t> </a:t>
            </a:r>
            <a:r>
              <a:rPr dirty="0"/>
              <a:t>crucial</a:t>
            </a:r>
            <a:r>
              <a:rPr spc="70" dirty="0"/>
              <a:t> </a:t>
            </a:r>
            <a:r>
              <a:rPr dirty="0"/>
              <a:t>for</a:t>
            </a:r>
            <a:r>
              <a:rPr spc="120" dirty="0"/>
              <a:t> </a:t>
            </a:r>
            <a:r>
              <a:rPr dirty="0"/>
              <a:t>several</a:t>
            </a:r>
            <a:r>
              <a:rPr spc="70" dirty="0"/>
              <a:t> </a:t>
            </a:r>
            <a:r>
              <a:rPr spc="-10" dirty="0"/>
              <a:t>reasons:</a:t>
            </a:r>
          </a:p>
          <a:p>
            <a:pPr marL="812165" indent="-342265">
              <a:lnSpc>
                <a:spcPct val="100000"/>
              </a:lnSpc>
              <a:spcBef>
                <a:spcPts val="1805"/>
              </a:spcBef>
              <a:buFont typeface="Wingdings"/>
              <a:buChar char=""/>
              <a:tabLst>
                <a:tab pos="812165" algn="l"/>
              </a:tabLst>
            </a:pPr>
            <a:r>
              <a:rPr dirty="0"/>
              <a:t>Improving</a:t>
            </a:r>
            <a:r>
              <a:rPr spc="135" dirty="0"/>
              <a:t> </a:t>
            </a:r>
            <a:r>
              <a:rPr dirty="0"/>
              <a:t>Employee</a:t>
            </a:r>
            <a:r>
              <a:rPr spc="145" dirty="0"/>
              <a:t> </a:t>
            </a:r>
            <a:r>
              <a:rPr spc="-10" dirty="0"/>
              <a:t>Experience</a:t>
            </a:r>
          </a:p>
          <a:p>
            <a:pPr marL="812165" indent="-342265">
              <a:lnSpc>
                <a:spcPct val="100000"/>
              </a:lnSpc>
              <a:spcBef>
                <a:spcPts val="1735"/>
              </a:spcBef>
              <a:buFont typeface="Wingdings"/>
              <a:buChar char=""/>
              <a:tabLst>
                <a:tab pos="812165" algn="l"/>
              </a:tabLst>
            </a:pPr>
            <a:r>
              <a:rPr dirty="0"/>
              <a:t>Enhancing</a:t>
            </a:r>
            <a:r>
              <a:rPr spc="155" dirty="0"/>
              <a:t> </a:t>
            </a:r>
            <a:r>
              <a:rPr spc="-10" dirty="0"/>
              <a:t>Productivity</a:t>
            </a:r>
          </a:p>
          <a:p>
            <a:pPr marL="812165" indent="-342265">
              <a:lnSpc>
                <a:spcPct val="100000"/>
              </a:lnSpc>
              <a:spcBef>
                <a:spcPts val="1730"/>
              </a:spcBef>
              <a:buFont typeface="Wingdings"/>
              <a:buChar char=""/>
              <a:tabLst>
                <a:tab pos="812165" algn="l"/>
              </a:tabLst>
            </a:pPr>
            <a:r>
              <a:rPr dirty="0"/>
              <a:t>Informed</a:t>
            </a:r>
            <a:r>
              <a:rPr spc="285" dirty="0"/>
              <a:t> </a:t>
            </a:r>
            <a:r>
              <a:rPr dirty="0"/>
              <a:t>Decision-</a:t>
            </a:r>
            <a:r>
              <a:rPr spc="-10" dirty="0"/>
              <a:t>Making</a:t>
            </a:r>
          </a:p>
          <a:p>
            <a:pPr marL="812165" indent="-342265">
              <a:lnSpc>
                <a:spcPct val="100000"/>
              </a:lnSpc>
              <a:spcBef>
                <a:spcPts val="1735"/>
              </a:spcBef>
              <a:buFont typeface="Wingdings"/>
              <a:buChar char=""/>
              <a:tabLst>
                <a:tab pos="812165" algn="l"/>
              </a:tabLst>
            </a:pPr>
            <a:r>
              <a:rPr dirty="0"/>
              <a:t>Identifying</a:t>
            </a:r>
            <a:r>
              <a:rPr spc="100" dirty="0"/>
              <a:t> </a:t>
            </a:r>
            <a:r>
              <a:rPr dirty="0"/>
              <a:t>Trends</a:t>
            </a:r>
            <a:r>
              <a:rPr spc="90" dirty="0"/>
              <a:t> </a:t>
            </a:r>
            <a:r>
              <a:rPr dirty="0"/>
              <a:t>and</a:t>
            </a:r>
            <a:r>
              <a:rPr spc="95" dirty="0"/>
              <a:t> </a:t>
            </a:r>
            <a:r>
              <a:rPr spc="-10" dirty="0"/>
              <a:t>Patterns</a:t>
            </a:r>
          </a:p>
          <a:p>
            <a:pPr marL="812165" indent="-342265">
              <a:lnSpc>
                <a:spcPct val="100000"/>
              </a:lnSpc>
              <a:spcBef>
                <a:spcPts val="1730"/>
              </a:spcBef>
              <a:buFont typeface="Wingdings"/>
              <a:buChar char=""/>
              <a:tabLst>
                <a:tab pos="812165" algn="l"/>
              </a:tabLst>
            </a:pPr>
            <a:r>
              <a:rPr dirty="0"/>
              <a:t>Ensuring</a:t>
            </a:r>
            <a:r>
              <a:rPr spc="90" dirty="0"/>
              <a:t> </a:t>
            </a:r>
            <a:r>
              <a:rPr dirty="0"/>
              <a:t>Fairness</a:t>
            </a:r>
            <a:r>
              <a:rPr spc="95" dirty="0"/>
              <a:t> </a:t>
            </a:r>
            <a:r>
              <a:rPr dirty="0"/>
              <a:t>and</a:t>
            </a:r>
            <a:r>
              <a:rPr spc="180" dirty="0"/>
              <a:t> </a:t>
            </a:r>
            <a:r>
              <a:rPr spc="-10" dirty="0"/>
              <a:t>Compliance</a:t>
            </a:r>
          </a:p>
          <a:p>
            <a:pPr marL="812165" indent="-342265">
              <a:lnSpc>
                <a:spcPct val="100000"/>
              </a:lnSpc>
              <a:spcBef>
                <a:spcPts val="1805"/>
              </a:spcBef>
              <a:buFont typeface="Wingdings"/>
              <a:buChar char=""/>
              <a:tabLst>
                <a:tab pos="812165" algn="l"/>
              </a:tabLst>
            </a:pPr>
            <a:r>
              <a:rPr dirty="0"/>
              <a:t>Strategic</a:t>
            </a:r>
            <a:r>
              <a:rPr spc="145" dirty="0"/>
              <a:t> </a:t>
            </a:r>
            <a:r>
              <a:rPr spc="-10" dirty="0"/>
              <a:t>Planning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r>
              <a:rPr sz="4250" spc="-105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534" y="1266950"/>
            <a:ext cx="10273030" cy="5187950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400" b="1" spc="-10" dirty="0">
                <a:latin typeface="Calibri"/>
                <a:cs typeface="Calibri"/>
              </a:rPr>
              <a:t>Objective:</a:t>
            </a:r>
            <a:endParaRPr sz="2400">
              <a:latin typeface="Calibri"/>
              <a:cs typeface="Calibri"/>
            </a:endParaRPr>
          </a:p>
          <a:p>
            <a:pPr marL="12700" marR="5080" indent="52069" algn="just">
              <a:lnSpc>
                <a:spcPct val="150200"/>
              </a:lnSpc>
              <a:spcBef>
                <a:spcPts val="145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primary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objective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 project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systematically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analyze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performance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across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organization,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factors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affecting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performance,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strategies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improve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overall </a:t>
            </a:r>
            <a:r>
              <a:rPr sz="2000" dirty="0">
                <a:latin typeface="Calibri"/>
                <a:cs typeface="Calibri"/>
              </a:rPr>
              <a:t>productivity,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engagement,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job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satisfaction.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Employee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performance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crucial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several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reasons: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Feedback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improvement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Goal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setting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Career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development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Increased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productivity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Alignment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organisational </a:t>
            </a:r>
            <a:r>
              <a:rPr sz="2000" spc="-10" dirty="0">
                <a:latin typeface="Calibri"/>
                <a:cs typeface="Calibri"/>
              </a:rPr>
              <a:t>goals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Employee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retention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200" spc="-1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60" dirty="0"/>
              <a:t> </a:t>
            </a:r>
            <a:r>
              <a:rPr sz="3200" dirty="0"/>
              <a:t>THE</a:t>
            </a:r>
            <a:r>
              <a:rPr sz="3200" spc="-45" dirty="0"/>
              <a:t> </a:t>
            </a:r>
            <a:r>
              <a:rPr sz="3200" dirty="0"/>
              <a:t>END</a:t>
            </a:r>
            <a:r>
              <a:rPr sz="3200" spc="-65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97534" y="1374203"/>
            <a:ext cx="8494395" cy="36880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2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Employee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performance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valuable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tool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10" dirty="0">
                <a:latin typeface="Calibri"/>
                <a:cs typeface="Calibri"/>
              </a:rPr>
              <a:t> stakeholders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 </a:t>
            </a:r>
            <a:r>
              <a:rPr sz="2000" dirty="0">
                <a:latin typeface="Calibri"/>
                <a:cs typeface="Calibri"/>
              </a:rPr>
              <a:t>organization.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users: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Human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resource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department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Managers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team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leaders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Executives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senior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management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spc="-10" dirty="0">
                <a:latin typeface="Calibri"/>
                <a:cs typeface="Calibri"/>
              </a:rPr>
              <a:t>Employees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Training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development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teams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Data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analysts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OUR</a:t>
            </a:r>
            <a:r>
              <a:rPr sz="3600" spc="-5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 ITS</a:t>
            </a:r>
            <a:r>
              <a:rPr sz="3600" spc="20" dirty="0"/>
              <a:t> </a:t>
            </a:r>
            <a:r>
              <a:rPr sz="3600" spc="-55" dirty="0"/>
              <a:t>VALUE</a:t>
            </a:r>
            <a:r>
              <a:rPr sz="3600" spc="-105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/>
              <a:t>SOLUTION</a:t>
            </a:r>
            <a:r>
              <a:rPr spc="-60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PERFORMANCE</a:t>
            </a: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pc="-10" dirty="0"/>
              <a:t>ANALYSIS</a:t>
            </a:r>
          </a:p>
          <a:p>
            <a:pPr marL="755015" indent="-28511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755015" algn="l"/>
              </a:tabLst>
            </a:pP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collection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10" dirty="0"/>
              <a:t>integration</a:t>
            </a:r>
          </a:p>
          <a:p>
            <a:pPr marL="755015" indent="-28511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755015" algn="l"/>
              </a:tabLst>
            </a:pPr>
            <a:r>
              <a:rPr dirty="0"/>
              <a:t>Performance</a:t>
            </a:r>
            <a:r>
              <a:rPr spc="-80" dirty="0"/>
              <a:t> </a:t>
            </a:r>
            <a:r>
              <a:rPr spc="-10" dirty="0"/>
              <a:t>metrics</a:t>
            </a:r>
          </a:p>
          <a:p>
            <a:pPr marL="755015" indent="-28511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755015" algn="l"/>
              </a:tabLst>
            </a:pPr>
            <a:r>
              <a:rPr dirty="0"/>
              <a:t>Advanced</a:t>
            </a:r>
            <a:r>
              <a:rPr spc="-60" dirty="0"/>
              <a:t> </a:t>
            </a:r>
            <a:r>
              <a:rPr spc="-10" dirty="0"/>
              <a:t>analytics</a:t>
            </a:r>
          </a:p>
          <a:p>
            <a:pPr marL="755015" indent="-28511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755015" algn="l"/>
              </a:tabLst>
            </a:pPr>
            <a:r>
              <a:rPr dirty="0"/>
              <a:t>Personalised</a:t>
            </a:r>
            <a:r>
              <a:rPr spc="-100" dirty="0"/>
              <a:t> </a:t>
            </a:r>
            <a:r>
              <a:rPr spc="-10" dirty="0"/>
              <a:t>insights</a:t>
            </a:r>
          </a:p>
          <a:p>
            <a:pPr marL="755650" marR="1017269" indent="-285750">
              <a:lnSpc>
                <a:spcPct val="150200"/>
              </a:lnSpc>
              <a:buFont typeface="Wingdings"/>
              <a:buChar char=""/>
              <a:tabLst>
                <a:tab pos="755650" algn="l"/>
              </a:tabLst>
            </a:pPr>
            <a:r>
              <a:rPr dirty="0"/>
              <a:t>Continuous</a:t>
            </a:r>
            <a:r>
              <a:rPr spc="-35" dirty="0"/>
              <a:t> </a:t>
            </a:r>
            <a:r>
              <a:rPr dirty="0"/>
              <a:t>feedback</a:t>
            </a:r>
            <a:r>
              <a:rPr spc="-85" dirty="0"/>
              <a:t> </a:t>
            </a:r>
            <a:r>
              <a:rPr spc="-25" dirty="0"/>
              <a:t>and </a:t>
            </a:r>
            <a:r>
              <a:rPr spc="-10" dirty="0"/>
              <a:t>improvement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/>
              <a:t>VALUE</a:t>
            </a:r>
            <a:r>
              <a:rPr spc="-25" dirty="0"/>
              <a:t> </a:t>
            </a:r>
            <a:r>
              <a:rPr spc="-10" dirty="0"/>
              <a:t>PROPOSITION</a:t>
            </a:r>
          </a:p>
          <a:p>
            <a:pPr marL="755650" indent="-28575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755650" algn="l"/>
              </a:tabLst>
            </a:pPr>
            <a:r>
              <a:rPr dirty="0"/>
              <a:t>Enhanced</a:t>
            </a:r>
            <a:r>
              <a:rPr spc="-25" dirty="0"/>
              <a:t> </a:t>
            </a:r>
            <a:r>
              <a:rPr spc="-10" dirty="0"/>
              <a:t>productivity</a:t>
            </a:r>
          </a:p>
          <a:p>
            <a:pPr marL="756285" marR="5080" indent="-286385">
              <a:lnSpc>
                <a:spcPct val="150200"/>
              </a:lnSpc>
              <a:buFont typeface="Wingdings"/>
              <a:buChar char=""/>
              <a:tabLst>
                <a:tab pos="756285" algn="l"/>
              </a:tabLst>
            </a:pPr>
            <a:r>
              <a:rPr dirty="0"/>
              <a:t>Employee</a:t>
            </a:r>
            <a:r>
              <a:rPr spc="-100" dirty="0"/>
              <a:t> </a:t>
            </a:r>
            <a:r>
              <a:rPr dirty="0"/>
              <a:t>engagement</a:t>
            </a:r>
            <a:r>
              <a:rPr spc="-75" dirty="0"/>
              <a:t> </a:t>
            </a:r>
            <a:r>
              <a:rPr spc="-25" dirty="0"/>
              <a:t>and </a:t>
            </a:r>
            <a:r>
              <a:rPr spc="-10" dirty="0"/>
              <a:t>retention</a:t>
            </a:r>
          </a:p>
          <a:p>
            <a:pPr marL="755650" indent="-28575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755650" algn="l"/>
              </a:tabLst>
            </a:pP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decisions</a:t>
            </a:r>
          </a:p>
          <a:p>
            <a:pPr marL="756285" marR="300355" indent="-286385">
              <a:lnSpc>
                <a:spcPct val="150200"/>
              </a:lnSpc>
              <a:buFont typeface="Wingdings"/>
              <a:buChar char=""/>
              <a:tabLst>
                <a:tab pos="756285" algn="l"/>
              </a:tabLst>
            </a:pPr>
            <a:r>
              <a:rPr dirty="0"/>
              <a:t>Improved</a:t>
            </a:r>
            <a:r>
              <a:rPr spc="-45" dirty="0"/>
              <a:t> </a:t>
            </a:r>
            <a:r>
              <a:rPr spc="-10" dirty="0"/>
              <a:t>organizational performance</a:t>
            </a:r>
          </a:p>
          <a:p>
            <a:pPr marL="755650" indent="-28575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755650" algn="l"/>
              </a:tabLst>
            </a:pPr>
            <a:r>
              <a:rPr dirty="0"/>
              <a:t>Scalability</a:t>
            </a:r>
            <a:r>
              <a:rPr spc="-5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flexibility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Dataset</a:t>
            </a:r>
            <a:r>
              <a:rPr spc="-100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534" y="1215580"/>
            <a:ext cx="10245090" cy="415607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245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Unique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identifier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organization.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Described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145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First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First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 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070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Last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Last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065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Business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unit: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business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department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employee belongs, 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text.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070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status: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current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employment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status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employee i.e.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active,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leave, </a:t>
            </a:r>
            <a:r>
              <a:rPr sz="1800" spc="-10" dirty="0">
                <a:latin typeface="Calibri"/>
                <a:cs typeface="Calibri"/>
              </a:rPr>
              <a:t>terminated.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070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employment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full-</a:t>
            </a:r>
            <a:r>
              <a:rPr sz="1800" dirty="0">
                <a:latin typeface="Calibri"/>
                <a:cs typeface="Calibri"/>
              </a:rPr>
              <a:t>time,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part-</a:t>
            </a:r>
            <a:r>
              <a:rPr sz="1800" dirty="0">
                <a:latin typeface="Calibri"/>
                <a:cs typeface="Calibri"/>
              </a:rPr>
              <a:t>time,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contract.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145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Gender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representing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gender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male,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female,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non-</a:t>
            </a:r>
            <a:r>
              <a:rPr sz="1800" spc="-10" dirty="0">
                <a:latin typeface="Calibri"/>
                <a:cs typeface="Calibri"/>
              </a:rPr>
              <a:t>binary.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070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score: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score indicating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employee’s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i.e.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excellent,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satisfactory,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needs</a:t>
            </a:r>
            <a:endParaRPr sz="18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1070"/>
              </a:spcBef>
            </a:pPr>
            <a:r>
              <a:rPr sz="1800" spc="-10" dirty="0">
                <a:latin typeface="Calibri"/>
                <a:cs typeface="Calibri"/>
              </a:rPr>
              <a:t>improvement.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070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Current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rating: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current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rating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evaluation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employee’s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overall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621665"/>
            <a:ext cx="711644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-5" dirty="0"/>
              <a:t> </a:t>
            </a:r>
            <a:r>
              <a:rPr sz="4250" dirty="0"/>
              <a:t>"WOW"</a:t>
            </a:r>
            <a:r>
              <a:rPr sz="4250" spc="65" dirty="0"/>
              <a:t> </a:t>
            </a:r>
            <a:r>
              <a:rPr sz="4250" dirty="0"/>
              <a:t>IN</a:t>
            </a:r>
            <a:r>
              <a:rPr sz="4250" spc="-10" dirty="0"/>
              <a:t> </a:t>
            </a:r>
            <a:r>
              <a:rPr sz="4250" dirty="0"/>
              <a:t>OUR</a:t>
            </a:r>
            <a:r>
              <a:rPr sz="4250" spc="-4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993775" y="1692973"/>
            <a:ext cx="10019030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Formula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performance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=IFS(Z8&gt;=5,"VERY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HIGH",Z8&gt;=4,"HIGH",Z8&gt;=3,"MED",Z8&gt;=2,"LOW",Z8&gt;=1,"VERY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LOW")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Harini harini</cp:lastModifiedBy>
  <cp:revision>2</cp:revision>
  <dcterms:created xsi:type="dcterms:W3CDTF">2024-09-02T13:59:20Z</dcterms:created>
  <dcterms:modified xsi:type="dcterms:W3CDTF">2024-09-02T15:02:31Z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2024-09-02T00:00:00Z</vt:filetime>
  </property>
  <property fmtid="{D5CDD505-2E9C-101B-9397-08002B2CF9AE}" pid="3" name="LastSaved">
    <vt:filetime>2024-09-02T00:00:00Z</vt:filetime>
  </property>
</Properties>
</file>