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SMITHA R" userId="cb42e540beef1862" providerId="LiveId" clId="{FF9CC24E-F650-4F9F-B5D1-AF3886548D6E}"/>
    <pc:docChg chg="modSld">
      <pc:chgData name="SASMITHA R" userId="cb42e540beef1862" providerId="LiveId" clId="{FF9CC24E-F650-4F9F-B5D1-AF3886548D6E}" dt="2023-10-11T10:46:12.088" v="205" actId="20577"/>
      <pc:docMkLst>
        <pc:docMk/>
      </pc:docMkLst>
      <pc:sldChg chg="modSp mod">
        <pc:chgData name="SASMITHA R" userId="cb42e540beef1862" providerId="LiveId" clId="{FF9CC24E-F650-4F9F-B5D1-AF3886548D6E}" dt="2023-10-11T10:46:12.088" v="205" actId="20577"/>
        <pc:sldMkLst>
          <pc:docMk/>
          <pc:sldMk cId="1875144182" sldId="256"/>
        </pc:sldMkLst>
        <pc:spChg chg="mod">
          <ac:chgData name="SASMITHA R" userId="cb42e540beef1862" providerId="LiveId" clId="{FF9CC24E-F650-4F9F-B5D1-AF3886548D6E}" dt="2023-10-11T10:46:12.088" v="205" actId="20577"/>
          <ac:spMkLst>
            <pc:docMk/>
            <pc:sldMk cId="1875144182" sldId="256"/>
            <ac:spMk id="3" creationId="{458632E8-AC45-AC97-EA47-A846F21E2AD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B758F-91C0-FDA1-7DED-19C0636CEB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0DC536-CFAE-0EA1-89FB-3C76CBC332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2CB976-DCCA-0698-D850-8AE1F2350E33}"/>
              </a:ext>
            </a:extLst>
          </p:cNvPr>
          <p:cNvSpPr>
            <a:spLocks noGrp="1"/>
          </p:cNvSpPr>
          <p:nvPr>
            <p:ph type="dt" sz="half" idx="10"/>
          </p:nvPr>
        </p:nvSpPr>
        <p:spPr/>
        <p:txBody>
          <a:bodyPr/>
          <a:lstStyle/>
          <a:p>
            <a:fld id="{581FB3CE-7453-49E4-8AE6-0214A2DDBBF3}" type="datetimeFigureOut">
              <a:rPr lang="en-IN" smtClean="0"/>
              <a:t>11-10-2023</a:t>
            </a:fld>
            <a:endParaRPr lang="en-IN"/>
          </a:p>
        </p:txBody>
      </p:sp>
      <p:sp>
        <p:nvSpPr>
          <p:cNvPr id="5" name="Footer Placeholder 4">
            <a:extLst>
              <a:ext uri="{FF2B5EF4-FFF2-40B4-BE49-F238E27FC236}">
                <a16:creationId xmlns:a16="http://schemas.microsoft.com/office/drawing/2014/main" id="{D603F163-8D7C-DE89-794E-76612E863C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FE3326-C941-AAAB-6BC7-EC638CF26D77}"/>
              </a:ext>
            </a:extLst>
          </p:cNvPr>
          <p:cNvSpPr>
            <a:spLocks noGrp="1"/>
          </p:cNvSpPr>
          <p:nvPr>
            <p:ph type="sldNum" sz="quarter" idx="12"/>
          </p:nvPr>
        </p:nvSpPr>
        <p:spPr/>
        <p:txBody>
          <a:bodyPr/>
          <a:lstStyle/>
          <a:p>
            <a:fld id="{81A27214-4A6D-4AF7-9AF8-F4E82E182A04}" type="slidenum">
              <a:rPr lang="en-IN" smtClean="0"/>
              <a:t>‹#›</a:t>
            </a:fld>
            <a:endParaRPr lang="en-IN"/>
          </a:p>
        </p:txBody>
      </p:sp>
    </p:spTree>
    <p:extLst>
      <p:ext uri="{BB962C8B-B14F-4D97-AF65-F5344CB8AC3E}">
        <p14:creationId xmlns:p14="http://schemas.microsoft.com/office/powerpoint/2010/main" val="82555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1B4A0-DB90-BA28-F44C-E7BE1CCA6D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49743A-C41F-A5DA-BCBA-EE8F322CFF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BD4CF9-774E-1034-F5DF-12B869C1060C}"/>
              </a:ext>
            </a:extLst>
          </p:cNvPr>
          <p:cNvSpPr>
            <a:spLocks noGrp="1"/>
          </p:cNvSpPr>
          <p:nvPr>
            <p:ph type="dt" sz="half" idx="10"/>
          </p:nvPr>
        </p:nvSpPr>
        <p:spPr/>
        <p:txBody>
          <a:bodyPr/>
          <a:lstStyle/>
          <a:p>
            <a:fld id="{581FB3CE-7453-49E4-8AE6-0214A2DDBBF3}" type="datetimeFigureOut">
              <a:rPr lang="en-IN" smtClean="0"/>
              <a:t>11-10-2023</a:t>
            </a:fld>
            <a:endParaRPr lang="en-IN"/>
          </a:p>
        </p:txBody>
      </p:sp>
      <p:sp>
        <p:nvSpPr>
          <p:cNvPr id="5" name="Footer Placeholder 4">
            <a:extLst>
              <a:ext uri="{FF2B5EF4-FFF2-40B4-BE49-F238E27FC236}">
                <a16:creationId xmlns:a16="http://schemas.microsoft.com/office/drawing/2014/main" id="{EC99FF28-F4EA-FBB0-145A-7A656D4316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F2D819-A431-DAF9-F23A-7BD3E0B8B93F}"/>
              </a:ext>
            </a:extLst>
          </p:cNvPr>
          <p:cNvSpPr>
            <a:spLocks noGrp="1"/>
          </p:cNvSpPr>
          <p:nvPr>
            <p:ph type="sldNum" sz="quarter" idx="12"/>
          </p:nvPr>
        </p:nvSpPr>
        <p:spPr/>
        <p:txBody>
          <a:bodyPr/>
          <a:lstStyle/>
          <a:p>
            <a:fld id="{81A27214-4A6D-4AF7-9AF8-F4E82E182A04}" type="slidenum">
              <a:rPr lang="en-IN" smtClean="0"/>
              <a:t>‹#›</a:t>
            </a:fld>
            <a:endParaRPr lang="en-IN"/>
          </a:p>
        </p:txBody>
      </p:sp>
    </p:spTree>
    <p:extLst>
      <p:ext uri="{BB962C8B-B14F-4D97-AF65-F5344CB8AC3E}">
        <p14:creationId xmlns:p14="http://schemas.microsoft.com/office/powerpoint/2010/main" val="1212283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055B92-A0BA-1246-4E69-53392561D5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E5277D-E3F1-BB6E-3FA8-4E55522541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70A0E9-DDC8-881B-00C1-121FFD39B57F}"/>
              </a:ext>
            </a:extLst>
          </p:cNvPr>
          <p:cNvSpPr>
            <a:spLocks noGrp="1"/>
          </p:cNvSpPr>
          <p:nvPr>
            <p:ph type="dt" sz="half" idx="10"/>
          </p:nvPr>
        </p:nvSpPr>
        <p:spPr/>
        <p:txBody>
          <a:bodyPr/>
          <a:lstStyle/>
          <a:p>
            <a:fld id="{581FB3CE-7453-49E4-8AE6-0214A2DDBBF3}" type="datetimeFigureOut">
              <a:rPr lang="en-IN" smtClean="0"/>
              <a:t>11-10-2023</a:t>
            </a:fld>
            <a:endParaRPr lang="en-IN"/>
          </a:p>
        </p:txBody>
      </p:sp>
      <p:sp>
        <p:nvSpPr>
          <p:cNvPr id="5" name="Footer Placeholder 4">
            <a:extLst>
              <a:ext uri="{FF2B5EF4-FFF2-40B4-BE49-F238E27FC236}">
                <a16:creationId xmlns:a16="http://schemas.microsoft.com/office/drawing/2014/main" id="{9CDB48E2-3A17-763A-B9D7-35AF6EE3E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4D8389-303A-7F7D-A171-2EBAA183B0A9}"/>
              </a:ext>
            </a:extLst>
          </p:cNvPr>
          <p:cNvSpPr>
            <a:spLocks noGrp="1"/>
          </p:cNvSpPr>
          <p:nvPr>
            <p:ph type="sldNum" sz="quarter" idx="12"/>
          </p:nvPr>
        </p:nvSpPr>
        <p:spPr/>
        <p:txBody>
          <a:bodyPr/>
          <a:lstStyle/>
          <a:p>
            <a:fld id="{81A27214-4A6D-4AF7-9AF8-F4E82E182A04}" type="slidenum">
              <a:rPr lang="en-IN" smtClean="0"/>
              <a:t>‹#›</a:t>
            </a:fld>
            <a:endParaRPr lang="en-IN"/>
          </a:p>
        </p:txBody>
      </p:sp>
    </p:spTree>
    <p:extLst>
      <p:ext uri="{BB962C8B-B14F-4D97-AF65-F5344CB8AC3E}">
        <p14:creationId xmlns:p14="http://schemas.microsoft.com/office/powerpoint/2010/main" val="30237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3FB3-0132-32B4-717B-F08C6C9F28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36C663-0484-CE25-ADD1-4EA0DB879E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5EF811-3473-260B-E9E2-A13B9F04DAD5}"/>
              </a:ext>
            </a:extLst>
          </p:cNvPr>
          <p:cNvSpPr>
            <a:spLocks noGrp="1"/>
          </p:cNvSpPr>
          <p:nvPr>
            <p:ph type="dt" sz="half" idx="10"/>
          </p:nvPr>
        </p:nvSpPr>
        <p:spPr/>
        <p:txBody>
          <a:bodyPr/>
          <a:lstStyle/>
          <a:p>
            <a:fld id="{581FB3CE-7453-49E4-8AE6-0214A2DDBBF3}" type="datetimeFigureOut">
              <a:rPr lang="en-IN" smtClean="0"/>
              <a:t>11-10-2023</a:t>
            </a:fld>
            <a:endParaRPr lang="en-IN"/>
          </a:p>
        </p:txBody>
      </p:sp>
      <p:sp>
        <p:nvSpPr>
          <p:cNvPr id="5" name="Footer Placeholder 4">
            <a:extLst>
              <a:ext uri="{FF2B5EF4-FFF2-40B4-BE49-F238E27FC236}">
                <a16:creationId xmlns:a16="http://schemas.microsoft.com/office/drawing/2014/main" id="{636B6832-E5B4-84F4-558A-51783159ED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D4CFF3-DD06-492D-B610-504605D5006C}"/>
              </a:ext>
            </a:extLst>
          </p:cNvPr>
          <p:cNvSpPr>
            <a:spLocks noGrp="1"/>
          </p:cNvSpPr>
          <p:nvPr>
            <p:ph type="sldNum" sz="quarter" idx="12"/>
          </p:nvPr>
        </p:nvSpPr>
        <p:spPr/>
        <p:txBody>
          <a:bodyPr/>
          <a:lstStyle/>
          <a:p>
            <a:fld id="{81A27214-4A6D-4AF7-9AF8-F4E82E182A04}" type="slidenum">
              <a:rPr lang="en-IN" smtClean="0"/>
              <a:t>‹#›</a:t>
            </a:fld>
            <a:endParaRPr lang="en-IN"/>
          </a:p>
        </p:txBody>
      </p:sp>
    </p:spTree>
    <p:extLst>
      <p:ext uri="{BB962C8B-B14F-4D97-AF65-F5344CB8AC3E}">
        <p14:creationId xmlns:p14="http://schemas.microsoft.com/office/powerpoint/2010/main" val="317327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273F-6B2C-A362-E352-00DA0022FA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A6DEFF-237D-3260-40C0-820E1A8D5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5F5961-0ED0-56A2-ED0E-475C68B4EFA8}"/>
              </a:ext>
            </a:extLst>
          </p:cNvPr>
          <p:cNvSpPr>
            <a:spLocks noGrp="1"/>
          </p:cNvSpPr>
          <p:nvPr>
            <p:ph type="dt" sz="half" idx="10"/>
          </p:nvPr>
        </p:nvSpPr>
        <p:spPr/>
        <p:txBody>
          <a:bodyPr/>
          <a:lstStyle/>
          <a:p>
            <a:fld id="{581FB3CE-7453-49E4-8AE6-0214A2DDBBF3}" type="datetimeFigureOut">
              <a:rPr lang="en-IN" smtClean="0"/>
              <a:t>11-10-2023</a:t>
            </a:fld>
            <a:endParaRPr lang="en-IN"/>
          </a:p>
        </p:txBody>
      </p:sp>
      <p:sp>
        <p:nvSpPr>
          <p:cNvPr id="5" name="Footer Placeholder 4">
            <a:extLst>
              <a:ext uri="{FF2B5EF4-FFF2-40B4-BE49-F238E27FC236}">
                <a16:creationId xmlns:a16="http://schemas.microsoft.com/office/drawing/2014/main" id="{32B69F54-A24C-BF68-79CB-7BBF395663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3053C9-F158-5DE5-EB4B-6764918E7B5B}"/>
              </a:ext>
            </a:extLst>
          </p:cNvPr>
          <p:cNvSpPr>
            <a:spLocks noGrp="1"/>
          </p:cNvSpPr>
          <p:nvPr>
            <p:ph type="sldNum" sz="quarter" idx="12"/>
          </p:nvPr>
        </p:nvSpPr>
        <p:spPr/>
        <p:txBody>
          <a:bodyPr/>
          <a:lstStyle/>
          <a:p>
            <a:fld id="{81A27214-4A6D-4AF7-9AF8-F4E82E182A04}" type="slidenum">
              <a:rPr lang="en-IN" smtClean="0"/>
              <a:t>‹#›</a:t>
            </a:fld>
            <a:endParaRPr lang="en-IN"/>
          </a:p>
        </p:txBody>
      </p:sp>
    </p:spTree>
    <p:extLst>
      <p:ext uri="{BB962C8B-B14F-4D97-AF65-F5344CB8AC3E}">
        <p14:creationId xmlns:p14="http://schemas.microsoft.com/office/powerpoint/2010/main" val="1095188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F17BD-B028-33C7-9A16-17A7D7729B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4B8D37-A486-C611-3F46-0061D07BBE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347F63-8E28-B5A3-4F8B-BCE80C7404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360D2B-60FC-7802-8563-D223545FFC1A}"/>
              </a:ext>
            </a:extLst>
          </p:cNvPr>
          <p:cNvSpPr>
            <a:spLocks noGrp="1"/>
          </p:cNvSpPr>
          <p:nvPr>
            <p:ph type="dt" sz="half" idx="10"/>
          </p:nvPr>
        </p:nvSpPr>
        <p:spPr/>
        <p:txBody>
          <a:bodyPr/>
          <a:lstStyle/>
          <a:p>
            <a:fld id="{581FB3CE-7453-49E4-8AE6-0214A2DDBBF3}" type="datetimeFigureOut">
              <a:rPr lang="en-IN" smtClean="0"/>
              <a:t>11-10-2023</a:t>
            </a:fld>
            <a:endParaRPr lang="en-IN"/>
          </a:p>
        </p:txBody>
      </p:sp>
      <p:sp>
        <p:nvSpPr>
          <p:cNvPr id="6" name="Footer Placeholder 5">
            <a:extLst>
              <a:ext uri="{FF2B5EF4-FFF2-40B4-BE49-F238E27FC236}">
                <a16:creationId xmlns:a16="http://schemas.microsoft.com/office/drawing/2014/main" id="{2EC01D22-628A-463A-3A38-E38B282FE0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8BEBA1-A5C2-7D4A-5CEF-EF7E5F056D63}"/>
              </a:ext>
            </a:extLst>
          </p:cNvPr>
          <p:cNvSpPr>
            <a:spLocks noGrp="1"/>
          </p:cNvSpPr>
          <p:nvPr>
            <p:ph type="sldNum" sz="quarter" idx="12"/>
          </p:nvPr>
        </p:nvSpPr>
        <p:spPr/>
        <p:txBody>
          <a:bodyPr/>
          <a:lstStyle/>
          <a:p>
            <a:fld id="{81A27214-4A6D-4AF7-9AF8-F4E82E182A04}" type="slidenum">
              <a:rPr lang="en-IN" smtClean="0"/>
              <a:t>‹#›</a:t>
            </a:fld>
            <a:endParaRPr lang="en-IN"/>
          </a:p>
        </p:txBody>
      </p:sp>
    </p:spTree>
    <p:extLst>
      <p:ext uri="{BB962C8B-B14F-4D97-AF65-F5344CB8AC3E}">
        <p14:creationId xmlns:p14="http://schemas.microsoft.com/office/powerpoint/2010/main" val="1561518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3E20-BBA8-C230-DC96-E33ED8F623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131C55-C6C5-351C-5398-2F02C190F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5A3E4A-1D28-8BA8-4075-B099C04AB7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FB7E92-79A1-1BE1-0FF7-0121E50E2E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95ED82-1363-75BE-3911-971FF37DF8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2C9CED-25E4-9B90-73E1-9D873720C46E}"/>
              </a:ext>
            </a:extLst>
          </p:cNvPr>
          <p:cNvSpPr>
            <a:spLocks noGrp="1"/>
          </p:cNvSpPr>
          <p:nvPr>
            <p:ph type="dt" sz="half" idx="10"/>
          </p:nvPr>
        </p:nvSpPr>
        <p:spPr/>
        <p:txBody>
          <a:bodyPr/>
          <a:lstStyle/>
          <a:p>
            <a:fld id="{581FB3CE-7453-49E4-8AE6-0214A2DDBBF3}" type="datetimeFigureOut">
              <a:rPr lang="en-IN" smtClean="0"/>
              <a:t>11-10-2023</a:t>
            </a:fld>
            <a:endParaRPr lang="en-IN"/>
          </a:p>
        </p:txBody>
      </p:sp>
      <p:sp>
        <p:nvSpPr>
          <p:cNvPr id="8" name="Footer Placeholder 7">
            <a:extLst>
              <a:ext uri="{FF2B5EF4-FFF2-40B4-BE49-F238E27FC236}">
                <a16:creationId xmlns:a16="http://schemas.microsoft.com/office/drawing/2014/main" id="{08611D8D-D997-5B4A-F023-238350F42B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1BEAB9-A062-EC33-474D-C0199590F85E}"/>
              </a:ext>
            </a:extLst>
          </p:cNvPr>
          <p:cNvSpPr>
            <a:spLocks noGrp="1"/>
          </p:cNvSpPr>
          <p:nvPr>
            <p:ph type="sldNum" sz="quarter" idx="12"/>
          </p:nvPr>
        </p:nvSpPr>
        <p:spPr/>
        <p:txBody>
          <a:bodyPr/>
          <a:lstStyle/>
          <a:p>
            <a:fld id="{81A27214-4A6D-4AF7-9AF8-F4E82E182A04}" type="slidenum">
              <a:rPr lang="en-IN" smtClean="0"/>
              <a:t>‹#›</a:t>
            </a:fld>
            <a:endParaRPr lang="en-IN"/>
          </a:p>
        </p:txBody>
      </p:sp>
    </p:spTree>
    <p:extLst>
      <p:ext uri="{BB962C8B-B14F-4D97-AF65-F5344CB8AC3E}">
        <p14:creationId xmlns:p14="http://schemas.microsoft.com/office/powerpoint/2010/main" val="320545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02ED-B665-6313-B308-2F940EA64A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4671D3-37EC-2233-9027-CC479A7AB9C6}"/>
              </a:ext>
            </a:extLst>
          </p:cNvPr>
          <p:cNvSpPr>
            <a:spLocks noGrp="1"/>
          </p:cNvSpPr>
          <p:nvPr>
            <p:ph type="dt" sz="half" idx="10"/>
          </p:nvPr>
        </p:nvSpPr>
        <p:spPr/>
        <p:txBody>
          <a:bodyPr/>
          <a:lstStyle/>
          <a:p>
            <a:fld id="{581FB3CE-7453-49E4-8AE6-0214A2DDBBF3}" type="datetimeFigureOut">
              <a:rPr lang="en-IN" smtClean="0"/>
              <a:t>11-10-2023</a:t>
            </a:fld>
            <a:endParaRPr lang="en-IN"/>
          </a:p>
        </p:txBody>
      </p:sp>
      <p:sp>
        <p:nvSpPr>
          <p:cNvPr id="4" name="Footer Placeholder 3">
            <a:extLst>
              <a:ext uri="{FF2B5EF4-FFF2-40B4-BE49-F238E27FC236}">
                <a16:creationId xmlns:a16="http://schemas.microsoft.com/office/drawing/2014/main" id="{99766C0A-FFBF-0B4E-0757-92F1436D58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4B7E87-448F-C789-53DE-BB3CE86C14FB}"/>
              </a:ext>
            </a:extLst>
          </p:cNvPr>
          <p:cNvSpPr>
            <a:spLocks noGrp="1"/>
          </p:cNvSpPr>
          <p:nvPr>
            <p:ph type="sldNum" sz="quarter" idx="12"/>
          </p:nvPr>
        </p:nvSpPr>
        <p:spPr/>
        <p:txBody>
          <a:bodyPr/>
          <a:lstStyle/>
          <a:p>
            <a:fld id="{81A27214-4A6D-4AF7-9AF8-F4E82E182A04}" type="slidenum">
              <a:rPr lang="en-IN" smtClean="0"/>
              <a:t>‹#›</a:t>
            </a:fld>
            <a:endParaRPr lang="en-IN"/>
          </a:p>
        </p:txBody>
      </p:sp>
    </p:spTree>
    <p:extLst>
      <p:ext uri="{BB962C8B-B14F-4D97-AF65-F5344CB8AC3E}">
        <p14:creationId xmlns:p14="http://schemas.microsoft.com/office/powerpoint/2010/main" val="26228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63C534-9003-BA43-7477-982ECE425186}"/>
              </a:ext>
            </a:extLst>
          </p:cNvPr>
          <p:cNvSpPr>
            <a:spLocks noGrp="1"/>
          </p:cNvSpPr>
          <p:nvPr>
            <p:ph type="dt" sz="half" idx="10"/>
          </p:nvPr>
        </p:nvSpPr>
        <p:spPr/>
        <p:txBody>
          <a:bodyPr/>
          <a:lstStyle/>
          <a:p>
            <a:fld id="{581FB3CE-7453-49E4-8AE6-0214A2DDBBF3}" type="datetimeFigureOut">
              <a:rPr lang="en-IN" smtClean="0"/>
              <a:t>11-10-2023</a:t>
            </a:fld>
            <a:endParaRPr lang="en-IN"/>
          </a:p>
        </p:txBody>
      </p:sp>
      <p:sp>
        <p:nvSpPr>
          <p:cNvPr id="3" name="Footer Placeholder 2">
            <a:extLst>
              <a:ext uri="{FF2B5EF4-FFF2-40B4-BE49-F238E27FC236}">
                <a16:creationId xmlns:a16="http://schemas.microsoft.com/office/drawing/2014/main" id="{9BC59A30-CD5D-DF1A-B8C4-50096E64B1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9ABC90-28A4-431F-434E-3BFE00DE9F34}"/>
              </a:ext>
            </a:extLst>
          </p:cNvPr>
          <p:cNvSpPr>
            <a:spLocks noGrp="1"/>
          </p:cNvSpPr>
          <p:nvPr>
            <p:ph type="sldNum" sz="quarter" idx="12"/>
          </p:nvPr>
        </p:nvSpPr>
        <p:spPr/>
        <p:txBody>
          <a:bodyPr/>
          <a:lstStyle/>
          <a:p>
            <a:fld id="{81A27214-4A6D-4AF7-9AF8-F4E82E182A04}" type="slidenum">
              <a:rPr lang="en-IN" smtClean="0"/>
              <a:t>‹#›</a:t>
            </a:fld>
            <a:endParaRPr lang="en-IN"/>
          </a:p>
        </p:txBody>
      </p:sp>
    </p:spTree>
    <p:extLst>
      <p:ext uri="{BB962C8B-B14F-4D97-AF65-F5344CB8AC3E}">
        <p14:creationId xmlns:p14="http://schemas.microsoft.com/office/powerpoint/2010/main" val="132834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D3F06-CF52-B24E-E760-BF2F5B47CE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D88E66-0D33-4676-C806-091BA4BDD1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0F8977-5CD8-72CA-7540-72A0D89278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89FEA-405B-F410-6485-75F8B98F1411}"/>
              </a:ext>
            </a:extLst>
          </p:cNvPr>
          <p:cNvSpPr>
            <a:spLocks noGrp="1"/>
          </p:cNvSpPr>
          <p:nvPr>
            <p:ph type="dt" sz="half" idx="10"/>
          </p:nvPr>
        </p:nvSpPr>
        <p:spPr/>
        <p:txBody>
          <a:bodyPr/>
          <a:lstStyle/>
          <a:p>
            <a:fld id="{581FB3CE-7453-49E4-8AE6-0214A2DDBBF3}" type="datetimeFigureOut">
              <a:rPr lang="en-IN" smtClean="0"/>
              <a:t>11-10-2023</a:t>
            </a:fld>
            <a:endParaRPr lang="en-IN"/>
          </a:p>
        </p:txBody>
      </p:sp>
      <p:sp>
        <p:nvSpPr>
          <p:cNvPr id="6" name="Footer Placeholder 5">
            <a:extLst>
              <a:ext uri="{FF2B5EF4-FFF2-40B4-BE49-F238E27FC236}">
                <a16:creationId xmlns:a16="http://schemas.microsoft.com/office/drawing/2014/main" id="{65ADA610-2F4E-6CBD-A0CB-B39C44BC32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F32313-1B98-E18C-4AF8-CF2DF4CF1E88}"/>
              </a:ext>
            </a:extLst>
          </p:cNvPr>
          <p:cNvSpPr>
            <a:spLocks noGrp="1"/>
          </p:cNvSpPr>
          <p:nvPr>
            <p:ph type="sldNum" sz="quarter" idx="12"/>
          </p:nvPr>
        </p:nvSpPr>
        <p:spPr/>
        <p:txBody>
          <a:bodyPr/>
          <a:lstStyle/>
          <a:p>
            <a:fld id="{81A27214-4A6D-4AF7-9AF8-F4E82E182A04}" type="slidenum">
              <a:rPr lang="en-IN" smtClean="0"/>
              <a:t>‹#›</a:t>
            </a:fld>
            <a:endParaRPr lang="en-IN"/>
          </a:p>
        </p:txBody>
      </p:sp>
    </p:spTree>
    <p:extLst>
      <p:ext uri="{BB962C8B-B14F-4D97-AF65-F5344CB8AC3E}">
        <p14:creationId xmlns:p14="http://schemas.microsoft.com/office/powerpoint/2010/main" val="3081804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13766-CCEE-2BFE-EFE7-AD749095A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49FBCE-7AEA-E400-E0BD-957A98B389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4EB58D-6427-F143-3482-1784C20F4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BB301E-3C25-41EF-F82C-B4F2C22A6B7E}"/>
              </a:ext>
            </a:extLst>
          </p:cNvPr>
          <p:cNvSpPr>
            <a:spLocks noGrp="1"/>
          </p:cNvSpPr>
          <p:nvPr>
            <p:ph type="dt" sz="half" idx="10"/>
          </p:nvPr>
        </p:nvSpPr>
        <p:spPr/>
        <p:txBody>
          <a:bodyPr/>
          <a:lstStyle/>
          <a:p>
            <a:fld id="{581FB3CE-7453-49E4-8AE6-0214A2DDBBF3}" type="datetimeFigureOut">
              <a:rPr lang="en-IN" smtClean="0"/>
              <a:t>11-10-2023</a:t>
            </a:fld>
            <a:endParaRPr lang="en-IN"/>
          </a:p>
        </p:txBody>
      </p:sp>
      <p:sp>
        <p:nvSpPr>
          <p:cNvPr id="6" name="Footer Placeholder 5">
            <a:extLst>
              <a:ext uri="{FF2B5EF4-FFF2-40B4-BE49-F238E27FC236}">
                <a16:creationId xmlns:a16="http://schemas.microsoft.com/office/drawing/2014/main" id="{A0AC82B4-0922-84AD-4EFA-9EE4C259B9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3AE672-3051-96DD-F161-C189775E2352}"/>
              </a:ext>
            </a:extLst>
          </p:cNvPr>
          <p:cNvSpPr>
            <a:spLocks noGrp="1"/>
          </p:cNvSpPr>
          <p:nvPr>
            <p:ph type="sldNum" sz="quarter" idx="12"/>
          </p:nvPr>
        </p:nvSpPr>
        <p:spPr/>
        <p:txBody>
          <a:bodyPr/>
          <a:lstStyle/>
          <a:p>
            <a:fld id="{81A27214-4A6D-4AF7-9AF8-F4E82E182A04}" type="slidenum">
              <a:rPr lang="en-IN" smtClean="0"/>
              <a:t>‹#›</a:t>
            </a:fld>
            <a:endParaRPr lang="en-IN"/>
          </a:p>
        </p:txBody>
      </p:sp>
    </p:spTree>
    <p:extLst>
      <p:ext uri="{BB962C8B-B14F-4D97-AF65-F5344CB8AC3E}">
        <p14:creationId xmlns:p14="http://schemas.microsoft.com/office/powerpoint/2010/main" val="32569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EF04E7-1FDD-F432-F779-8C9012100C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8CBAE9-1FD3-CE3D-0847-F64F5FBC8C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7566CC-E7DD-E9A7-4338-112D2E6BCF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1FB3CE-7453-49E4-8AE6-0214A2DDBBF3}" type="datetimeFigureOut">
              <a:rPr lang="en-IN" smtClean="0"/>
              <a:t>11-10-2023</a:t>
            </a:fld>
            <a:endParaRPr lang="en-IN"/>
          </a:p>
        </p:txBody>
      </p:sp>
      <p:sp>
        <p:nvSpPr>
          <p:cNvPr id="5" name="Footer Placeholder 4">
            <a:extLst>
              <a:ext uri="{FF2B5EF4-FFF2-40B4-BE49-F238E27FC236}">
                <a16:creationId xmlns:a16="http://schemas.microsoft.com/office/drawing/2014/main" id="{FD89146A-00C5-B327-D542-F548CF1655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893FE1-47DF-C784-1610-440A26349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27214-4A6D-4AF7-9AF8-F4E82E182A04}" type="slidenum">
              <a:rPr lang="en-IN" smtClean="0"/>
              <a:t>‹#›</a:t>
            </a:fld>
            <a:endParaRPr lang="en-IN"/>
          </a:p>
        </p:txBody>
      </p:sp>
    </p:spTree>
    <p:extLst>
      <p:ext uri="{BB962C8B-B14F-4D97-AF65-F5344CB8AC3E}">
        <p14:creationId xmlns:p14="http://schemas.microsoft.com/office/powerpoint/2010/main" val="4239780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A8C62-C02E-1CE0-4687-B5DEDFA5AB3B}"/>
              </a:ext>
            </a:extLst>
          </p:cNvPr>
          <p:cNvSpPr>
            <a:spLocks noGrp="1"/>
          </p:cNvSpPr>
          <p:nvPr>
            <p:ph type="ctrTitle"/>
          </p:nvPr>
        </p:nvSpPr>
        <p:spPr>
          <a:xfrm>
            <a:off x="1524000" y="121298"/>
            <a:ext cx="9144000" cy="1324947"/>
          </a:xfrm>
        </p:spPr>
        <p:txBody>
          <a:bodyPr>
            <a:normAutofit/>
          </a:bodyPr>
          <a:lstStyle/>
          <a:p>
            <a:r>
              <a:rPr lang="en-IN" sz="4000" b="1" dirty="0">
                <a:latin typeface="Batang" panose="020B0503020000020004" pitchFamily="18" charset="-127"/>
                <a:ea typeface="Batang" panose="020B0503020000020004" pitchFamily="18" charset="-127"/>
              </a:rPr>
              <a:t>ANNA UNIVERSITY</a:t>
            </a:r>
            <a:br>
              <a:rPr lang="en-IN" sz="4000" b="1" dirty="0">
                <a:latin typeface="Batang" panose="020B0503020000020004" pitchFamily="18" charset="-127"/>
                <a:ea typeface="Batang" panose="020B0503020000020004" pitchFamily="18" charset="-127"/>
              </a:rPr>
            </a:br>
            <a:r>
              <a:rPr lang="en-IN" sz="4000" b="1" dirty="0">
                <a:latin typeface="Batang" panose="020B0503020000020004" pitchFamily="18" charset="-127"/>
                <a:ea typeface="Batang" panose="020B0503020000020004" pitchFamily="18" charset="-127"/>
              </a:rPr>
              <a:t>REGIONAL CAMPUS COIMBATORE</a:t>
            </a:r>
          </a:p>
        </p:txBody>
      </p:sp>
      <p:sp>
        <p:nvSpPr>
          <p:cNvPr id="3" name="Subtitle 2">
            <a:extLst>
              <a:ext uri="{FF2B5EF4-FFF2-40B4-BE49-F238E27FC236}">
                <a16:creationId xmlns:a16="http://schemas.microsoft.com/office/drawing/2014/main" id="{458632E8-AC45-AC97-EA47-A846F21E2AD2}"/>
              </a:ext>
            </a:extLst>
          </p:cNvPr>
          <p:cNvSpPr>
            <a:spLocks noGrp="1"/>
          </p:cNvSpPr>
          <p:nvPr>
            <p:ph type="subTitle" idx="1"/>
          </p:nvPr>
        </p:nvSpPr>
        <p:spPr>
          <a:xfrm>
            <a:off x="1524000" y="1996751"/>
            <a:ext cx="9144000" cy="4534678"/>
          </a:xfrm>
        </p:spPr>
        <p:txBody>
          <a:bodyPr/>
          <a:lstStyle/>
          <a:p>
            <a:r>
              <a:rPr lang="en-IN" sz="3600" dirty="0">
                <a:latin typeface="Batang" panose="020B0503020000020004" pitchFamily="18" charset="-127"/>
                <a:ea typeface="Batang" panose="020B0503020000020004" pitchFamily="18" charset="-127"/>
              </a:rPr>
              <a:t>IBM NAAN MUDHALVAN PHASE 2</a:t>
            </a:r>
          </a:p>
          <a:p>
            <a:r>
              <a:rPr lang="en-IN" sz="3600" dirty="0">
                <a:latin typeface="Batang" panose="020B0503020000020004" pitchFamily="18" charset="-127"/>
                <a:ea typeface="Batang" panose="020B0503020000020004" pitchFamily="18" charset="-127"/>
              </a:rPr>
              <a:t>CLOUD COMPUTING</a:t>
            </a:r>
          </a:p>
          <a:p>
            <a:r>
              <a:rPr lang="en-IN" sz="3600" dirty="0">
                <a:latin typeface="Batang" panose="020B0503020000020004" pitchFamily="18" charset="-127"/>
                <a:ea typeface="Batang" panose="020B0503020000020004" pitchFamily="18" charset="-127"/>
              </a:rPr>
              <a:t>E-COMMERCE APPLICATION ON IBM FOUNDARY</a:t>
            </a:r>
          </a:p>
          <a:p>
            <a:endParaRPr lang="en-IN" sz="3600" dirty="0">
              <a:latin typeface="Batang" panose="020B0503020000020004" pitchFamily="18" charset="-127"/>
              <a:ea typeface="Batang" panose="020B0503020000020004" pitchFamily="18" charset="-127"/>
            </a:endParaRPr>
          </a:p>
          <a:p>
            <a:r>
              <a:rPr lang="en-IN" sz="1800" dirty="0">
                <a:latin typeface="Arial Black" panose="020B0A04020102020204" pitchFamily="34" charset="0"/>
                <a:ea typeface="Batang" panose="020B0503020000020004" pitchFamily="18" charset="-127"/>
              </a:rPr>
              <a:t>SUBMITTED BY</a:t>
            </a:r>
          </a:p>
          <a:p>
            <a:r>
              <a:rPr lang="en-IN" sz="1600" b="1">
                <a:latin typeface="Abadi Extra Light" panose="020F0502020204030204" pitchFamily="34" charset="0"/>
                <a:ea typeface="Batang" panose="020B0503020000020004" pitchFamily="18" charset="-127"/>
              </a:rPr>
              <a:t>  HARINI S                        710021106012</a:t>
            </a:r>
            <a:endParaRPr lang="en-IN" sz="1600" b="1" dirty="0">
              <a:latin typeface="Abadi Extra Light" panose="020F0502020204030204" pitchFamily="34" charset="0"/>
              <a:ea typeface="Batang" panose="020B0503020000020004" pitchFamily="18" charset="-127"/>
            </a:endParaRPr>
          </a:p>
          <a:p>
            <a:pPr algn="l"/>
            <a:r>
              <a:rPr lang="en-IN" sz="1600" b="1" dirty="0">
                <a:latin typeface="Abadi Extra Light" panose="020F0502020204030204" pitchFamily="34" charset="0"/>
                <a:ea typeface="Batang" panose="020B0503020000020004" pitchFamily="18" charset="-127"/>
              </a:rPr>
              <a:t>	         </a:t>
            </a:r>
            <a:r>
              <a:rPr lang="en-IN" sz="1600" b="1" dirty="0" err="1">
                <a:latin typeface="Abadi Extra Light" panose="020F0502020204030204" pitchFamily="34" charset="0"/>
                <a:ea typeface="Batang" panose="020B0503020000020004" pitchFamily="18" charset="-127"/>
              </a:rPr>
              <a:t>Dept.of</a:t>
            </a:r>
            <a:r>
              <a:rPr lang="en-IN" sz="1600" b="1" dirty="0">
                <a:latin typeface="Abadi Extra Light" panose="020F0502020204030204" pitchFamily="34" charset="0"/>
                <a:ea typeface="Batang" panose="020B0503020000020004" pitchFamily="18" charset="-127"/>
              </a:rPr>
              <a:t> Electronics and communication engineering</a:t>
            </a:r>
          </a:p>
        </p:txBody>
      </p:sp>
    </p:spTree>
    <p:extLst>
      <p:ext uri="{BB962C8B-B14F-4D97-AF65-F5344CB8AC3E}">
        <p14:creationId xmlns:p14="http://schemas.microsoft.com/office/powerpoint/2010/main" val="1875144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604B-8C63-BB57-791C-DB422C6E68B2}"/>
              </a:ext>
            </a:extLst>
          </p:cNvPr>
          <p:cNvSpPr>
            <a:spLocks noGrp="1"/>
          </p:cNvSpPr>
          <p:nvPr>
            <p:ph type="title"/>
          </p:nvPr>
        </p:nvSpPr>
        <p:spPr>
          <a:xfrm>
            <a:off x="980440" y="919162"/>
            <a:ext cx="10515600" cy="5019675"/>
          </a:xfrm>
        </p:spPr>
        <p:txBody>
          <a:bodyPr/>
          <a:lstStyle/>
          <a:p>
            <a:pPr algn="ctr"/>
            <a:r>
              <a:rPr lang="en-IN"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39832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6AA5-79FA-2124-92D3-797C22734B17}"/>
              </a:ext>
            </a:extLst>
          </p:cNvPr>
          <p:cNvSpPr>
            <a:spLocks noGrp="1"/>
          </p:cNvSpPr>
          <p:nvPr>
            <p:ph type="ctrTitle"/>
          </p:nvPr>
        </p:nvSpPr>
        <p:spPr>
          <a:xfrm>
            <a:off x="1524000" y="1772815"/>
            <a:ext cx="9144000" cy="2183365"/>
          </a:xfrm>
        </p:spPr>
        <p:txBody>
          <a:bodyPr>
            <a:normAutofit/>
          </a:bodyPr>
          <a:lstStyle/>
          <a:p>
            <a:r>
              <a:rPr lang="en-IN" sz="3600" dirty="0">
                <a:latin typeface="Aharoni" panose="02010803020104030203" pitchFamily="2" charset="-79"/>
                <a:cs typeface="Aharoni" panose="02010803020104030203" pitchFamily="2" charset="-79"/>
              </a:rPr>
              <a:t>CHATBOT DEPLOYMENT WITH IBM CLOUD WATSON ASSISTANT</a:t>
            </a:r>
          </a:p>
        </p:txBody>
      </p:sp>
    </p:spTree>
    <p:extLst>
      <p:ext uri="{BB962C8B-B14F-4D97-AF65-F5344CB8AC3E}">
        <p14:creationId xmlns:p14="http://schemas.microsoft.com/office/powerpoint/2010/main" val="3981401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2D7A-B902-4983-1968-FEC2F1D349D2}"/>
              </a:ext>
            </a:extLst>
          </p:cNvPr>
          <p:cNvSpPr>
            <a:spLocks noGrp="1"/>
          </p:cNvSpPr>
          <p:nvPr>
            <p:ph type="title"/>
          </p:nvPr>
        </p:nvSpPr>
        <p:spPr>
          <a:xfrm>
            <a:off x="228600" y="396240"/>
            <a:ext cx="11125200" cy="1300479"/>
          </a:xfrm>
        </p:spPr>
        <p:txBody>
          <a:bodyPr>
            <a:normAutofit/>
          </a:bodyPr>
          <a:lstStyle/>
          <a:p>
            <a:pPr algn="ctr"/>
            <a:r>
              <a:rPr lang="en-IN" sz="4000" dirty="0">
                <a:latin typeface="Arial" panose="020B0604020202020204" pitchFamily="34" charset="0"/>
                <a:cs typeface="Arial" panose="020B0604020202020204" pitchFamily="34" charset="0"/>
              </a:rPr>
              <a:t>ABSTRACT</a:t>
            </a:r>
          </a:p>
        </p:txBody>
      </p:sp>
      <p:sp>
        <p:nvSpPr>
          <p:cNvPr id="3" name="Content Placeholder 2">
            <a:extLst>
              <a:ext uri="{FF2B5EF4-FFF2-40B4-BE49-F238E27FC236}">
                <a16:creationId xmlns:a16="http://schemas.microsoft.com/office/drawing/2014/main" id="{6C920A36-9192-A397-BF3E-FB7C03028142}"/>
              </a:ext>
            </a:extLst>
          </p:cNvPr>
          <p:cNvSpPr>
            <a:spLocks noGrp="1"/>
          </p:cNvSpPr>
          <p:nvPr>
            <p:ph idx="1"/>
          </p:nvPr>
        </p:nvSpPr>
        <p:spPr>
          <a:xfrm>
            <a:off x="228600" y="1778000"/>
            <a:ext cx="10515600" cy="3616960"/>
          </a:xfrm>
        </p:spPr>
        <p:txBody>
          <a:bodyPr>
            <a:normAutofit/>
          </a:bodyPr>
          <a:lstStyle/>
          <a:p>
            <a:r>
              <a:rPr lang="en-US" dirty="0"/>
              <a:t>Certainly! An "Abstract </a:t>
            </a:r>
            <a:r>
              <a:rPr lang="en-US" dirty="0" err="1"/>
              <a:t>Catbot</a:t>
            </a:r>
            <a:r>
              <a:rPr lang="en-US" dirty="0"/>
              <a:t>" could refer to an AI-powered or robotic system designed with abstract or artistic characteristics, focused on cats. It might create abstract art inspired by cats or engage in abstract, creative conversations related to feline themes. The specifics of what this </a:t>
            </a:r>
            <a:r>
              <a:rPr lang="en-US" dirty="0" err="1"/>
              <a:t>catbot</a:t>
            </a:r>
            <a:r>
              <a:rPr lang="en-US" dirty="0"/>
              <a:t> does would depend on its design and purpose. If you have any specific questions or ideas about this concept, feel free to share, and I'll provide more information or insights.</a:t>
            </a:r>
            <a:endParaRPr lang="en-IN" dirty="0"/>
          </a:p>
        </p:txBody>
      </p:sp>
    </p:spTree>
    <p:extLst>
      <p:ext uri="{BB962C8B-B14F-4D97-AF65-F5344CB8AC3E}">
        <p14:creationId xmlns:p14="http://schemas.microsoft.com/office/powerpoint/2010/main" val="2546121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DE56-B441-8730-55D1-A9CA4204A2AA}"/>
              </a:ext>
            </a:extLst>
          </p:cNvPr>
          <p:cNvSpPr>
            <a:spLocks noGrp="1"/>
          </p:cNvSpPr>
          <p:nvPr>
            <p:ph type="title"/>
          </p:nvPr>
        </p:nvSpPr>
        <p:spPr>
          <a:xfrm>
            <a:off x="838200" y="1"/>
            <a:ext cx="10515600" cy="975360"/>
          </a:xfrm>
        </p:spPr>
        <p:txBody>
          <a:bodyPr>
            <a:normAutofit/>
          </a:bodyPr>
          <a:lstStyle/>
          <a:p>
            <a:pPr algn="ctr"/>
            <a:r>
              <a:rPr lang="en-IN" sz="3600" dirty="0">
                <a:latin typeface="Arial" panose="020B0604020202020204" pitchFamily="34" charset="0"/>
                <a:cs typeface="Arial" panose="020B0604020202020204" pitchFamily="34" charset="0"/>
              </a:rPr>
              <a:t>PROBLEM DEFINITION</a:t>
            </a:r>
          </a:p>
        </p:txBody>
      </p:sp>
      <p:sp>
        <p:nvSpPr>
          <p:cNvPr id="3" name="Content Placeholder 2">
            <a:extLst>
              <a:ext uri="{FF2B5EF4-FFF2-40B4-BE49-F238E27FC236}">
                <a16:creationId xmlns:a16="http://schemas.microsoft.com/office/drawing/2014/main" id="{982D4412-1728-2994-FBAA-78E7154CE87A}"/>
              </a:ext>
            </a:extLst>
          </p:cNvPr>
          <p:cNvSpPr>
            <a:spLocks noGrp="1"/>
          </p:cNvSpPr>
          <p:nvPr>
            <p:ph idx="1"/>
          </p:nvPr>
        </p:nvSpPr>
        <p:spPr>
          <a:xfrm>
            <a:off x="838200" y="975361"/>
            <a:ext cx="10515600" cy="5770879"/>
          </a:xfrm>
        </p:spPr>
        <p:txBody>
          <a:bodyPr/>
          <a:lstStyle/>
          <a:p>
            <a:pPr marL="0" indent="0">
              <a:buNone/>
            </a:pPr>
            <a:r>
              <a:rPr lang="en-US" dirty="0"/>
              <a:t>Develop an AI-powered chatbot with a focus on cats that offers a range of services and interactions related to felines, catering to cat enthusiasts and owners.</a:t>
            </a:r>
          </a:p>
          <a:p>
            <a:r>
              <a:rPr lang="en-US" dirty="0"/>
              <a:t>Cat-Related Information: Provide users with accurate and useful information about cat breeds, care, behavior, and health.</a:t>
            </a:r>
          </a:p>
          <a:p>
            <a:r>
              <a:rPr lang="en-US" dirty="0"/>
              <a:t>Cat Adoption Assistance: Assist users in finding and adopting cats from local shelters or breeders, including matching users with suitable cat companions.</a:t>
            </a:r>
          </a:p>
          <a:p>
            <a:r>
              <a:rPr lang="en-US" dirty="0"/>
              <a:t>Entertainment and Engagement: Engage users with fun and interactive cat-related content, such as cat memes, trivia, and stories.</a:t>
            </a:r>
            <a:endParaRPr lang="en-IN" dirty="0"/>
          </a:p>
        </p:txBody>
      </p:sp>
    </p:spTree>
    <p:extLst>
      <p:ext uri="{BB962C8B-B14F-4D97-AF65-F5344CB8AC3E}">
        <p14:creationId xmlns:p14="http://schemas.microsoft.com/office/powerpoint/2010/main" val="585636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E453-A792-A745-185D-7783F1D15D3C}"/>
              </a:ext>
            </a:extLst>
          </p:cNvPr>
          <p:cNvSpPr>
            <a:spLocks noGrp="1"/>
          </p:cNvSpPr>
          <p:nvPr>
            <p:ph type="title"/>
          </p:nvPr>
        </p:nvSpPr>
        <p:spPr>
          <a:xfrm>
            <a:off x="838200" y="121921"/>
            <a:ext cx="10515600" cy="1127759"/>
          </a:xfrm>
        </p:spPr>
        <p:txBody>
          <a:bodyPr>
            <a:normAutofit/>
          </a:bodyPr>
          <a:lstStyle/>
          <a:p>
            <a:pPr algn="ctr"/>
            <a:r>
              <a:rPr lang="en-IN" sz="4000" dirty="0">
                <a:latin typeface="Arial" panose="020B0604020202020204" pitchFamily="34" charset="0"/>
                <a:cs typeface="Arial" panose="020B0604020202020204" pitchFamily="34" charset="0"/>
              </a:rPr>
              <a:t>SYSTEM MODULE</a:t>
            </a:r>
          </a:p>
        </p:txBody>
      </p:sp>
      <p:sp>
        <p:nvSpPr>
          <p:cNvPr id="3" name="Content Placeholder 2">
            <a:extLst>
              <a:ext uri="{FF2B5EF4-FFF2-40B4-BE49-F238E27FC236}">
                <a16:creationId xmlns:a16="http://schemas.microsoft.com/office/drawing/2014/main" id="{C252D511-2AA8-453F-4114-7E7F968DBD77}"/>
              </a:ext>
            </a:extLst>
          </p:cNvPr>
          <p:cNvSpPr>
            <a:spLocks noGrp="1"/>
          </p:cNvSpPr>
          <p:nvPr>
            <p:ph idx="1"/>
          </p:nvPr>
        </p:nvSpPr>
        <p:spPr>
          <a:xfrm>
            <a:off x="838200" y="1005840"/>
            <a:ext cx="10515600" cy="5730239"/>
          </a:xfrm>
        </p:spPr>
        <p:txBody>
          <a:bodyPr/>
          <a:lstStyle/>
          <a:p>
            <a:pPr marL="0" indent="0">
              <a:buNone/>
            </a:pPr>
            <a:r>
              <a:rPr lang="en-US" dirty="0"/>
              <a:t>A chatbot system typically consists of several key modules to perform its functions effectively. Here are the core modules of a chatbot system:</a:t>
            </a:r>
          </a:p>
          <a:p>
            <a:r>
              <a:rPr lang="en-US" dirty="0"/>
              <a:t>User Interface (UI):This is the part of the chatbot that users interact with. It can be a chat window on a website, a mobile app, or a messaging platform like WhatsApp or Facebook Messenger.</a:t>
            </a:r>
          </a:p>
          <a:p>
            <a:r>
              <a:rPr lang="en-US" dirty="0"/>
              <a:t>NLP Engine: The Natural Language Processing (NLP) engine is responsible for understanding and processing user inputs. It includes components for intent recognition, entity extraction, and language understanding.</a:t>
            </a:r>
          </a:p>
          <a:p>
            <a:r>
              <a:rPr lang="en-US" dirty="0"/>
              <a:t>Dialog Manager: The dialog manager controls the flow of the conversation. It determines how the chatbot responds to user inputs, maintains context, and manages the conversation.</a:t>
            </a:r>
            <a:endParaRPr lang="en-IN" dirty="0"/>
          </a:p>
        </p:txBody>
      </p:sp>
    </p:spTree>
    <p:extLst>
      <p:ext uri="{BB962C8B-B14F-4D97-AF65-F5344CB8AC3E}">
        <p14:creationId xmlns:p14="http://schemas.microsoft.com/office/powerpoint/2010/main" val="295740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0A070-66F1-CCD7-F26E-BCD68A8239D0}"/>
              </a:ext>
            </a:extLst>
          </p:cNvPr>
          <p:cNvSpPr>
            <a:spLocks noGrp="1"/>
          </p:cNvSpPr>
          <p:nvPr>
            <p:ph type="title"/>
          </p:nvPr>
        </p:nvSpPr>
        <p:spPr>
          <a:xfrm>
            <a:off x="838200" y="101601"/>
            <a:ext cx="10515600" cy="995679"/>
          </a:xfrm>
        </p:spPr>
        <p:txBody>
          <a:bodyPr>
            <a:normAutofit/>
          </a:bodyPr>
          <a:lstStyle/>
          <a:p>
            <a:pPr algn="ctr"/>
            <a:r>
              <a:rPr lang="en-IN" sz="4000" dirty="0">
                <a:latin typeface="Arial" panose="020B0604020202020204" pitchFamily="34" charset="0"/>
                <a:cs typeface="Arial" panose="020B0604020202020204" pitchFamily="34" charset="0"/>
              </a:rPr>
              <a:t>METHODOLOGY</a:t>
            </a:r>
          </a:p>
        </p:txBody>
      </p:sp>
      <p:sp>
        <p:nvSpPr>
          <p:cNvPr id="3" name="Content Placeholder 2">
            <a:extLst>
              <a:ext uri="{FF2B5EF4-FFF2-40B4-BE49-F238E27FC236}">
                <a16:creationId xmlns:a16="http://schemas.microsoft.com/office/drawing/2014/main" id="{BEF9CF02-75E5-9A6B-9A53-7C62338F93E5}"/>
              </a:ext>
            </a:extLst>
          </p:cNvPr>
          <p:cNvSpPr>
            <a:spLocks noGrp="1"/>
          </p:cNvSpPr>
          <p:nvPr>
            <p:ph idx="1"/>
          </p:nvPr>
        </p:nvSpPr>
        <p:spPr>
          <a:xfrm>
            <a:off x="685800" y="1097280"/>
            <a:ext cx="10515600" cy="5527040"/>
          </a:xfrm>
        </p:spPr>
        <p:txBody>
          <a:bodyPr/>
          <a:lstStyle/>
          <a:p>
            <a:pPr marL="0" indent="0">
              <a:buNone/>
            </a:pPr>
            <a:r>
              <a:rPr lang="en-US" dirty="0"/>
              <a:t>Developing a chatbot involves a structured methodology to ensure its success. Here's a high-level overview of a typical chatbot development methodology:</a:t>
            </a:r>
          </a:p>
          <a:p>
            <a:r>
              <a:rPr lang="en-US" dirty="0"/>
              <a:t> Define the Purpose and Goals:   - Identify the problem or purpose the chatbot will address.   - Set clear objectives and measurable goals for the chatbot.</a:t>
            </a:r>
          </a:p>
          <a:p>
            <a:r>
              <a:rPr lang="en-US" dirty="0"/>
              <a:t> Target Audience and User Persona:   - Define the primary users of the chatbot.   - Create user personas to understand their needs and preferences.</a:t>
            </a:r>
          </a:p>
          <a:p>
            <a:r>
              <a:rPr lang="en-US" dirty="0"/>
              <a:t> Platform and Channels:   - Determine where the chatbot will be deployed (e.g., website, messaging apps, voice assistants).   - Consider the channels through which users will interact with the chatbot.</a:t>
            </a:r>
            <a:endParaRPr lang="en-IN" dirty="0"/>
          </a:p>
        </p:txBody>
      </p:sp>
    </p:spTree>
    <p:extLst>
      <p:ext uri="{BB962C8B-B14F-4D97-AF65-F5344CB8AC3E}">
        <p14:creationId xmlns:p14="http://schemas.microsoft.com/office/powerpoint/2010/main" val="1236351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32373-7C67-2074-2354-A44F5D470BAD}"/>
              </a:ext>
            </a:extLst>
          </p:cNvPr>
          <p:cNvSpPr>
            <a:spLocks noGrp="1"/>
          </p:cNvSpPr>
          <p:nvPr>
            <p:ph type="title"/>
          </p:nvPr>
        </p:nvSpPr>
        <p:spPr>
          <a:xfrm>
            <a:off x="853440" y="91441"/>
            <a:ext cx="10500360" cy="894079"/>
          </a:xfrm>
        </p:spPr>
        <p:txBody>
          <a:bodyPr/>
          <a:lstStyle/>
          <a:p>
            <a:pPr algn="ctr"/>
            <a:r>
              <a:rPr lang="en-IN" dirty="0">
                <a:latin typeface="Arial" panose="020B0604020202020204" pitchFamily="34" charset="0"/>
                <a:cs typeface="Arial" panose="020B0604020202020204" pitchFamily="34" charset="0"/>
              </a:rPr>
              <a:t>TOOLS</a:t>
            </a:r>
          </a:p>
        </p:txBody>
      </p:sp>
      <p:sp>
        <p:nvSpPr>
          <p:cNvPr id="3" name="Content Placeholder 2">
            <a:extLst>
              <a:ext uri="{FF2B5EF4-FFF2-40B4-BE49-F238E27FC236}">
                <a16:creationId xmlns:a16="http://schemas.microsoft.com/office/drawing/2014/main" id="{C2F4C0E9-004A-F67A-F308-AE701E802B7F}"/>
              </a:ext>
            </a:extLst>
          </p:cNvPr>
          <p:cNvSpPr>
            <a:spLocks noGrp="1"/>
          </p:cNvSpPr>
          <p:nvPr>
            <p:ph idx="1"/>
          </p:nvPr>
        </p:nvSpPr>
        <p:spPr>
          <a:xfrm>
            <a:off x="838200" y="1320801"/>
            <a:ext cx="10515600" cy="4866640"/>
          </a:xfrm>
        </p:spPr>
        <p:txBody>
          <a:bodyPr>
            <a:normAutofit/>
          </a:bodyPr>
          <a:lstStyle/>
          <a:p>
            <a:pPr marL="0" indent="0">
              <a:buNone/>
            </a:pPr>
            <a:r>
              <a:rPr lang="en-US" dirty="0"/>
              <a:t>Building a chatbot requires a variety of tools and frameworks to develop, train, and deploy the bot effectively. Here are some commonly used tools and platforms for chatbot development:</a:t>
            </a:r>
          </a:p>
          <a:p>
            <a:pPr marL="0" indent="0">
              <a:buNone/>
            </a:pPr>
            <a:r>
              <a:rPr lang="en-US" dirty="0"/>
              <a:t>1.Chatbot Frameworks: </a:t>
            </a:r>
          </a:p>
          <a:p>
            <a:pPr marL="0" indent="0">
              <a:buNone/>
            </a:pPr>
            <a:r>
              <a:rPr lang="en-US" dirty="0"/>
              <a:t>         </a:t>
            </a:r>
            <a:r>
              <a:rPr lang="en-US" dirty="0" err="1"/>
              <a:t>Botpress</a:t>
            </a:r>
            <a:r>
              <a:rPr lang="en-US" dirty="0"/>
              <a:t>: An open-source chatbot framework with a visual interface and extensive customization options.  </a:t>
            </a:r>
          </a:p>
          <a:p>
            <a:pPr marL="0" indent="0">
              <a:buNone/>
            </a:pPr>
            <a:r>
              <a:rPr lang="en-US" dirty="0"/>
              <a:t>         Rasa: An open-source platform for building conversational AI, offering natural language understanding and dialogue management.   </a:t>
            </a:r>
          </a:p>
          <a:p>
            <a:pPr marL="0" indent="0">
              <a:buNone/>
            </a:pPr>
            <a:r>
              <a:rPr lang="en-US" dirty="0"/>
              <a:t>         </a:t>
            </a:r>
            <a:r>
              <a:rPr lang="en-US" dirty="0" err="1"/>
              <a:t>Dialogflow</a:t>
            </a:r>
            <a:r>
              <a:rPr lang="en-US" dirty="0"/>
              <a:t>: A Google Cloud platform for building chatbots using natural language processing and machine learning.</a:t>
            </a:r>
            <a:endParaRPr lang="en-IN" dirty="0"/>
          </a:p>
        </p:txBody>
      </p:sp>
    </p:spTree>
    <p:extLst>
      <p:ext uri="{BB962C8B-B14F-4D97-AF65-F5344CB8AC3E}">
        <p14:creationId xmlns:p14="http://schemas.microsoft.com/office/powerpoint/2010/main" val="3951957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A9E0F3-0612-AE02-3BDD-961FEAEAC00A}"/>
              </a:ext>
            </a:extLst>
          </p:cNvPr>
          <p:cNvSpPr txBox="1"/>
          <p:nvPr/>
        </p:nvSpPr>
        <p:spPr>
          <a:xfrm>
            <a:off x="421640" y="435323"/>
            <a:ext cx="11348720" cy="6001643"/>
          </a:xfrm>
          <a:prstGeom prst="rect">
            <a:avLst/>
          </a:prstGeom>
          <a:noFill/>
        </p:spPr>
        <p:txBody>
          <a:bodyPr wrap="square">
            <a:spAutoFit/>
          </a:bodyPr>
          <a:lstStyle/>
          <a:p>
            <a:r>
              <a:rPr lang="en-IN" sz="2400" dirty="0"/>
              <a:t>2. NLP and Language Processing:</a:t>
            </a:r>
          </a:p>
          <a:p>
            <a:r>
              <a:rPr lang="en-IN" sz="2400" dirty="0"/>
              <a:t>          </a:t>
            </a:r>
            <a:r>
              <a:rPr lang="en-IN" sz="2400" dirty="0" err="1"/>
              <a:t>spaCy</a:t>
            </a:r>
            <a:r>
              <a:rPr lang="en-IN" sz="2400" dirty="0"/>
              <a:t>: An open-source NLP library for text processing and understanding.  </a:t>
            </a:r>
          </a:p>
          <a:p>
            <a:r>
              <a:rPr lang="en-IN" sz="2400" dirty="0"/>
              <a:t>          NLTK (Natural Language Toolkit): A library for working with human language data, including text classification and parsing.  </a:t>
            </a:r>
          </a:p>
          <a:p>
            <a:r>
              <a:rPr lang="en-IN" sz="2400" dirty="0"/>
              <a:t>          Stanford NLP: A suite of NLP tools and libraries developed by Stanford University.</a:t>
            </a:r>
          </a:p>
          <a:p>
            <a:r>
              <a:rPr lang="en-IN" sz="2400" dirty="0"/>
              <a:t>3. AI and Machine Learning: </a:t>
            </a:r>
          </a:p>
          <a:p>
            <a:r>
              <a:rPr lang="en-IN" sz="2400" dirty="0"/>
              <a:t>          TensorFlow: A popular open-source machine learning framework developed by Google.  </a:t>
            </a:r>
          </a:p>
          <a:p>
            <a:r>
              <a:rPr lang="en-IN" sz="2400" dirty="0"/>
              <a:t>          </a:t>
            </a:r>
            <a:r>
              <a:rPr lang="en-IN" sz="2400" dirty="0" err="1"/>
              <a:t>PyTorch</a:t>
            </a:r>
            <a:r>
              <a:rPr lang="en-IN" sz="2400" dirty="0"/>
              <a:t>: An open-source machine learning library widely used for deep learning and natural language processing. </a:t>
            </a:r>
          </a:p>
          <a:p>
            <a:r>
              <a:rPr lang="en-IN" sz="2400" dirty="0"/>
              <a:t>          Scikit-learn: A machine learning library for data mining and data analysis.</a:t>
            </a:r>
          </a:p>
          <a:p>
            <a:r>
              <a:rPr lang="en-IN" sz="2400" dirty="0"/>
              <a:t>4. Chatbot Development Platforms:  </a:t>
            </a:r>
          </a:p>
          <a:p>
            <a:r>
              <a:rPr lang="en-IN" sz="2400" dirty="0"/>
              <a:t>          IBM Watson Assistant: A cloud-based chatbot development platform with natural language understanding and conversation management.  </a:t>
            </a:r>
          </a:p>
          <a:p>
            <a:r>
              <a:rPr lang="en-IN" sz="2400" dirty="0"/>
              <a:t>          Microsoft Bot Framework: A framework for building, connecting, and deploying chatbots across various channels</a:t>
            </a:r>
            <a:r>
              <a:rPr lang="en-IN" dirty="0"/>
              <a:t>.</a:t>
            </a:r>
          </a:p>
        </p:txBody>
      </p:sp>
    </p:spTree>
    <p:extLst>
      <p:ext uri="{BB962C8B-B14F-4D97-AF65-F5344CB8AC3E}">
        <p14:creationId xmlns:p14="http://schemas.microsoft.com/office/powerpoint/2010/main" val="2950116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80E9-B500-A916-A646-9E40E41F1368}"/>
              </a:ext>
            </a:extLst>
          </p:cNvPr>
          <p:cNvSpPr>
            <a:spLocks noGrp="1"/>
          </p:cNvSpPr>
          <p:nvPr>
            <p:ph type="title"/>
          </p:nvPr>
        </p:nvSpPr>
        <p:spPr>
          <a:xfrm>
            <a:off x="838200" y="1"/>
            <a:ext cx="10515600" cy="995679"/>
          </a:xfrm>
        </p:spPr>
        <p:txBody>
          <a:bodyPr/>
          <a:lstStyle/>
          <a:p>
            <a:pPr algn="ctr"/>
            <a:r>
              <a:rPr lang="en-IN"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C07B1550-2D75-B05C-EB65-619C03511606}"/>
              </a:ext>
            </a:extLst>
          </p:cNvPr>
          <p:cNvSpPr>
            <a:spLocks noGrp="1"/>
          </p:cNvSpPr>
          <p:nvPr>
            <p:ph idx="1"/>
          </p:nvPr>
        </p:nvSpPr>
        <p:spPr>
          <a:xfrm>
            <a:off x="838200" y="1066958"/>
            <a:ext cx="10515600" cy="4724083"/>
          </a:xfrm>
        </p:spPr>
        <p:txBody>
          <a:bodyPr/>
          <a:lstStyle/>
          <a:p>
            <a:r>
              <a:rPr lang="en-US" dirty="0"/>
              <a:t>In conclusion, chatbots are a powerful and versatile technology with the potential to revolutionize customer support, automate tasks, and enhance user experiences. As AI and natural language processing continue to advance, chatbots are becoming increasingly sophisticated and capable of handling a wide range of </a:t>
            </a:r>
            <a:r>
              <a:rPr lang="en-US" dirty="0" err="1"/>
              <a:t>interactions.Chatbots</a:t>
            </a:r>
            <a:r>
              <a:rPr lang="en-US" dirty="0"/>
              <a:t> provide a natural and intuitive way for users to interact with technology through text or voice conversations. They can automate routine tasks, answer common queries, and provide 24/7 support, reducing the need for human intervention. Chatbots can handle multiple conversations simultaneously, making them highly efficient and scalable for businesses.</a:t>
            </a:r>
            <a:endParaRPr lang="en-IN" dirty="0"/>
          </a:p>
        </p:txBody>
      </p:sp>
    </p:spTree>
    <p:extLst>
      <p:ext uri="{BB962C8B-B14F-4D97-AF65-F5344CB8AC3E}">
        <p14:creationId xmlns:p14="http://schemas.microsoft.com/office/powerpoint/2010/main" val="4008572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834</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Batang</vt:lpstr>
      <vt:lpstr>Abadi Extra Light</vt:lpstr>
      <vt:lpstr>Aharoni</vt:lpstr>
      <vt:lpstr>Arial</vt:lpstr>
      <vt:lpstr>Arial Black</vt:lpstr>
      <vt:lpstr>Calibri</vt:lpstr>
      <vt:lpstr>Calibri Light</vt:lpstr>
      <vt:lpstr>Office Theme</vt:lpstr>
      <vt:lpstr>ANNA UNIVERSITY REGIONAL CAMPUS COIMBATORE</vt:lpstr>
      <vt:lpstr>CHATBOT DEPLOYMENT WITH IBM CLOUD WATSON ASSISTANT</vt:lpstr>
      <vt:lpstr>ABSTRACT</vt:lpstr>
      <vt:lpstr>PROBLEM DEFINITION</vt:lpstr>
      <vt:lpstr>SYSTEM MODULE</vt:lpstr>
      <vt:lpstr>METHODOLOGY</vt:lpstr>
      <vt:lpstr>TOOLS</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 UNIVERSITY REGIONAL CAMPUS COIMBATORE</dc:title>
  <dc:creator>SASMITHA R</dc:creator>
  <cp:lastModifiedBy>SASMITHA R</cp:lastModifiedBy>
  <cp:revision>1</cp:revision>
  <dcterms:created xsi:type="dcterms:W3CDTF">2023-10-11T09:00:32Z</dcterms:created>
  <dcterms:modified xsi:type="dcterms:W3CDTF">2023-10-11T10:46:13Z</dcterms:modified>
</cp:coreProperties>
</file>