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45D-4E99-48E7-B475-74D726018EDE}" v="103" dt="2024-04-04T19:06:19.461"/>
    <p1510:client id="{29AFE9D0-3184-48A5-90DF-5EA8E35A8763}" v="920" dt="2024-04-04T20:59:23.803"/>
    <p1510:client id="{8499DAA7-2CBF-4116-8306-763EF94E88EB}" v="57" dt="2024-04-05T04:35:42.838"/>
    <p1510:client id="{9B8D99BF-9031-4C3F-8DB0-9204DF1689D1}" v="95" dt="2024-04-05T06:02: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ahalakshmi105/PROJECT_CODE/blob/main/MRS_imp.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sv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916564" y="2617897"/>
            <a:ext cx="8760542" cy="2129774"/>
          </a:xfrm>
        </p:spPr>
        <p:txBody>
          <a:bodyPr vert="horz" lIns="91440" tIns="91440" rIns="91440" bIns="91440" rtlCol="0" anchor="t">
            <a:noAutofit/>
          </a:bodyPr>
          <a:lstStyle/>
          <a:p>
            <a:pPr algn="l"/>
            <a:r>
              <a:rPr lang="en-US" sz="2000" dirty="0">
                <a:latin typeface="Arial"/>
                <a:cs typeface="Arial"/>
              </a:rPr>
              <a:t>Harini. k</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 e. - computer science &amp; engineering  (3</a:t>
            </a:r>
            <a:r>
              <a:rPr lang="en-US" sz="2000" baseline="30000" dirty="0">
                <a:latin typeface="Arial"/>
                <a:cs typeface="Arial"/>
              </a:rPr>
              <a:t>rd</a:t>
            </a:r>
            <a:r>
              <a:rPr lang="en-US" sz="2000" dirty="0">
                <a:latin typeface="Arial"/>
                <a:cs typeface="Arial"/>
              </a:rPr>
              <a:t> year)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Register no.: 422521104011</a:t>
            </a:r>
          </a:p>
          <a:p>
            <a:pPr algn="l"/>
            <a:r>
              <a:rPr lang="en-US" sz="2000" cap="none" dirty="0">
                <a:latin typeface="Arial"/>
                <a:ea typeface="+mn-lt"/>
                <a:cs typeface="Arial"/>
              </a:rPr>
              <a:t>NM ID. : 39091E8C0BD59DBB0A0466AAAA22A2AD</a:t>
            </a: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a:buFont typeface="Wingdings" panose="020B0604020202020204" pitchFamily="34" charset="0"/>
              <a:buChar char="v"/>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dirty="0"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r>
              <a:rPr lang="en-US" sz="1400"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Click here to see the implementation</a:t>
            </a:r>
            <a:endParaRPr lang="en-US" sz="1400" dirty="0">
              <a:solidFill>
                <a:schemeClr val="accent1">
                  <a:lumMod val="75000"/>
                </a:schemeClr>
              </a:solidFill>
              <a:latin typeface="Arial"/>
              <a:cs typeface="Arial"/>
            </a:endParaRP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3"/>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4"/>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1036767" y="1719069"/>
            <a:ext cx="10393604" cy="2975138"/>
          </a:xfrm>
        </p:spPr>
        <p:txBody>
          <a:bodyPr>
            <a:noAutofit/>
          </a:bodyPr>
          <a:lstStyle/>
          <a:p>
            <a:br>
              <a:rPr lang="en-US" b="1" dirty="0">
                <a:solidFill>
                  <a:schemeClr val="tx1"/>
                </a:solidFill>
                <a:latin typeface="Arial"/>
                <a:cs typeface="Arial"/>
              </a:rPr>
            </a:br>
            <a:r>
              <a:rPr lang="en-US" b="1" dirty="0">
                <a:solidFill>
                  <a:schemeClr val="tx1"/>
                </a:solidFill>
                <a:latin typeface="Arial"/>
                <a:ea typeface="+mj-lt"/>
                <a:cs typeface="Arial"/>
              </a:rPr>
              <a:t>A DEEP LEARNING APPROACH TO MOVIE RECOMMENDATION SYSTEMS USING MATRIX FACTORIZATION </a:t>
            </a:r>
            <a:endParaRPr lang="en-US"/>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
        <p:nvSpPr>
          <p:cNvPr id="3" name="TextBox 2">
            <a:extLst>
              <a:ext uri="{FF2B5EF4-FFF2-40B4-BE49-F238E27FC236}">
                <a16:creationId xmlns:a16="http://schemas.microsoft.com/office/drawing/2014/main" id="{916B12C9-A9D5-E385-314A-24CD59D7B491}"/>
              </a:ext>
            </a:extLst>
          </p:cNvPr>
          <p:cNvSpPr txBox="1"/>
          <p:nvPr/>
        </p:nvSpPr>
        <p:spPr>
          <a:xfrm>
            <a:off x="3896903" y="1721449"/>
            <a:ext cx="495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solidFill>
                  <a:schemeClr val="accent1">
                    <a:lumMod val="75000"/>
                  </a:schemeClr>
                </a:solidFill>
                <a:latin typeface="Rockwell"/>
                <a:cs typeface="Arial"/>
              </a:rPr>
              <a:t>Project TITLE</a:t>
            </a:r>
            <a:endParaRPr lang="en-US" sz="3600" dirty="0">
              <a:solidFill>
                <a:schemeClr val="accent1">
                  <a:lumMod val="75000"/>
                </a:schemeClr>
              </a:solidFill>
              <a:latin typeface="Rockwell"/>
            </a:endParaRPr>
          </a:p>
        </p:txBody>
      </p:sp>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1451579" y="804519"/>
            <a:ext cx="92912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Model Performance Visualization:</a:t>
            </a:r>
          </a:p>
        </p:txBody>
      </p:sp>
      <p:grpSp>
        <p:nvGrpSpPr>
          <p:cNvPr id="27" name="Group 26">
            <a:extLst>
              <a:ext uri="{FF2B5EF4-FFF2-40B4-BE49-F238E27FC236}">
                <a16:creationId xmlns:a16="http://schemas.microsoft.com/office/drawing/2014/main" id="{C852F129-2CA6-47B2-A0C4-4EBC81B75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29" y="2012810"/>
            <a:ext cx="4954208" cy="3453535"/>
            <a:chOff x="1459129" y="2012810"/>
            <a:chExt cx="4954208" cy="3453535"/>
          </a:xfrm>
        </p:grpSpPr>
        <p:sp>
          <p:nvSpPr>
            <p:cNvPr id="14" name="Rectangle 13">
              <a:extLst>
                <a:ext uri="{FF2B5EF4-FFF2-40B4-BE49-F238E27FC236}">
                  <a16:creationId xmlns:a16="http://schemas.microsoft.com/office/drawing/2014/main" id="{6BE64C54-534C-4E67-8BF6-C6CE0E0E3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F369C9-9394-493F-B91A-7513724EB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rotWithShape="1">
          <a:blip r:embed="rId3"/>
          <a:srcRect t="4400" r="3" b="5012"/>
          <a:stretch/>
        </p:blipFill>
        <p:spPr>
          <a:xfrm>
            <a:off x="1635739" y="2174242"/>
            <a:ext cx="4613872" cy="3124351"/>
          </a:xfrm>
          <a:prstGeom prst="rect">
            <a:avLst/>
          </a:prstGeom>
        </p:spPr>
      </p:pic>
      <p:sp>
        <p:nvSpPr>
          <p:cNvPr id="6" name="TextBox 5">
            <a:extLst>
              <a:ext uri="{FF2B5EF4-FFF2-40B4-BE49-F238E27FC236}">
                <a16:creationId xmlns:a16="http://schemas.microsoft.com/office/drawing/2014/main" id="{18C6487A-1DFB-BE34-C8C2-40D88DE0CDED}"/>
              </a:ext>
            </a:extLst>
          </p:cNvPr>
          <p:cNvSpPr txBox="1"/>
          <p:nvPr/>
        </p:nvSpPr>
        <p:spPr>
          <a:xfrm>
            <a:off x="6903337" y="2015734"/>
            <a:ext cx="3839457"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A bar chart  was created to visualize the Mean Squared Error (MSE) or Root Mean Squared Error (RMSE) of our deep matrix factorization model compared to a baseline model (e.g., simple average rating). Lower MSE/RMSE indicates better performance.</a:t>
            </a:r>
          </a:p>
        </p:txBody>
      </p:sp>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a:cs typeface="Arial"/>
              </a:rPr>
              <a:t>The chart allows for a quick comparison of model performance. Our deep matrix factorization model achieved an MSE/RMSE of [model's value], while the baseline model yielded [baseline's value]. This suggests our model offers more accurate movie rating predictions.</a:t>
            </a: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Rockwell"/>
                <a:cs typeface="Arial"/>
              </a:rPr>
              <a:t>CONCLUSION</a:t>
            </a:r>
            <a:endParaRPr lang="en-US" sz="3200" b="1" dirty="0">
              <a:solidFill>
                <a:schemeClr val="accent1">
                  <a:lumMod val="75000"/>
                </a:schemeClr>
              </a:solidFill>
              <a:latin typeface="Rockwe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Rockwel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Rockwell"/>
                <a:cs typeface="Arial"/>
              </a:rPr>
              <a:t>        </a:t>
            </a:r>
            <a:r>
              <a:rPr lang="en-US" sz="3600" b="1" dirty="0">
                <a:solidFill>
                  <a:schemeClr val="accent1">
                    <a:lumMod val="75000"/>
                  </a:schemeClr>
                </a:solidFill>
                <a:latin typeface="Rockwel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382</TotalTime>
  <Words>2316</Words>
  <Application>Microsoft Office PowerPoint</Application>
  <PresentationFormat>Widescreen</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 A DEEP LEARNING APPROACH TO MOVIE RECOMMENDATION SYSTEMS USING MATRIX FACTORIZATION </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Ramya S</cp:lastModifiedBy>
  <cp:revision>604</cp:revision>
  <dcterms:created xsi:type="dcterms:W3CDTF">2024-04-03T16:22:14Z</dcterms:created>
  <dcterms:modified xsi:type="dcterms:W3CDTF">2024-04-05T06:02:24Z</dcterms:modified>
</cp:coreProperties>
</file>