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248329-F004-4EDB-B108-D208DDCAA0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248329-F004-4EDB-B108-D208DDCAA0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48329-F004-4EDB-B108-D208DDCAA0EA}"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F44DD-7631-4340-854A-C2CC517A5F0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docs.python.org/3/library/json.html" TargetMode="External"/><Relationship Id="rId3" Type="http://schemas.openxmlformats.org/officeDocument/2006/relationships/hyperlink" Target="https://pypi.org/project/pynput/" TargetMode="External"/><Relationship Id="rId2" Type="http://schemas.openxmlformats.org/officeDocument/2006/relationships/hyperlink" Target="https://docs.python.org/3/library/tkinter.html" TargetMode="External"/><Relationship Id="rId1" Type="http://schemas.openxmlformats.org/officeDocument/2006/relationships/hyperlink" Target="https://www.python.org/do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lstStyle/>
          <a:p>
            <a:r>
              <a:rPr lang="en-US" b="1" dirty="0">
                <a:solidFill>
                  <a:schemeClr val="accent2"/>
                </a:solidFill>
                <a:latin typeface="Times New Roman" panose="02020603050405020304" pitchFamily="18" charset="0"/>
                <a:cs typeface="Times New Roman" panose="02020603050405020304" pitchFamily="18" charset="0"/>
              </a:rPr>
              <a:t>KEYLOGGER </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p:txBody>
          <a:bodyPr>
            <a:normAutofit fontScale="90000"/>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endParaRPr lang="en-US" sz="2800" dirty="0">
              <a:solidFill>
                <a:schemeClr val="accent2">
                  <a:lumMod val="50000"/>
                </a:schemeClr>
              </a:solidFill>
              <a:latin typeface="Times New Roman" panose="02020603050405020304" pitchFamily="18" charset="0"/>
              <a:cs typeface="Times New Roman" panose="02020603050405020304" pitchFamily="18" charset="0"/>
            </a:endParaRPr>
          </a:p>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HARINI K -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chemeClr val="accent1"/>
                </a:solidFill>
                <a:effectLst/>
                <a:latin typeface="Times New Roman" panose="02020603050405020304" pitchFamily="18" charset="0"/>
                <a:cs typeface="Times New Roman" panose="02020603050405020304" pitchFamily="18" charset="0"/>
              </a:rPr>
              <a:t>Future Scope</a:t>
            </a:r>
            <a:endParaRPr lang="en-IN" sz="3000" b="1" i="0" dirty="0">
              <a:solidFill>
                <a:schemeClr val="accent1"/>
              </a:solidFill>
              <a:effectLst/>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endParaRPr lang="en-IN" sz="2400"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chemeClr val="accent1"/>
                </a:solidFill>
                <a:effectLst/>
                <a:latin typeface="Times New Roman" panose="02020603050405020304" pitchFamily="18" charset="0"/>
                <a:cs typeface="Times New Roman" panose="02020603050405020304" pitchFamily="18" charset="0"/>
              </a:rPr>
              <a:t>References</a:t>
            </a:r>
            <a:br>
              <a:rPr lang="fr-FR" b="0" i="0" dirty="0">
                <a:solidFill>
                  <a:schemeClr val="accent1"/>
                </a:solidFill>
                <a:effectLst/>
                <a:latin typeface="Söhne"/>
              </a:rPr>
            </a:br>
            <a:endParaRPr lang="fr-FR" b="0" i="0" dirty="0">
              <a:solidFill>
                <a:schemeClr val="accent1"/>
              </a:solidFill>
              <a:effectLst/>
              <a:latin typeface="Söhne"/>
            </a:endParaRPr>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1"/>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2"/>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3"/>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4"/>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OUTLINE</a:t>
            </a:r>
            <a:endParaRPr lang="en-US" sz="3000" b="1" dirty="0">
              <a:solidFill>
                <a:schemeClr val="accent2"/>
              </a:solidFill>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677334" y="609600"/>
            <a:ext cx="8596668" cy="1320800"/>
          </a:xfrm>
        </p:spPr>
        <p:txBody>
          <a:bodyPr>
            <a:normAutofit/>
          </a:bodyPr>
          <a:lstStyle/>
          <a:p>
            <a:r>
              <a:rPr lang="en-US" sz="3000" b="1" i="0" dirty="0">
                <a:solidFill>
                  <a:schemeClr val="accent2"/>
                </a:solidFill>
                <a:effectLst/>
                <a:latin typeface="Times New Roman" panose="02020603050405020304" pitchFamily="18" charset="0"/>
                <a:cs typeface="Times New Roman" panose="02020603050405020304" pitchFamily="18" charset="0"/>
              </a:rPr>
              <a:t>User Problem Statement</a:t>
            </a:r>
            <a:r>
              <a:rPr lang="en-US" sz="3000" b="0" i="0" dirty="0">
                <a:solidFill>
                  <a:schemeClr val="accent2"/>
                </a:solidFill>
                <a:effectLst/>
                <a:latin typeface="Times New Roman" panose="02020603050405020304" pitchFamily="18" charset="0"/>
                <a:cs typeface="Times New Roman" panose="02020603050405020304" pitchFamily="18" charset="0"/>
              </a:rPr>
              <a:t> </a:t>
            </a:r>
            <a:endParaRPr lang="en-US" sz="3000" b="0" i="0" dirty="0">
              <a:solidFill>
                <a:schemeClr val="accent2"/>
              </a:solidFill>
              <a:effectLst/>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999808" y="633270"/>
            <a:ext cx="10515600" cy="1325563"/>
          </a:xfrm>
        </p:spPr>
        <p:txBody>
          <a:bodyPr>
            <a:normAutofit/>
          </a:bodyPr>
          <a:lstStyle/>
          <a:p>
            <a:r>
              <a:rPr lang="en-US" sz="3000" b="1" cap="none" dirty="0">
                <a:solidFill>
                  <a:schemeClr val="accent1"/>
                </a:solidFill>
                <a:latin typeface="Times New Roman" panose="02020603050405020304" pitchFamily="18" charset="0"/>
                <a:cs typeface="Times New Roman" panose="02020603050405020304" pitchFamily="18" charset="0"/>
              </a:rPr>
              <a:t>PROPOSED SYSTEM/SOLUTION</a:t>
            </a:r>
            <a:endParaRPr lang="en-US" sz="3000" b="1" cap="none" dirty="0">
              <a:solidFill>
                <a:schemeClr val="accent1"/>
              </a:solidFill>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solidFill>
                  <a:schemeClr val="accent2"/>
                </a:solidFill>
                <a:latin typeface="Times New Roman" panose="02020603050405020304" pitchFamily="18" charset="0"/>
                <a:cs typeface="Times New Roman" panose="02020603050405020304" pitchFamily="18" charset="0"/>
              </a:rPr>
              <a:t>System approach[contd]</a:t>
            </a:r>
            <a:endParaRPr lang="en-US" sz="2800" b="1" dirty="0">
              <a:solidFill>
                <a:schemeClr val="accent2"/>
              </a:solidFill>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br>
            <a:endParaRPr kumimoji="0" lang="en-US" altLang="en-US" sz="3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solidFill>
                  <a:schemeClr val="accent2"/>
                </a:solidFill>
                <a:latin typeface="Times New Roman" panose="02020603050405020304" pitchFamily="18" charset="0"/>
                <a:cs typeface="Times New Roman" panose="02020603050405020304" pitchFamily="18" charset="0"/>
              </a:rPr>
              <a:t>Result</a:t>
            </a:r>
            <a:endParaRPr lang="en-US" sz="3000" b="1" dirty="0">
              <a:solidFill>
                <a:schemeClr val="accent2"/>
              </a:solidFill>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1"/>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CONCLUSION</a:t>
            </a:r>
            <a:endParaRPr kumimoji="0" lang="en-US" altLang="en-US" sz="30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3661</Words>
  <Application>WPS Presentation</Application>
  <PresentationFormat>Widescreen</PresentationFormat>
  <Paragraphs>85</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3</vt:lpstr>
      <vt:lpstr>Arial</vt:lpstr>
      <vt:lpstr>Times New Roman</vt:lpstr>
      <vt:lpstr>Söhne</vt:lpstr>
      <vt:lpstr>Segoe Print</vt:lpstr>
      <vt:lpstr>Microsoft YaHei</vt:lpstr>
      <vt:lpstr>Arial Unicode MS</vt:lpstr>
      <vt:lpstr>Trebuchet MS</vt:lpstr>
      <vt:lpstr>Calibri</vt:lpstr>
      <vt:lpstr>Facet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aarua</cp:lastModifiedBy>
  <cp:revision>10</cp:revision>
  <dcterms:created xsi:type="dcterms:W3CDTF">2024-04-04T03:06:00Z</dcterms:created>
  <dcterms:modified xsi:type="dcterms:W3CDTF">2024-05-06T14:46:29Z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28338601868E4A8D839B8037C5CE13CF_13</vt:lpwstr>
  </property>
  <property fmtid="{D5CDD505-2E9C-101B-9397-08002B2CF9AE}" pid="3" name="KSOProductBuildVer">
    <vt:lpwstr>1033-12.2.0.16731</vt:lpwstr>
  </property>
</Properties>
</file>