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custDataLst>
    <p:tags r:id="rId12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tags" Target="tags/tag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C2E3AAA-09ED-49D3-8DE1-9E202F32B67C}" type="datetimeFigureOut">
              <a:rPr lang="en-US" smtClean="0"/>
              <a:pPr/>
              <a:t>10/10/2014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C87275-89D0-4AE0-8820-E3878CA44AE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718861"/>
          </a:xfrm>
        </p:spPr>
        <p:txBody>
          <a:bodyPr/>
          <a:lstStyle/>
          <a:p>
            <a:r>
              <a:rPr lang="en-US" dirty="0" smtClean="0"/>
              <a:t>SALARY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86124"/>
            <a:ext cx="8458200" cy="135732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COMPENSATION AND BENEFITS</a:t>
            </a:r>
            <a:endParaRPr lang="en-US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6"/>
            <a:ext cx="7772400" cy="2857521"/>
          </a:xfrm>
        </p:spPr>
        <p:txBody>
          <a:bodyPr/>
          <a:lstStyle/>
          <a:p>
            <a:r>
              <a:rPr lang="en-IN" dirty="0" smtClean="0"/>
              <a:t>SALARY SURVEY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4557722" cy="19240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500174"/>
            <a:ext cx="797754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Meaning of Salary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 </a:t>
            </a:r>
            <a:r>
              <a:rPr lang="en-IN" b="1" dirty="0" smtClean="0"/>
              <a:t>            Surveys collecting information about employee compensation </a:t>
            </a:r>
            <a:r>
              <a:rPr lang="en-IN" b="1" dirty="0" smtClean="0"/>
              <a:t> </a:t>
            </a:r>
            <a:r>
              <a:rPr lang="en-IN" b="1" dirty="0" smtClean="0"/>
              <a:t>including salary and benefits , are commonly called salary survey</a:t>
            </a:r>
            <a:endParaRPr lang="en-IN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Objectives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8954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To compare or draft company HR policy</a:t>
            </a:r>
          </a:p>
          <a:p>
            <a:r>
              <a:rPr lang="en-IN" sz="2800" b="1" dirty="0" smtClean="0"/>
              <a:t>To find out the income level of similar industry.</a:t>
            </a:r>
          </a:p>
          <a:p>
            <a:r>
              <a:rPr lang="en-IN" sz="2800" b="1" dirty="0" smtClean="0"/>
              <a:t>To understand wage differentiations</a:t>
            </a:r>
          </a:p>
          <a:p>
            <a:r>
              <a:rPr lang="en-IN" sz="2800" b="1" dirty="0" smtClean="0"/>
              <a:t>To examine the competitiveness of entry level employees</a:t>
            </a:r>
          </a:p>
          <a:p>
            <a:r>
              <a:rPr lang="en-IN" sz="2800" b="1" dirty="0" smtClean="0"/>
              <a:t>To increase employees satisfaction and morale</a:t>
            </a:r>
          </a:p>
          <a:p>
            <a:r>
              <a:rPr lang="en-US" sz="2800" b="1" dirty="0" smtClean="0"/>
              <a:t>To learn about  the benefits</a:t>
            </a:r>
            <a:endParaRPr lang="en-IN" sz="2800" b="1" dirty="0" smtClean="0"/>
          </a:p>
          <a:p>
            <a:r>
              <a:rPr lang="en-IN" sz="2800" b="1" dirty="0" smtClean="0"/>
              <a:t>To resolve existing labour problems concerning compensation. </a:t>
            </a:r>
            <a:endParaRPr lang="en-IN" sz="28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salary survey</a:t>
            </a:r>
            <a:endParaRPr lang="en-IN" dirty="0"/>
          </a:p>
        </p:txBody>
      </p:sp>
      <p:pic>
        <p:nvPicPr>
          <p:cNvPr id="4098" name="Picture 2" descr="C:\Users\bhavyashree shetty\Downloads\Somewhere Else\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6786610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Planning </a:t>
            </a:r>
          </a:p>
          <a:p>
            <a:r>
              <a:rPr lang="en-IN" b="1" dirty="0" smtClean="0"/>
              <a:t>Source and sample selection</a:t>
            </a:r>
          </a:p>
          <a:p>
            <a:r>
              <a:rPr lang="en-IN" b="1" dirty="0" smtClean="0"/>
              <a:t>Conducting surveys</a:t>
            </a:r>
          </a:p>
          <a:p>
            <a:r>
              <a:rPr lang="en-IN" b="1" dirty="0" smtClean="0"/>
              <a:t>Analysing and interpreting data</a:t>
            </a:r>
          </a:p>
          <a:p>
            <a:r>
              <a:rPr lang="en-IN" b="1" dirty="0" smtClean="0"/>
              <a:t>Concluding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salary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Helps in maintaining equity</a:t>
            </a:r>
          </a:p>
          <a:p>
            <a:r>
              <a:rPr lang="en-IN" b="1" dirty="0" smtClean="0"/>
              <a:t>Act as basis for decision making</a:t>
            </a:r>
          </a:p>
          <a:p>
            <a:r>
              <a:rPr lang="en-IN" b="1" dirty="0" smtClean="0"/>
              <a:t>Assists in setting compensation policy</a:t>
            </a:r>
          </a:p>
          <a:p>
            <a:r>
              <a:rPr lang="en-IN" b="1" dirty="0" smtClean="0"/>
              <a:t>Identifies key job position</a:t>
            </a:r>
          </a:p>
          <a:p>
            <a:r>
              <a:rPr lang="en-IN" b="1" dirty="0" smtClean="0"/>
              <a:t>Provides information about new trends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7.xml" val="4120607588"/>
  <p:tag name="ppt/slides/slide3.xml" val="3452151975"/>
  <p:tag name="ppt/slides/slide6.xml" val="310028300"/>
  <p:tag name="ppt/slides/slide4.xml" val="4105333380"/>
  <p:tag name="ppt/slides/slide1.xml" val="3448270357"/>
  <p:tag name="ppt/slides/slide5.xml" val="3118250380"/>
  <p:tag name="ppt/slides/slide2.xml" val="2352408389"/>
  <p:tag name="ppt/slideLayouts/slideLayout10.xml" val="2582323443"/>
  <p:tag name="ppt/slideLayouts/slideLayout3.xml" val="3956287386"/>
  <p:tag name="ppt/slideLayouts/slideLayout2.xml" val="4128983177"/>
  <p:tag name="ppt/slideLayouts/slideLayout1.xml" val="3728196978"/>
  <p:tag name="ppt/slideMasters/slideMaster1.xml" val="2579740378"/>
  <p:tag name="ppt/slideLayouts/slideLayout11.xml" val="2555757216"/>
  <p:tag name="ppt/slideLayouts/slideLayout4.xml" val="3345285510"/>
  <p:tag name="ppt/slideLayouts/slideLayout6.xml" val="3867097336"/>
  <p:tag name="ppt/slideLayouts/slideLayout9.xml" val="296380908"/>
  <p:tag name="ppt/slideLayouts/slideLayout8.xml" val="2120825153"/>
  <p:tag name="ppt/slideLayouts/slideLayout7.xml" val="1480377269"/>
  <p:tag name="ppt/slideLayouts/slideLayout5.xml" val="525607349"/>
  <p:tag name="ppt/theme/theme1.xml" val="3409994478"/>
  <p:tag name="ppt/media/image1.jpeg" val="3752100539"/>
  <p:tag name="ppt/media/image2.jpeg" val="2800631276"/>
  <p:tag name="ppt/media/image3.jpeg" val="1927874540"/>
  <p:tag name="ppt/media/image4.jpeg" val="20464162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