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68" r:id="rId1"/>
  </p:sldMasterIdLst>
  <p:notesMasterIdLst>
    <p:notesMasterId r:id="rId3"/>
  </p:notesMasterIdLst>
  <p:sldIdLst>
    <p:sldId id="265" r:id="rId2"/>
  </p:sldIdLst>
  <p:sldSz cx="30275213" cy="21383625"/>
  <p:notesSz cx="6858000" cy="9144000"/>
  <p:embeddedFontLst>
    <p:embeddedFont>
      <p:font typeface="Franklin Gothic Medium Cond" panose="020B0606030402020204" pitchFamily="34" charset="0"/>
      <p:regular r:id="rId4"/>
    </p:embeddedFont>
    <p:embeddedFont>
      <p:font typeface="Gill Sans MT" panose="020B0502020104020203" pitchFamily="34" charset="77"/>
      <p:regular r:id="rId5"/>
      <p:bold r:id="rId6"/>
      <p:italic r:id="rId7"/>
      <p:boldItalic r:id="rId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5" userDrawn="1">
          <p15:clr>
            <a:srgbClr val="A4A3A4"/>
          </p15:clr>
        </p15:guide>
        <p15:guide id="2" pos="62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EEE9DD"/>
    <a:srgbClr val="1985C1"/>
    <a:srgbClr val="9CCBEC"/>
    <a:srgbClr val="679ED6"/>
    <a:srgbClr val="22427C"/>
    <a:srgbClr val="AC463C"/>
    <a:srgbClr val="B45858"/>
    <a:srgbClr val="F4CAD5"/>
    <a:srgbClr val="AB79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585D6D-C712-ED4C-BAC2-1A4191F082E4}" v="2" dt="2024-02-13T13:41:19.1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34" autoAdjust="0"/>
    <p:restoredTop sz="94510" autoAdjust="0"/>
  </p:normalViewPr>
  <p:slideViewPr>
    <p:cSldViewPr>
      <p:cViewPr varScale="1">
        <p:scale>
          <a:sx n="35" d="100"/>
          <a:sy n="35" d="100"/>
        </p:scale>
        <p:origin x="2208" y="208"/>
      </p:cViewPr>
      <p:guideLst>
        <p:guide orient="horz" pos="2175"/>
        <p:guide pos="627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heme" Target="theme/theme1.xml"/><Relationship Id="rId5" Type="http://schemas.openxmlformats.org/officeDocument/2006/relationships/font" Target="fonts/font2.fntdata"/><Relationship Id="rId10"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u, Harini" userId="7874dcac-c793-4a4f-93d4-2ac902819b0b" providerId="ADAL" clId="{14585D6D-C712-ED4C-BAC2-1A4191F082E4}"/>
    <pc:docChg chg="custSel modSld">
      <pc:chgData name="Madhu, Harini" userId="7874dcac-c793-4a4f-93d4-2ac902819b0b" providerId="ADAL" clId="{14585D6D-C712-ED4C-BAC2-1A4191F082E4}" dt="2024-02-13T13:41:24.704" v="240" actId="5793"/>
      <pc:docMkLst>
        <pc:docMk/>
      </pc:docMkLst>
      <pc:sldChg chg="modSp mod">
        <pc:chgData name="Madhu, Harini" userId="7874dcac-c793-4a4f-93d4-2ac902819b0b" providerId="ADAL" clId="{14585D6D-C712-ED4C-BAC2-1A4191F082E4}" dt="2024-02-13T13:41:24.704" v="240" actId="5793"/>
        <pc:sldMkLst>
          <pc:docMk/>
          <pc:sldMk cId="2048300339" sldId="265"/>
        </pc:sldMkLst>
        <pc:spChg chg="mod">
          <ac:chgData name="Madhu, Harini" userId="7874dcac-c793-4a4f-93d4-2ac902819b0b" providerId="ADAL" clId="{14585D6D-C712-ED4C-BAC2-1A4191F082E4}" dt="2024-02-13T13:39:04.389" v="164" actId="20577"/>
          <ac:spMkLst>
            <pc:docMk/>
            <pc:sldMk cId="2048300339" sldId="265"/>
            <ac:spMk id="8" creationId="{C9F44EDE-1731-985A-3C5A-5825F13FA25B}"/>
          </ac:spMkLst>
        </pc:spChg>
        <pc:spChg chg="mod">
          <ac:chgData name="Madhu, Harini" userId="7874dcac-c793-4a4f-93d4-2ac902819b0b" providerId="ADAL" clId="{14585D6D-C712-ED4C-BAC2-1A4191F082E4}" dt="2024-02-13T13:41:24.704" v="240" actId="5793"/>
          <ac:spMkLst>
            <pc:docMk/>
            <pc:sldMk cId="2048300339" sldId="265"/>
            <ac:spMk id="9" creationId="{101606FE-9CCD-81B9-34A4-2390F824784D}"/>
          </ac:spMkLst>
        </pc:spChg>
        <pc:spChg chg="mod">
          <ac:chgData name="Madhu, Harini" userId="7874dcac-c793-4a4f-93d4-2ac902819b0b" providerId="ADAL" clId="{14585D6D-C712-ED4C-BAC2-1A4191F082E4}" dt="2024-02-13T13:40:45.269" v="234" actId="1076"/>
          <ac:spMkLst>
            <pc:docMk/>
            <pc:sldMk cId="2048300339" sldId="265"/>
            <ac:spMk id="14" creationId="{2A8BEC03-595C-DD42-E34B-B4038CE76AAF}"/>
          </ac:spMkLst>
        </pc:spChg>
        <pc:spChg chg="mod">
          <ac:chgData name="Madhu, Harini" userId="7874dcac-c793-4a4f-93d4-2ac902819b0b" providerId="ADAL" clId="{14585D6D-C712-ED4C-BAC2-1A4191F082E4}" dt="2024-02-13T13:40:51.993" v="235" actId="1076"/>
          <ac:spMkLst>
            <pc:docMk/>
            <pc:sldMk cId="2048300339" sldId="265"/>
            <ac:spMk id="23" creationId="{C306B4F5-0829-5FC4-DF9C-2105D779B718}"/>
          </ac:spMkLst>
        </pc:spChg>
        <pc:graphicFrameChg chg="mod">
          <ac:chgData name="Madhu, Harini" userId="7874dcac-c793-4a4f-93d4-2ac902819b0b" providerId="ADAL" clId="{14585D6D-C712-ED4C-BAC2-1A4191F082E4}" dt="2024-02-13T13:40:56.456" v="236" actId="1076"/>
          <ac:graphicFrameMkLst>
            <pc:docMk/>
            <pc:sldMk cId="2048300339" sldId="265"/>
            <ac:graphicFrameMk id="22" creationId="{F8215AD7-C331-B3DB-5B6F-BB8ADB8671D3}"/>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693459-9CD8-3C43-BF92-B1F80AC167DE}" type="doc">
      <dgm:prSet loTypeId="urn:microsoft.com/office/officeart/2005/8/layout/cycle6" loCatId="" qsTypeId="urn:microsoft.com/office/officeart/2005/8/quickstyle/simple1" qsCatId="simple" csTypeId="urn:microsoft.com/office/officeart/2005/8/colors/accent0_1" csCatId="mainScheme" phldr="1"/>
      <dgm:spPr/>
      <dgm:t>
        <a:bodyPr/>
        <a:lstStyle/>
        <a:p>
          <a:endParaRPr lang="en-GB"/>
        </a:p>
      </dgm:t>
    </dgm:pt>
    <dgm:pt modelId="{B0DC7899-D9C2-5444-99C6-0300FB7CB646}">
      <dgm:prSet phldrT="[Text]"/>
      <dgm:spPr/>
      <dgm:t>
        <a:bodyPr/>
        <a:lstStyle/>
        <a:p>
          <a:r>
            <a:rPr lang="en-GB" dirty="0"/>
            <a:t>Lack of professional support </a:t>
          </a:r>
        </a:p>
      </dgm:t>
    </dgm:pt>
    <dgm:pt modelId="{1199CC81-EC35-284F-B1F2-EAB55B0A9BDE}" type="parTrans" cxnId="{BC1641C0-91C8-7949-A41D-6E550D0E621E}">
      <dgm:prSet/>
      <dgm:spPr/>
      <dgm:t>
        <a:bodyPr/>
        <a:lstStyle/>
        <a:p>
          <a:endParaRPr lang="en-GB"/>
        </a:p>
      </dgm:t>
    </dgm:pt>
    <dgm:pt modelId="{662FC732-2550-BC49-A896-2C0BE2FA8B63}" type="sibTrans" cxnId="{BC1641C0-91C8-7949-A41D-6E550D0E621E}">
      <dgm:prSet/>
      <dgm:spPr/>
      <dgm:t>
        <a:bodyPr/>
        <a:lstStyle/>
        <a:p>
          <a:endParaRPr lang="en-GB"/>
        </a:p>
      </dgm:t>
    </dgm:pt>
    <dgm:pt modelId="{2E2F135B-FB60-9A44-AC2B-FE1A2909E02A}">
      <dgm:prSet phldrT="[Text]"/>
      <dgm:spPr/>
      <dgm:t>
        <a:bodyPr/>
        <a:lstStyle/>
        <a:p>
          <a:r>
            <a:rPr lang="en-GB" dirty="0"/>
            <a:t>Limited awareness and understanding of technology  </a:t>
          </a:r>
        </a:p>
      </dgm:t>
    </dgm:pt>
    <dgm:pt modelId="{DED4F29C-E277-C640-840A-6558776A6947}" type="parTrans" cxnId="{A9022AC9-F8A3-7B40-A37B-BAD87BD382B6}">
      <dgm:prSet/>
      <dgm:spPr/>
      <dgm:t>
        <a:bodyPr/>
        <a:lstStyle/>
        <a:p>
          <a:endParaRPr lang="en-GB"/>
        </a:p>
      </dgm:t>
    </dgm:pt>
    <dgm:pt modelId="{E020D186-1935-714F-86E1-6024CF467608}" type="sibTrans" cxnId="{A9022AC9-F8A3-7B40-A37B-BAD87BD382B6}">
      <dgm:prSet/>
      <dgm:spPr/>
      <dgm:t>
        <a:bodyPr/>
        <a:lstStyle/>
        <a:p>
          <a:endParaRPr lang="en-GB"/>
        </a:p>
      </dgm:t>
    </dgm:pt>
    <dgm:pt modelId="{F61D87DF-0A66-4D4B-A1F7-64B944E21DAC}">
      <dgm:prSet phldrT="[Text]"/>
      <dgm:spPr/>
      <dgm:t>
        <a:bodyPr/>
        <a:lstStyle/>
        <a:p>
          <a:r>
            <a:rPr lang="en-GB" dirty="0"/>
            <a:t>Safety </a:t>
          </a:r>
        </a:p>
      </dgm:t>
    </dgm:pt>
    <dgm:pt modelId="{CDCA1C6D-F7D2-3B4C-9982-EF1FDF9BA752}" type="parTrans" cxnId="{F7C29A36-DC83-9042-AE64-E4D2F11D8E78}">
      <dgm:prSet/>
      <dgm:spPr/>
      <dgm:t>
        <a:bodyPr/>
        <a:lstStyle/>
        <a:p>
          <a:endParaRPr lang="en-GB"/>
        </a:p>
      </dgm:t>
    </dgm:pt>
    <dgm:pt modelId="{98302311-6E40-584D-BEF7-BFD50FAF9FCE}" type="sibTrans" cxnId="{F7C29A36-DC83-9042-AE64-E4D2F11D8E78}">
      <dgm:prSet/>
      <dgm:spPr/>
      <dgm:t>
        <a:bodyPr/>
        <a:lstStyle/>
        <a:p>
          <a:endParaRPr lang="en-GB"/>
        </a:p>
      </dgm:t>
    </dgm:pt>
    <dgm:pt modelId="{67454F84-0EA1-104B-B723-0FDCC19A44AA}">
      <dgm:prSet phldrT="[Text]"/>
      <dgm:spPr/>
      <dgm:t>
        <a:bodyPr/>
        <a:lstStyle/>
        <a:p>
          <a:r>
            <a:rPr lang="en-GB" dirty="0"/>
            <a:t>Trust </a:t>
          </a:r>
        </a:p>
      </dgm:t>
    </dgm:pt>
    <dgm:pt modelId="{BDFAEF15-4CC4-B64E-A7BB-B1B47697CDBD}" type="parTrans" cxnId="{6B3381A7-FD11-144F-B967-89D2012C567B}">
      <dgm:prSet/>
      <dgm:spPr/>
      <dgm:t>
        <a:bodyPr/>
        <a:lstStyle/>
        <a:p>
          <a:endParaRPr lang="en-GB"/>
        </a:p>
      </dgm:t>
    </dgm:pt>
    <dgm:pt modelId="{7073EA1E-7EAE-5F4B-AB5A-7C1461593674}" type="sibTrans" cxnId="{6B3381A7-FD11-144F-B967-89D2012C567B}">
      <dgm:prSet/>
      <dgm:spPr/>
      <dgm:t>
        <a:bodyPr/>
        <a:lstStyle/>
        <a:p>
          <a:endParaRPr lang="en-GB"/>
        </a:p>
      </dgm:t>
    </dgm:pt>
    <dgm:pt modelId="{C81D2F6A-4F86-C54E-B929-873DDFF435B4}">
      <dgm:prSet phldrT="[Text]"/>
      <dgm:spPr/>
      <dgm:t>
        <a:bodyPr/>
        <a:lstStyle/>
        <a:p>
          <a:r>
            <a:rPr lang="en-GB" dirty="0"/>
            <a:t>Threat to clinical practice</a:t>
          </a:r>
        </a:p>
      </dgm:t>
    </dgm:pt>
    <dgm:pt modelId="{653C013B-A6C5-C849-A593-825B0D3279C5}" type="parTrans" cxnId="{E92C6B55-F59F-0D43-9EC7-3489B4270E07}">
      <dgm:prSet/>
      <dgm:spPr/>
      <dgm:t>
        <a:bodyPr/>
        <a:lstStyle/>
        <a:p>
          <a:endParaRPr lang="en-GB"/>
        </a:p>
      </dgm:t>
    </dgm:pt>
    <dgm:pt modelId="{64E8074A-7A7C-214B-B4D7-E578ECB52777}" type="sibTrans" cxnId="{E92C6B55-F59F-0D43-9EC7-3489B4270E07}">
      <dgm:prSet/>
      <dgm:spPr/>
      <dgm:t>
        <a:bodyPr/>
        <a:lstStyle/>
        <a:p>
          <a:endParaRPr lang="en-GB"/>
        </a:p>
      </dgm:t>
    </dgm:pt>
    <dgm:pt modelId="{A0160B84-4D60-6845-A964-BC459DF5AFB6}" type="pres">
      <dgm:prSet presAssocID="{08693459-9CD8-3C43-BF92-B1F80AC167DE}" presName="cycle" presStyleCnt="0">
        <dgm:presLayoutVars>
          <dgm:dir/>
          <dgm:resizeHandles val="exact"/>
        </dgm:presLayoutVars>
      </dgm:prSet>
      <dgm:spPr/>
    </dgm:pt>
    <dgm:pt modelId="{7D23CAD3-3B9A-1740-A650-962BDC75864A}" type="pres">
      <dgm:prSet presAssocID="{B0DC7899-D9C2-5444-99C6-0300FB7CB646}" presName="node" presStyleLbl="node1" presStyleIdx="0" presStyleCnt="5">
        <dgm:presLayoutVars>
          <dgm:bulletEnabled val="1"/>
        </dgm:presLayoutVars>
      </dgm:prSet>
      <dgm:spPr/>
    </dgm:pt>
    <dgm:pt modelId="{2899E269-6DAF-6D46-84ED-5BE0E721CB86}" type="pres">
      <dgm:prSet presAssocID="{B0DC7899-D9C2-5444-99C6-0300FB7CB646}" presName="spNode" presStyleCnt="0"/>
      <dgm:spPr/>
    </dgm:pt>
    <dgm:pt modelId="{E331249D-206F-0545-8ACE-E180DBB2604D}" type="pres">
      <dgm:prSet presAssocID="{662FC732-2550-BC49-A896-2C0BE2FA8B63}" presName="sibTrans" presStyleLbl="sibTrans1D1" presStyleIdx="0" presStyleCnt="5"/>
      <dgm:spPr/>
    </dgm:pt>
    <dgm:pt modelId="{B4419BC2-7409-4D44-84AE-6E3A660B8448}" type="pres">
      <dgm:prSet presAssocID="{2E2F135B-FB60-9A44-AC2B-FE1A2909E02A}" presName="node" presStyleLbl="node1" presStyleIdx="1" presStyleCnt="5">
        <dgm:presLayoutVars>
          <dgm:bulletEnabled val="1"/>
        </dgm:presLayoutVars>
      </dgm:prSet>
      <dgm:spPr/>
    </dgm:pt>
    <dgm:pt modelId="{DFFC7FC9-2F92-B742-9A86-41213ECFC9DA}" type="pres">
      <dgm:prSet presAssocID="{2E2F135B-FB60-9A44-AC2B-FE1A2909E02A}" presName="spNode" presStyleCnt="0"/>
      <dgm:spPr/>
    </dgm:pt>
    <dgm:pt modelId="{C6F090F4-9C40-A24C-B6DD-E162A98C181D}" type="pres">
      <dgm:prSet presAssocID="{E020D186-1935-714F-86E1-6024CF467608}" presName="sibTrans" presStyleLbl="sibTrans1D1" presStyleIdx="1" presStyleCnt="5"/>
      <dgm:spPr/>
    </dgm:pt>
    <dgm:pt modelId="{7306C14C-86DF-1C49-9518-19A31AED3108}" type="pres">
      <dgm:prSet presAssocID="{F61D87DF-0A66-4D4B-A1F7-64B944E21DAC}" presName="node" presStyleLbl="node1" presStyleIdx="2" presStyleCnt="5">
        <dgm:presLayoutVars>
          <dgm:bulletEnabled val="1"/>
        </dgm:presLayoutVars>
      </dgm:prSet>
      <dgm:spPr/>
    </dgm:pt>
    <dgm:pt modelId="{C7144B1C-2CC2-AF4B-96AD-B31E3C8605F3}" type="pres">
      <dgm:prSet presAssocID="{F61D87DF-0A66-4D4B-A1F7-64B944E21DAC}" presName="spNode" presStyleCnt="0"/>
      <dgm:spPr/>
    </dgm:pt>
    <dgm:pt modelId="{BAEC8CC6-C2AE-9D48-A56C-CE5A61825946}" type="pres">
      <dgm:prSet presAssocID="{98302311-6E40-584D-BEF7-BFD50FAF9FCE}" presName="sibTrans" presStyleLbl="sibTrans1D1" presStyleIdx="2" presStyleCnt="5"/>
      <dgm:spPr/>
    </dgm:pt>
    <dgm:pt modelId="{78564D52-8A8A-E341-B82B-6C6B4AEC3588}" type="pres">
      <dgm:prSet presAssocID="{67454F84-0EA1-104B-B723-0FDCC19A44AA}" presName="node" presStyleLbl="node1" presStyleIdx="3" presStyleCnt="5">
        <dgm:presLayoutVars>
          <dgm:bulletEnabled val="1"/>
        </dgm:presLayoutVars>
      </dgm:prSet>
      <dgm:spPr/>
    </dgm:pt>
    <dgm:pt modelId="{2981187B-4AB3-A942-8460-294F119A2696}" type="pres">
      <dgm:prSet presAssocID="{67454F84-0EA1-104B-B723-0FDCC19A44AA}" presName="spNode" presStyleCnt="0"/>
      <dgm:spPr/>
    </dgm:pt>
    <dgm:pt modelId="{28D11B84-A507-5249-ADE6-498661D5BA15}" type="pres">
      <dgm:prSet presAssocID="{7073EA1E-7EAE-5F4B-AB5A-7C1461593674}" presName="sibTrans" presStyleLbl="sibTrans1D1" presStyleIdx="3" presStyleCnt="5"/>
      <dgm:spPr/>
    </dgm:pt>
    <dgm:pt modelId="{1064D21F-2C83-9C44-BDFF-B60E6FE884B2}" type="pres">
      <dgm:prSet presAssocID="{C81D2F6A-4F86-C54E-B929-873DDFF435B4}" presName="node" presStyleLbl="node1" presStyleIdx="4" presStyleCnt="5">
        <dgm:presLayoutVars>
          <dgm:bulletEnabled val="1"/>
        </dgm:presLayoutVars>
      </dgm:prSet>
      <dgm:spPr/>
    </dgm:pt>
    <dgm:pt modelId="{9B702D35-69AF-B745-887B-128A6C668EC8}" type="pres">
      <dgm:prSet presAssocID="{C81D2F6A-4F86-C54E-B929-873DDFF435B4}" presName="spNode" presStyleCnt="0"/>
      <dgm:spPr/>
    </dgm:pt>
    <dgm:pt modelId="{872FC5A6-9C40-5A41-9F2F-95F840C9393A}" type="pres">
      <dgm:prSet presAssocID="{64E8074A-7A7C-214B-B4D7-E578ECB52777}" presName="sibTrans" presStyleLbl="sibTrans1D1" presStyleIdx="4" presStyleCnt="5"/>
      <dgm:spPr/>
    </dgm:pt>
  </dgm:ptLst>
  <dgm:cxnLst>
    <dgm:cxn modelId="{B4609F1A-2B37-0948-9AF3-F660666A3BE6}" type="presOf" srcId="{7073EA1E-7EAE-5F4B-AB5A-7C1461593674}" destId="{28D11B84-A507-5249-ADE6-498661D5BA15}" srcOrd="0" destOrd="0" presId="urn:microsoft.com/office/officeart/2005/8/layout/cycle6"/>
    <dgm:cxn modelId="{B8116722-239F-AB43-B4B1-250FB11ABE22}" type="presOf" srcId="{E020D186-1935-714F-86E1-6024CF467608}" destId="{C6F090F4-9C40-A24C-B6DD-E162A98C181D}" srcOrd="0" destOrd="0" presId="urn:microsoft.com/office/officeart/2005/8/layout/cycle6"/>
    <dgm:cxn modelId="{F7C29A36-DC83-9042-AE64-E4D2F11D8E78}" srcId="{08693459-9CD8-3C43-BF92-B1F80AC167DE}" destId="{F61D87DF-0A66-4D4B-A1F7-64B944E21DAC}" srcOrd="2" destOrd="0" parTransId="{CDCA1C6D-F7D2-3B4C-9982-EF1FDF9BA752}" sibTransId="{98302311-6E40-584D-BEF7-BFD50FAF9FCE}"/>
    <dgm:cxn modelId="{F56FC33B-A4DA-B249-8D38-62C564934517}" type="presOf" srcId="{64E8074A-7A7C-214B-B4D7-E578ECB52777}" destId="{872FC5A6-9C40-5A41-9F2F-95F840C9393A}" srcOrd="0" destOrd="0" presId="urn:microsoft.com/office/officeart/2005/8/layout/cycle6"/>
    <dgm:cxn modelId="{E84CD249-FD77-1641-A66B-DE4256EF768A}" type="presOf" srcId="{2E2F135B-FB60-9A44-AC2B-FE1A2909E02A}" destId="{B4419BC2-7409-4D44-84AE-6E3A660B8448}" srcOrd="0" destOrd="0" presId="urn:microsoft.com/office/officeart/2005/8/layout/cycle6"/>
    <dgm:cxn modelId="{E92C6B55-F59F-0D43-9EC7-3489B4270E07}" srcId="{08693459-9CD8-3C43-BF92-B1F80AC167DE}" destId="{C81D2F6A-4F86-C54E-B929-873DDFF435B4}" srcOrd="4" destOrd="0" parTransId="{653C013B-A6C5-C849-A593-825B0D3279C5}" sibTransId="{64E8074A-7A7C-214B-B4D7-E578ECB52777}"/>
    <dgm:cxn modelId="{017BA461-0E57-F14A-818B-32F6145FCB6D}" type="presOf" srcId="{F61D87DF-0A66-4D4B-A1F7-64B944E21DAC}" destId="{7306C14C-86DF-1C49-9518-19A31AED3108}" srcOrd="0" destOrd="0" presId="urn:microsoft.com/office/officeart/2005/8/layout/cycle6"/>
    <dgm:cxn modelId="{332BC273-B926-8E44-B2BA-C1E4317AA837}" type="presOf" srcId="{C81D2F6A-4F86-C54E-B929-873DDFF435B4}" destId="{1064D21F-2C83-9C44-BDFF-B60E6FE884B2}" srcOrd="0" destOrd="0" presId="urn:microsoft.com/office/officeart/2005/8/layout/cycle6"/>
    <dgm:cxn modelId="{570D0689-2BFA-2949-99E2-C5D206ED7945}" type="presOf" srcId="{B0DC7899-D9C2-5444-99C6-0300FB7CB646}" destId="{7D23CAD3-3B9A-1740-A650-962BDC75864A}" srcOrd="0" destOrd="0" presId="urn:microsoft.com/office/officeart/2005/8/layout/cycle6"/>
    <dgm:cxn modelId="{F9FEFCA6-33C6-3F4E-AE49-A925319EE708}" type="presOf" srcId="{98302311-6E40-584D-BEF7-BFD50FAF9FCE}" destId="{BAEC8CC6-C2AE-9D48-A56C-CE5A61825946}" srcOrd="0" destOrd="0" presId="urn:microsoft.com/office/officeart/2005/8/layout/cycle6"/>
    <dgm:cxn modelId="{6B3381A7-FD11-144F-B967-89D2012C567B}" srcId="{08693459-9CD8-3C43-BF92-B1F80AC167DE}" destId="{67454F84-0EA1-104B-B723-0FDCC19A44AA}" srcOrd="3" destOrd="0" parTransId="{BDFAEF15-4CC4-B64E-A7BB-B1B47697CDBD}" sibTransId="{7073EA1E-7EAE-5F4B-AB5A-7C1461593674}"/>
    <dgm:cxn modelId="{BC1641C0-91C8-7949-A41D-6E550D0E621E}" srcId="{08693459-9CD8-3C43-BF92-B1F80AC167DE}" destId="{B0DC7899-D9C2-5444-99C6-0300FB7CB646}" srcOrd="0" destOrd="0" parTransId="{1199CC81-EC35-284F-B1F2-EAB55B0A9BDE}" sibTransId="{662FC732-2550-BC49-A896-2C0BE2FA8B63}"/>
    <dgm:cxn modelId="{53DD27C3-135F-244E-B9C7-8FABEDF2581C}" type="presOf" srcId="{662FC732-2550-BC49-A896-2C0BE2FA8B63}" destId="{E331249D-206F-0545-8ACE-E180DBB2604D}" srcOrd="0" destOrd="0" presId="urn:microsoft.com/office/officeart/2005/8/layout/cycle6"/>
    <dgm:cxn modelId="{A9022AC9-F8A3-7B40-A37B-BAD87BD382B6}" srcId="{08693459-9CD8-3C43-BF92-B1F80AC167DE}" destId="{2E2F135B-FB60-9A44-AC2B-FE1A2909E02A}" srcOrd="1" destOrd="0" parTransId="{DED4F29C-E277-C640-840A-6558776A6947}" sibTransId="{E020D186-1935-714F-86E1-6024CF467608}"/>
    <dgm:cxn modelId="{26DACFCB-6732-704E-B576-20DF348F2DDC}" type="presOf" srcId="{08693459-9CD8-3C43-BF92-B1F80AC167DE}" destId="{A0160B84-4D60-6845-A964-BC459DF5AFB6}" srcOrd="0" destOrd="0" presId="urn:microsoft.com/office/officeart/2005/8/layout/cycle6"/>
    <dgm:cxn modelId="{9A50D5D1-BDDF-7442-923E-145DEA84EF95}" type="presOf" srcId="{67454F84-0EA1-104B-B723-0FDCC19A44AA}" destId="{78564D52-8A8A-E341-B82B-6C6B4AEC3588}" srcOrd="0" destOrd="0" presId="urn:microsoft.com/office/officeart/2005/8/layout/cycle6"/>
    <dgm:cxn modelId="{67D94C83-DC83-B743-B410-8BF7277ED027}" type="presParOf" srcId="{A0160B84-4D60-6845-A964-BC459DF5AFB6}" destId="{7D23CAD3-3B9A-1740-A650-962BDC75864A}" srcOrd="0" destOrd="0" presId="urn:microsoft.com/office/officeart/2005/8/layout/cycle6"/>
    <dgm:cxn modelId="{2061E8F5-CE91-194C-A9BF-95ACFA9885FB}" type="presParOf" srcId="{A0160B84-4D60-6845-A964-BC459DF5AFB6}" destId="{2899E269-6DAF-6D46-84ED-5BE0E721CB86}" srcOrd="1" destOrd="0" presId="urn:microsoft.com/office/officeart/2005/8/layout/cycle6"/>
    <dgm:cxn modelId="{6F261ECF-1D2D-1443-BDBB-B424244BDA47}" type="presParOf" srcId="{A0160B84-4D60-6845-A964-BC459DF5AFB6}" destId="{E331249D-206F-0545-8ACE-E180DBB2604D}" srcOrd="2" destOrd="0" presId="urn:microsoft.com/office/officeart/2005/8/layout/cycle6"/>
    <dgm:cxn modelId="{E61BF172-0E6B-624B-9561-5708D9594DB6}" type="presParOf" srcId="{A0160B84-4D60-6845-A964-BC459DF5AFB6}" destId="{B4419BC2-7409-4D44-84AE-6E3A660B8448}" srcOrd="3" destOrd="0" presId="urn:microsoft.com/office/officeart/2005/8/layout/cycle6"/>
    <dgm:cxn modelId="{8A683BDE-66BA-1A48-B789-870116D69DC4}" type="presParOf" srcId="{A0160B84-4D60-6845-A964-BC459DF5AFB6}" destId="{DFFC7FC9-2F92-B742-9A86-41213ECFC9DA}" srcOrd="4" destOrd="0" presId="urn:microsoft.com/office/officeart/2005/8/layout/cycle6"/>
    <dgm:cxn modelId="{EC3D1996-F352-FC43-AE8D-319CE2AD0B95}" type="presParOf" srcId="{A0160B84-4D60-6845-A964-BC459DF5AFB6}" destId="{C6F090F4-9C40-A24C-B6DD-E162A98C181D}" srcOrd="5" destOrd="0" presId="urn:microsoft.com/office/officeart/2005/8/layout/cycle6"/>
    <dgm:cxn modelId="{2B493EF8-BED3-7948-847B-AF6BC1FD2982}" type="presParOf" srcId="{A0160B84-4D60-6845-A964-BC459DF5AFB6}" destId="{7306C14C-86DF-1C49-9518-19A31AED3108}" srcOrd="6" destOrd="0" presId="urn:microsoft.com/office/officeart/2005/8/layout/cycle6"/>
    <dgm:cxn modelId="{1E1F52B4-3DF1-A645-B08E-CACCDC4A20CB}" type="presParOf" srcId="{A0160B84-4D60-6845-A964-BC459DF5AFB6}" destId="{C7144B1C-2CC2-AF4B-96AD-B31E3C8605F3}" srcOrd="7" destOrd="0" presId="urn:microsoft.com/office/officeart/2005/8/layout/cycle6"/>
    <dgm:cxn modelId="{CDF44042-326A-D84C-A18E-5906567D1F23}" type="presParOf" srcId="{A0160B84-4D60-6845-A964-BC459DF5AFB6}" destId="{BAEC8CC6-C2AE-9D48-A56C-CE5A61825946}" srcOrd="8" destOrd="0" presId="urn:microsoft.com/office/officeart/2005/8/layout/cycle6"/>
    <dgm:cxn modelId="{15109168-CD0C-514F-80D9-229279D467A3}" type="presParOf" srcId="{A0160B84-4D60-6845-A964-BC459DF5AFB6}" destId="{78564D52-8A8A-E341-B82B-6C6B4AEC3588}" srcOrd="9" destOrd="0" presId="urn:microsoft.com/office/officeart/2005/8/layout/cycle6"/>
    <dgm:cxn modelId="{FF0208C2-32BE-2F4A-9ADC-81D1526F058F}" type="presParOf" srcId="{A0160B84-4D60-6845-A964-BC459DF5AFB6}" destId="{2981187B-4AB3-A942-8460-294F119A2696}" srcOrd="10" destOrd="0" presId="urn:microsoft.com/office/officeart/2005/8/layout/cycle6"/>
    <dgm:cxn modelId="{DE93E8B7-1658-D141-BB68-B3FC0092DEDC}" type="presParOf" srcId="{A0160B84-4D60-6845-A964-BC459DF5AFB6}" destId="{28D11B84-A507-5249-ADE6-498661D5BA15}" srcOrd="11" destOrd="0" presId="urn:microsoft.com/office/officeart/2005/8/layout/cycle6"/>
    <dgm:cxn modelId="{D8D73370-05E5-1244-804C-03D1B47EFD8A}" type="presParOf" srcId="{A0160B84-4D60-6845-A964-BC459DF5AFB6}" destId="{1064D21F-2C83-9C44-BDFF-B60E6FE884B2}" srcOrd="12" destOrd="0" presId="urn:microsoft.com/office/officeart/2005/8/layout/cycle6"/>
    <dgm:cxn modelId="{47A45822-84C0-3B4C-B2C4-B582C457BBAA}" type="presParOf" srcId="{A0160B84-4D60-6845-A964-BC459DF5AFB6}" destId="{9B702D35-69AF-B745-887B-128A6C668EC8}" srcOrd="13" destOrd="0" presId="urn:microsoft.com/office/officeart/2005/8/layout/cycle6"/>
    <dgm:cxn modelId="{8DFAC2D9-A0A5-BD4D-B432-F8AFC83D2C39}" type="presParOf" srcId="{A0160B84-4D60-6845-A964-BC459DF5AFB6}" destId="{872FC5A6-9C40-5A41-9F2F-95F840C9393A}"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F1B877-FE2B-7746-8943-04A7F4E745C8}" type="doc">
      <dgm:prSet loTypeId="urn:microsoft.com/office/officeart/2005/8/layout/matrix1" loCatId="" qsTypeId="urn:microsoft.com/office/officeart/2005/8/quickstyle/simple2" qsCatId="simple" csTypeId="urn:microsoft.com/office/officeart/2005/8/colors/accent0_1" csCatId="mainScheme" phldr="1"/>
      <dgm:spPr/>
      <dgm:t>
        <a:bodyPr/>
        <a:lstStyle/>
        <a:p>
          <a:endParaRPr lang="en-GB"/>
        </a:p>
      </dgm:t>
    </dgm:pt>
    <dgm:pt modelId="{EC552080-FFC0-344C-8334-772A43919D0B}">
      <dgm:prSet phldrT="[Text]"/>
      <dgm:spPr/>
      <dgm:t>
        <a:bodyPr/>
        <a:lstStyle/>
        <a:p>
          <a:r>
            <a:rPr lang="en-GB" dirty="0"/>
            <a:t>Opportunities  </a:t>
          </a:r>
        </a:p>
      </dgm:t>
    </dgm:pt>
    <dgm:pt modelId="{1BC29068-B52C-274A-AF66-DCED859CD76D}" type="parTrans" cxnId="{D1275BD4-F25B-B348-B486-949272565ED5}">
      <dgm:prSet/>
      <dgm:spPr/>
      <dgm:t>
        <a:bodyPr/>
        <a:lstStyle/>
        <a:p>
          <a:endParaRPr lang="en-GB"/>
        </a:p>
      </dgm:t>
    </dgm:pt>
    <dgm:pt modelId="{50BBA159-72B1-BE4C-8854-A41F1849BD38}" type="sibTrans" cxnId="{D1275BD4-F25B-B348-B486-949272565ED5}">
      <dgm:prSet/>
      <dgm:spPr/>
      <dgm:t>
        <a:bodyPr/>
        <a:lstStyle/>
        <a:p>
          <a:endParaRPr lang="en-GB"/>
        </a:p>
      </dgm:t>
    </dgm:pt>
    <dgm:pt modelId="{0D6A3505-FF79-BE44-870C-AD3B94A64110}">
      <dgm:prSet phldrT="[Text]"/>
      <dgm:spPr/>
      <dgm:t>
        <a:bodyPr/>
        <a:lstStyle/>
        <a:p>
          <a:r>
            <a:rPr lang="en-GB" dirty="0"/>
            <a:t>Integration of direct-to-consumer services into audiological clinical practice </a:t>
          </a:r>
        </a:p>
      </dgm:t>
    </dgm:pt>
    <dgm:pt modelId="{47856495-2D49-7349-A983-3A27C4CFC610}" type="parTrans" cxnId="{7B11F21E-8F67-A04C-B0FC-737101187506}">
      <dgm:prSet/>
      <dgm:spPr/>
      <dgm:t>
        <a:bodyPr/>
        <a:lstStyle/>
        <a:p>
          <a:endParaRPr lang="en-GB"/>
        </a:p>
      </dgm:t>
    </dgm:pt>
    <dgm:pt modelId="{3773C4F7-DFC7-1F44-82ED-E290CD7D3E5F}" type="sibTrans" cxnId="{7B11F21E-8F67-A04C-B0FC-737101187506}">
      <dgm:prSet/>
      <dgm:spPr/>
      <dgm:t>
        <a:bodyPr/>
        <a:lstStyle/>
        <a:p>
          <a:endParaRPr lang="en-GB"/>
        </a:p>
      </dgm:t>
    </dgm:pt>
    <dgm:pt modelId="{29906011-9706-C14F-B267-5FF53A99D20B}">
      <dgm:prSet phldrT="[Text]"/>
      <dgm:spPr/>
      <dgm:t>
        <a:bodyPr/>
        <a:lstStyle/>
        <a:p>
          <a:r>
            <a:rPr lang="en-GB" dirty="0"/>
            <a:t>Interprofessional collaboration</a:t>
          </a:r>
        </a:p>
      </dgm:t>
    </dgm:pt>
    <dgm:pt modelId="{F32FA7BA-732E-6042-A4D1-8DB9CCB1456E}" type="parTrans" cxnId="{8BE09474-D21B-CE47-A30D-66A3F5A4BA56}">
      <dgm:prSet/>
      <dgm:spPr/>
      <dgm:t>
        <a:bodyPr/>
        <a:lstStyle/>
        <a:p>
          <a:endParaRPr lang="en-GB"/>
        </a:p>
      </dgm:t>
    </dgm:pt>
    <dgm:pt modelId="{E226587F-90CD-CB4F-9A5B-FA860E1ADEA2}" type="sibTrans" cxnId="{8BE09474-D21B-CE47-A30D-66A3F5A4BA56}">
      <dgm:prSet/>
      <dgm:spPr/>
      <dgm:t>
        <a:bodyPr/>
        <a:lstStyle/>
        <a:p>
          <a:endParaRPr lang="en-GB"/>
        </a:p>
      </dgm:t>
    </dgm:pt>
    <dgm:pt modelId="{E9CC08A5-6343-9547-AD60-975D81704A3C}">
      <dgm:prSet phldrT="[Text]"/>
      <dgm:spPr/>
      <dgm:t>
        <a:bodyPr/>
        <a:lstStyle/>
        <a:p>
          <a:r>
            <a:rPr lang="en-GB" dirty="0"/>
            <a:t>Need for increased awareness and understanding of stakeholders </a:t>
          </a:r>
        </a:p>
      </dgm:t>
    </dgm:pt>
    <dgm:pt modelId="{120EDA4F-976F-E945-A6A0-225F077C2722}" type="parTrans" cxnId="{3E78EBF1-9053-714D-989A-BD417BC16ED2}">
      <dgm:prSet/>
      <dgm:spPr/>
      <dgm:t>
        <a:bodyPr/>
        <a:lstStyle/>
        <a:p>
          <a:endParaRPr lang="en-GB"/>
        </a:p>
      </dgm:t>
    </dgm:pt>
    <dgm:pt modelId="{3D45CFA4-710E-F048-AF2E-46CE057B4F3A}" type="sibTrans" cxnId="{3E78EBF1-9053-714D-989A-BD417BC16ED2}">
      <dgm:prSet/>
      <dgm:spPr/>
      <dgm:t>
        <a:bodyPr/>
        <a:lstStyle/>
        <a:p>
          <a:endParaRPr lang="en-GB"/>
        </a:p>
      </dgm:t>
    </dgm:pt>
    <dgm:pt modelId="{EC8A9FB8-7CAE-9E4C-AD4A-2DFADE9EEE73}">
      <dgm:prSet phldrT="[Text]"/>
      <dgm:spPr/>
      <dgm:t>
        <a:bodyPr/>
        <a:lstStyle/>
        <a:p>
          <a:r>
            <a:rPr lang="en-GB" dirty="0"/>
            <a:t>Comparing traditional practice with DTC service delivery </a:t>
          </a:r>
        </a:p>
      </dgm:t>
    </dgm:pt>
    <dgm:pt modelId="{B77D6D8F-E303-134E-A076-12323477AC43}" type="parTrans" cxnId="{5D24405E-14F5-874C-B71F-A33A70C502BC}">
      <dgm:prSet/>
      <dgm:spPr/>
      <dgm:t>
        <a:bodyPr/>
        <a:lstStyle/>
        <a:p>
          <a:endParaRPr lang="en-GB"/>
        </a:p>
      </dgm:t>
    </dgm:pt>
    <dgm:pt modelId="{CD5E398E-C104-0848-999F-C4B28498CC98}" type="sibTrans" cxnId="{5D24405E-14F5-874C-B71F-A33A70C502BC}">
      <dgm:prSet/>
      <dgm:spPr/>
      <dgm:t>
        <a:bodyPr/>
        <a:lstStyle/>
        <a:p>
          <a:endParaRPr lang="en-GB"/>
        </a:p>
      </dgm:t>
    </dgm:pt>
    <dgm:pt modelId="{5F6C0DC4-9C2D-C746-861C-9E61200FDAD2}" type="pres">
      <dgm:prSet presAssocID="{59F1B877-FE2B-7746-8943-04A7F4E745C8}" presName="diagram" presStyleCnt="0">
        <dgm:presLayoutVars>
          <dgm:chMax val="1"/>
          <dgm:dir/>
          <dgm:animLvl val="ctr"/>
          <dgm:resizeHandles val="exact"/>
        </dgm:presLayoutVars>
      </dgm:prSet>
      <dgm:spPr/>
    </dgm:pt>
    <dgm:pt modelId="{4592234D-975A-1F4A-9BF9-11B43DA51B7A}" type="pres">
      <dgm:prSet presAssocID="{59F1B877-FE2B-7746-8943-04A7F4E745C8}" presName="matrix" presStyleCnt="0"/>
      <dgm:spPr/>
    </dgm:pt>
    <dgm:pt modelId="{3679707A-FE1F-9748-8987-9FB484E8AC5D}" type="pres">
      <dgm:prSet presAssocID="{59F1B877-FE2B-7746-8943-04A7F4E745C8}" presName="tile1" presStyleLbl="node1" presStyleIdx="0" presStyleCnt="4" custLinFactNeighborY="-2162"/>
      <dgm:spPr/>
    </dgm:pt>
    <dgm:pt modelId="{5E68A64C-1FBC-8645-BFD6-173E738F3BE1}" type="pres">
      <dgm:prSet presAssocID="{59F1B877-FE2B-7746-8943-04A7F4E745C8}" presName="tile1text" presStyleLbl="node1" presStyleIdx="0" presStyleCnt="4">
        <dgm:presLayoutVars>
          <dgm:chMax val="0"/>
          <dgm:chPref val="0"/>
          <dgm:bulletEnabled val="1"/>
        </dgm:presLayoutVars>
      </dgm:prSet>
      <dgm:spPr/>
    </dgm:pt>
    <dgm:pt modelId="{C23D8AC2-4A4E-A14D-95A3-4C74B5624C8A}" type="pres">
      <dgm:prSet presAssocID="{59F1B877-FE2B-7746-8943-04A7F4E745C8}" presName="tile2" presStyleLbl="node1" presStyleIdx="1" presStyleCnt="4"/>
      <dgm:spPr/>
    </dgm:pt>
    <dgm:pt modelId="{1D8730A0-022C-0B40-BD38-379821722E5D}" type="pres">
      <dgm:prSet presAssocID="{59F1B877-FE2B-7746-8943-04A7F4E745C8}" presName="tile2text" presStyleLbl="node1" presStyleIdx="1" presStyleCnt="4">
        <dgm:presLayoutVars>
          <dgm:chMax val="0"/>
          <dgm:chPref val="0"/>
          <dgm:bulletEnabled val="1"/>
        </dgm:presLayoutVars>
      </dgm:prSet>
      <dgm:spPr/>
    </dgm:pt>
    <dgm:pt modelId="{C6B33895-673A-744A-A697-21BBC947CD46}" type="pres">
      <dgm:prSet presAssocID="{59F1B877-FE2B-7746-8943-04A7F4E745C8}" presName="tile3" presStyleLbl="node1" presStyleIdx="2" presStyleCnt="4"/>
      <dgm:spPr/>
    </dgm:pt>
    <dgm:pt modelId="{199183F2-9D9B-A047-B279-31C77C133418}" type="pres">
      <dgm:prSet presAssocID="{59F1B877-FE2B-7746-8943-04A7F4E745C8}" presName="tile3text" presStyleLbl="node1" presStyleIdx="2" presStyleCnt="4">
        <dgm:presLayoutVars>
          <dgm:chMax val="0"/>
          <dgm:chPref val="0"/>
          <dgm:bulletEnabled val="1"/>
        </dgm:presLayoutVars>
      </dgm:prSet>
      <dgm:spPr/>
    </dgm:pt>
    <dgm:pt modelId="{86EE6E74-2935-9A4C-94CE-794EF5926F3E}" type="pres">
      <dgm:prSet presAssocID="{59F1B877-FE2B-7746-8943-04A7F4E745C8}" presName="tile4" presStyleLbl="node1" presStyleIdx="3" presStyleCnt="4"/>
      <dgm:spPr/>
    </dgm:pt>
    <dgm:pt modelId="{BCAEDF33-70FD-9F44-963C-CE7BF34AB616}" type="pres">
      <dgm:prSet presAssocID="{59F1B877-FE2B-7746-8943-04A7F4E745C8}" presName="tile4text" presStyleLbl="node1" presStyleIdx="3" presStyleCnt="4">
        <dgm:presLayoutVars>
          <dgm:chMax val="0"/>
          <dgm:chPref val="0"/>
          <dgm:bulletEnabled val="1"/>
        </dgm:presLayoutVars>
      </dgm:prSet>
      <dgm:spPr/>
    </dgm:pt>
    <dgm:pt modelId="{6936289D-90A1-7941-BBCB-51E46E9B1347}" type="pres">
      <dgm:prSet presAssocID="{59F1B877-FE2B-7746-8943-04A7F4E745C8}" presName="centerTile" presStyleLbl="fgShp" presStyleIdx="0" presStyleCnt="1">
        <dgm:presLayoutVars>
          <dgm:chMax val="0"/>
          <dgm:chPref val="0"/>
        </dgm:presLayoutVars>
      </dgm:prSet>
      <dgm:spPr/>
    </dgm:pt>
  </dgm:ptLst>
  <dgm:cxnLst>
    <dgm:cxn modelId="{7B11F21E-8F67-A04C-B0FC-737101187506}" srcId="{EC552080-FFC0-344C-8334-772A43919D0B}" destId="{0D6A3505-FF79-BE44-870C-AD3B94A64110}" srcOrd="0" destOrd="0" parTransId="{47856495-2D49-7349-A983-3A27C4CFC610}" sibTransId="{3773C4F7-DFC7-1F44-82ED-E290CD7D3E5F}"/>
    <dgm:cxn modelId="{206EAD2B-9591-3D43-AF95-A18AD2BAC6B2}" type="presOf" srcId="{E9CC08A5-6343-9547-AD60-975D81704A3C}" destId="{C6B33895-673A-744A-A697-21BBC947CD46}" srcOrd="0" destOrd="0" presId="urn:microsoft.com/office/officeart/2005/8/layout/matrix1"/>
    <dgm:cxn modelId="{D3FF4941-ED43-164E-A137-3032C205A613}" type="presOf" srcId="{EC552080-FFC0-344C-8334-772A43919D0B}" destId="{6936289D-90A1-7941-BBCB-51E46E9B1347}" srcOrd="0" destOrd="0" presId="urn:microsoft.com/office/officeart/2005/8/layout/matrix1"/>
    <dgm:cxn modelId="{A7B83354-93D5-464D-AAAE-867FAB0FC7AD}" type="presOf" srcId="{0D6A3505-FF79-BE44-870C-AD3B94A64110}" destId="{5E68A64C-1FBC-8645-BFD6-173E738F3BE1}" srcOrd="1" destOrd="0" presId="urn:microsoft.com/office/officeart/2005/8/layout/matrix1"/>
    <dgm:cxn modelId="{5D24405E-14F5-874C-B71F-A33A70C502BC}" srcId="{EC552080-FFC0-344C-8334-772A43919D0B}" destId="{EC8A9FB8-7CAE-9E4C-AD4A-2DFADE9EEE73}" srcOrd="3" destOrd="0" parTransId="{B77D6D8F-E303-134E-A076-12323477AC43}" sibTransId="{CD5E398E-C104-0848-999F-C4B28498CC98}"/>
    <dgm:cxn modelId="{604A7D67-3A84-C840-9D6B-F1D580CBB154}" type="presOf" srcId="{EC8A9FB8-7CAE-9E4C-AD4A-2DFADE9EEE73}" destId="{BCAEDF33-70FD-9F44-963C-CE7BF34AB616}" srcOrd="1" destOrd="0" presId="urn:microsoft.com/office/officeart/2005/8/layout/matrix1"/>
    <dgm:cxn modelId="{5D7F0B6B-54A1-5346-A580-495F6D7CC6A6}" type="presOf" srcId="{29906011-9706-C14F-B267-5FF53A99D20B}" destId="{C23D8AC2-4A4E-A14D-95A3-4C74B5624C8A}" srcOrd="0" destOrd="0" presId="urn:microsoft.com/office/officeart/2005/8/layout/matrix1"/>
    <dgm:cxn modelId="{1D4C1B6C-32BA-6743-B08A-BEA1037F90F0}" type="presOf" srcId="{E9CC08A5-6343-9547-AD60-975D81704A3C}" destId="{199183F2-9D9B-A047-B279-31C77C133418}" srcOrd="1" destOrd="0" presId="urn:microsoft.com/office/officeart/2005/8/layout/matrix1"/>
    <dgm:cxn modelId="{8BE09474-D21B-CE47-A30D-66A3F5A4BA56}" srcId="{EC552080-FFC0-344C-8334-772A43919D0B}" destId="{29906011-9706-C14F-B267-5FF53A99D20B}" srcOrd="1" destOrd="0" parTransId="{F32FA7BA-732E-6042-A4D1-8DB9CCB1456E}" sibTransId="{E226587F-90CD-CB4F-9A5B-FA860E1ADEA2}"/>
    <dgm:cxn modelId="{044D239B-D66A-C845-A593-24FCF0CC8026}" type="presOf" srcId="{0D6A3505-FF79-BE44-870C-AD3B94A64110}" destId="{3679707A-FE1F-9748-8987-9FB484E8AC5D}" srcOrd="0" destOrd="0" presId="urn:microsoft.com/office/officeart/2005/8/layout/matrix1"/>
    <dgm:cxn modelId="{DE720EAC-B746-0548-A207-31121B09BE12}" type="presOf" srcId="{59F1B877-FE2B-7746-8943-04A7F4E745C8}" destId="{5F6C0DC4-9C2D-C746-861C-9E61200FDAD2}" srcOrd="0" destOrd="0" presId="urn:microsoft.com/office/officeart/2005/8/layout/matrix1"/>
    <dgm:cxn modelId="{1B0B91C6-2D11-0743-BB24-42AF6E3148DE}" type="presOf" srcId="{EC8A9FB8-7CAE-9E4C-AD4A-2DFADE9EEE73}" destId="{86EE6E74-2935-9A4C-94CE-794EF5926F3E}" srcOrd="0" destOrd="0" presId="urn:microsoft.com/office/officeart/2005/8/layout/matrix1"/>
    <dgm:cxn modelId="{D467F0D2-745A-F648-80BA-61C25C5D528D}" type="presOf" srcId="{29906011-9706-C14F-B267-5FF53A99D20B}" destId="{1D8730A0-022C-0B40-BD38-379821722E5D}" srcOrd="1" destOrd="0" presId="urn:microsoft.com/office/officeart/2005/8/layout/matrix1"/>
    <dgm:cxn modelId="{D1275BD4-F25B-B348-B486-949272565ED5}" srcId="{59F1B877-FE2B-7746-8943-04A7F4E745C8}" destId="{EC552080-FFC0-344C-8334-772A43919D0B}" srcOrd="0" destOrd="0" parTransId="{1BC29068-B52C-274A-AF66-DCED859CD76D}" sibTransId="{50BBA159-72B1-BE4C-8854-A41F1849BD38}"/>
    <dgm:cxn modelId="{3E78EBF1-9053-714D-989A-BD417BC16ED2}" srcId="{EC552080-FFC0-344C-8334-772A43919D0B}" destId="{E9CC08A5-6343-9547-AD60-975D81704A3C}" srcOrd="2" destOrd="0" parTransId="{120EDA4F-976F-E945-A6A0-225F077C2722}" sibTransId="{3D45CFA4-710E-F048-AF2E-46CE057B4F3A}"/>
    <dgm:cxn modelId="{3D539C1E-EFA9-134F-B8A8-78493078C24E}" type="presParOf" srcId="{5F6C0DC4-9C2D-C746-861C-9E61200FDAD2}" destId="{4592234D-975A-1F4A-9BF9-11B43DA51B7A}" srcOrd="0" destOrd="0" presId="urn:microsoft.com/office/officeart/2005/8/layout/matrix1"/>
    <dgm:cxn modelId="{D7C4E894-4035-9B4B-80A2-3FF84C52A40D}" type="presParOf" srcId="{4592234D-975A-1F4A-9BF9-11B43DA51B7A}" destId="{3679707A-FE1F-9748-8987-9FB484E8AC5D}" srcOrd="0" destOrd="0" presId="urn:microsoft.com/office/officeart/2005/8/layout/matrix1"/>
    <dgm:cxn modelId="{A8A972EF-DA5B-EC49-9CB9-902E481E4F70}" type="presParOf" srcId="{4592234D-975A-1F4A-9BF9-11B43DA51B7A}" destId="{5E68A64C-1FBC-8645-BFD6-173E738F3BE1}" srcOrd="1" destOrd="0" presId="urn:microsoft.com/office/officeart/2005/8/layout/matrix1"/>
    <dgm:cxn modelId="{5C804380-2127-5845-921B-59AC1D53624B}" type="presParOf" srcId="{4592234D-975A-1F4A-9BF9-11B43DA51B7A}" destId="{C23D8AC2-4A4E-A14D-95A3-4C74B5624C8A}" srcOrd="2" destOrd="0" presId="urn:microsoft.com/office/officeart/2005/8/layout/matrix1"/>
    <dgm:cxn modelId="{614F9CEF-8324-6C40-90FE-85D6BBDE1089}" type="presParOf" srcId="{4592234D-975A-1F4A-9BF9-11B43DA51B7A}" destId="{1D8730A0-022C-0B40-BD38-379821722E5D}" srcOrd="3" destOrd="0" presId="urn:microsoft.com/office/officeart/2005/8/layout/matrix1"/>
    <dgm:cxn modelId="{69513A63-8D67-8049-B806-9AD633893121}" type="presParOf" srcId="{4592234D-975A-1F4A-9BF9-11B43DA51B7A}" destId="{C6B33895-673A-744A-A697-21BBC947CD46}" srcOrd="4" destOrd="0" presId="urn:microsoft.com/office/officeart/2005/8/layout/matrix1"/>
    <dgm:cxn modelId="{F1031629-48D6-1742-A420-8434E738AAD3}" type="presParOf" srcId="{4592234D-975A-1F4A-9BF9-11B43DA51B7A}" destId="{199183F2-9D9B-A047-B279-31C77C133418}" srcOrd="5" destOrd="0" presId="urn:microsoft.com/office/officeart/2005/8/layout/matrix1"/>
    <dgm:cxn modelId="{3BA08743-D89D-AE40-8B12-B1F4F58BD1ED}" type="presParOf" srcId="{4592234D-975A-1F4A-9BF9-11B43DA51B7A}" destId="{86EE6E74-2935-9A4C-94CE-794EF5926F3E}" srcOrd="6" destOrd="0" presId="urn:microsoft.com/office/officeart/2005/8/layout/matrix1"/>
    <dgm:cxn modelId="{A6EBE70A-4A58-D540-AA52-5C572F0C472A}" type="presParOf" srcId="{4592234D-975A-1F4A-9BF9-11B43DA51B7A}" destId="{BCAEDF33-70FD-9F44-963C-CE7BF34AB616}" srcOrd="7" destOrd="0" presId="urn:microsoft.com/office/officeart/2005/8/layout/matrix1"/>
    <dgm:cxn modelId="{D75AF9DF-40F9-584F-93EE-1E8179862BAB}" type="presParOf" srcId="{5F6C0DC4-9C2D-C746-861C-9E61200FDAD2}" destId="{6936289D-90A1-7941-BBCB-51E46E9B1347}" srcOrd="1" destOrd="0" presId="urn:microsoft.com/office/officeart/2005/8/layout/matrix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6B4169-0AF8-C54A-B295-EA58814F5CA7}" type="doc">
      <dgm:prSet loTypeId="urn:microsoft.com/office/officeart/2005/8/layout/chevron1" loCatId="matrix" qsTypeId="urn:microsoft.com/office/officeart/2005/8/quickstyle/simple1" qsCatId="simple" csTypeId="urn:microsoft.com/office/officeart/2005/8/colors/accent2_1" csCatId="accent2" phldr="1"/>
      <dgm:spPr/>
    </dgm:pt>
    <dgm:pt modelId="{0DC4D4F2-527F-3647-A1A8-0029278755D8}">
      <dgm:prSet phldrT="[Text]"/>
      <dgm:spPr/>
      <dgm:t>
        <a:bodyPr/>
        <a:lstStyle/>
        <a:p>
          <a:r>
            <a:rPr lang="en-GB" dirty="0">
              <a:latin typeface="Arial" panose="020B0604020202020204" pitchFamily="34" charset="0"/>
              <a:cs typeface="Arial" panose="020B0604020202020204" pitchFamily="34" charset="0"/>
            </a:rPr>
            <a:t>Patient view’s on    D-T-C services</a:t>
          </a:r>
        </a:p>
      </dgm:t>
    </dgm:pt>
    <dgm:pt modelId="{7476B9A7-6AB7-9F45-B157-830ACF5841B8}" type="parTrans" cxnId="{B587E234-C198-814C-9FD9-CD995681315F}">
      <dgm:prSet/>
      <dgm:spPr/>
      <dgm:t>
        <a:bodyPr/>
        <a:lstStyle/>
        <a:p>
          <a:endParaRPr lang="en-GB"/>
        </a:p>
      </dgm:t>
    </dgm:pt>
    <dgm:pt modelId="{2B4C952C-1612-C94D-84C3-3BFB8F4EC7DF}" type="sibTrans" cxnId="{B587E234-C198-814C-9FD9-CD995681315F}">
      <dgm:prSet/>
      <dgm:spPr/>
      <dgm:t>
        <a:bodyPr/>
        <a:lstStyle/>
        <a:p>
          <a:endParaRPr lang="en-GB"/>
        </a:p>
      </dgm:t>
    </dgm:pt>
    <dgm:pt modelId="{3FFEC8BC-3D06-524D-A3E6-6C796439C066}">
      <dgm:prSet phldrT="[Text]"/>
      <dgm:spPr/>
      <dgm:t>
        <a:bodyPr/>
        <a:lstStyle/>
        <a:p>
          <a:r>
            <a:rPr lang="en-GB" dirty="0">
              <a:latin typeface="Arial" panose="020B0604020202020204" pitchFamily="34" charset="0"/>
              <a:cs typeface="Arial" panose="020B0604020202020204" pitchFamily="34" charset="0"/>
            </a:rPr>
            <a:t>Provider opinion  </a:t>
          </a:r>
        </a:p>
      </dgm:t>
    </dgm:pt>
    <dgm:pt modelId="{90B48FEB-8D51-0745-AFEE-992B4693E993}" type="parTrans" cxnId="{08E2F354-9480-DC47-83F8-62B1512A658E}">
      <dgm:prSet/>
      <dgm:spPr/>
      <dgm:t>
        <a:bodyPr/>
        <a:lstStyle/>
        <a:p>
          <a:endParaRPr lang="en-GB"/>
        </a:p>
      </dgm:t>
    </dgm:pt>
    <dgm:pt modelId="{A0FC5510-173D-8A4D-A1FF-FA7CB7360C55}" type="sibTrans" cxnId="{08E2F354-9480-DC47-83F8-62B1512A658E}">
      <dgm:prSet/>
      <dgm:spPr/>
      <dgm:t>
        <a:bodyPr/>
        <a:lstStyle/>
        <a:p>
          <a:endParaRPr lang="en-GB"/>
        </a:p>
      </dgm:t>
    </dgm:pt>
    <dgm:pt modelId="{28C17284-005C-C647-B3FD-2A8BECF36306}">
      <dgm:prSet phldrT="[Text]"/>
      <dgm:spPr/>
      <dgm:t>
        <a:bodyPr/>
        <a:lstStyle/>
        <a:p>
          <a:r>
            <a:rPr lang="en-GB" dirty="0">
              <a:latin typeface="Arial" panose="020B0604020202020204" pitchFamily="34" charset="0"/>
              <a:cs typeface="Arial" panose="020B0604020202020204" pitchFamily="34" charset="0"/>
            </a:rPr>
            <a:t>Patient education </a:t>
          </a:r>
        </a:p>
      </dgm:t>
    </dgm:pt>
    <dgm:pt modelId="{77F61B0F-2E65-5F44-AAFE-9B8BCFF6F084}" type="parTrans" cxnId="{995B7FAB-6943-C042-91C2-9FB0AC83054B}">
      <dgm:prSet/>
      <dgm:spPr/>
      <dgm:t>
        <a:bodyPr/>
        <a:lstStyle/>
        <a:p>
          <a:endParaRPr lang="en-GB"/>
        </a:p>
      </dgm:t>
    </dgm:pt>
    <dgm:pt modelId="{4FF29FD4-F14B-3442-B71D-B4ECB164D0D7}" type="sibTrans" cxnId="{995B7FAB-6943-C042-91C2-9FB0AC83054B}">
      <dgm:prSet/>
      <dgm:spPr/>
      <dgm:t>
        <a:bodyPr/>
        <a:lstStyle/>
        <a:p>
          <a:endParaRPr lang="en-GB"/>
        </a:p>
      </dgm:t>
    </dgm:pt>
    <dgm:pt modelId="{B3AB7523-8476-B041-8E92-4032EF0C57BE}">
      <dgm:prSet phldrT="[Text]"/>
      <dgm:spPr/>
      <dgm:t>
        <a:bodyPr/>
        <a:lstStyle/>
        <a:p>
          <a:r>
            <a:rPr lang="en-GB" dirty="0">
              <a:latin typeface="Arial" panose="020B0604020202020204" pitchFamily="34" charset="0"/>
              <a:cs typeface="Arial" panose="020B0604020202020204" pitchFamily="34" charset="0"/>
            </a:rPr>
            <a:t>Policy changes </a:t>
          </a:r>
        </a:p>
      </dgm:t>
    </dgm:pt>
    <dgm:pt modelId="{6DE563FC-144C-024B-BFB1-FB29A051BCFD}" type="parTrans" cxnId="{FBA03202-E3A2-E242-AA35-C00EC2D8865E}">
      <dgm:prSet/>
      <dgm:spPr/>
      <dgm:t>
        <a:bodyPr/>
        <a:lstStyle/>
        <a:p>
          <a:endParaRPr lang="en-GB"/>
        </a:p>
      </dgm:t>
    </dgm:pt>
    <dgm:pt modelId="{3C05D46F-F744-9943-B1AB-E9D759963AD2}" type="sibTrans" cxnId="{FBA03202-E3A2-E242-AA35-C00EC2D8865E}">
      <dgm:prSet/>
      <dgm:spPr/>
      <dgm:t>
        <a:bodyPr/>
        <a:lstStyle/>
        <a:p>
          <a:endParaRPr lang="en-GB"/>
        </a:p>
      </dgm:t>
    </dgm:pt>
    <dgm:pt modelId="{D216AD3D-8A44-4C47-8ECD-AF902B3BFD22}" type="pres">
      <dgm:prSet presAssocID="{006B4169-0AF8-C54A-B295-EA58814F5CA7}" presName="Name0" presStyleCnt="0">
        <dgm:presLayoutVars>
          <dgm:dir/>
          <dgm:animLvl val="lvl"/>
          <dgm:resizeHandles val="exact"/>
        </dgm:presLayoutVars>
      </dgm:prSet>
      <dgm:spPr/>
    </dgm:pt>
    <dgm:pt modelId="{8DC51712-21E3-1A41-90B3-E315959F607F}" type="pres">
      <dgm:prSet presAssocID="{0DC4D4F2-527F-3647-A1A8-0029278755D8}" presName="parTxOnly" presStyleLbl="node1" presStyleIdx="0" presStyleCnt="4">
        <dgm:presLayoutVars>
          <dgm:chMax val="0"/>
          <dgm:chPref val="0"/>
          <dgm:bulletEnabled val="1"/>
        </dgm:presLayoutVars>
      </dgm:prSet>
      <dgm:spPr/>
    </dgm:pt>
    <dgm:pt modelId="{A11C96BA-08A3-8247-B7FB-A62F3CA6F678}" type="pres">
      <dgm:prSet presAssocID="{2B4C952C-1612-C94D-84C3-3BFB8F4EC7DF}" presName="parTxOnlySpace" presStyleCnt="0"/>
      <dgm:spPr/>
    </dgm:pt>
    <dgm:pt modelId="{F1D868FF-9608-B340-8440-D2E824999B6F}" type="pres">
      <dgm:prSet presAssocID="{3FFEC8BC-3D06-524D-A3E6-6C796439C066}" presName="parTxOnly" presStyleLbl="node1" presStyleIdx="1" presStyleCnt="4">
        <dgm:presLayoutVars>
          <dgm:chMax val="0"/>
          <dgm:chPref val="0"/>
          <dgm:bulletEnabled val="1"/>
        </dgm:presLayoutVars>
      </dgm:prSet>
      <dgm:spPr/>
    </dgm:pt>
    <dgm:pt modelId="{2EE60EA9-F284-A44B-950B-B0AA8AC8796E}" type="pres">
      <dgm:prSet presAssocID="{A0FC5510-173D-8A4D-A1FF-FA7CB7360C55}" presName="parTxOnlySpace" presStyleCnt="0"/>
      <dgm:spPr/>
    </dgm:pt>
    <dgm:pt modelId="{68E28213-C47D-2D4F-AE00-A9E3E5A2134C}" type="pres">
      <dgm:prSet presAssocID="{28C17284-005C-C647-B3FD-2A8BECF36306}" presName="parTxOnly" presStyleLbl="node1" presStyleIdx="2" presStyleCnt="4">
        <dgm:presLayoutVars>
          <dgm:chMax val="0"/>
          <dgm:chPref val="0"/>
          <dgm:bulletEnabled val="1"/>
        </dgm:presLayoutVars>
      </dgm:prSet>
      <dgm:spPr/>
    </dgm:pt>
    <dgm:pt modelId="{DCEC9535-CAE9-AD47-B743-9A430C9BA0D2}" type="pres">
      <dgm:prSet presAssocID="{4FF29FD4-F14B-3442-B71D-B4ECB164D0D7}" presName="parTxOnlySpace" presStyleCnt="0"/>
      <dgm:spPr/>
    </dgm:pt>
    <dgm:pt modelId="{26CE121F-3D6C-EB4B-AD26-2370050E7192}" type="pres">
      <dgm:prSet presAssocID="{B3AB7523-8476-B041-8E92-4032EF0C57BE}" presName="parTxOnly" presStyleLbl="node1" presStyleIdx="3" presStyleCnt="4">
        <dgm:presLayoutVars>
          <dgm:chMax val="0"/>
          <dgm:chPref val="0"/>
          <dgm:bulletEnabled val="1"/>
        </dgm:presLayoutVars>
      </dgm:prSet>
      <dgm:spPr/>
    </dgm:pt>
  </dgm:ptLst>
  <dgm:cxnLst>
    <dgm:cxn modelId="{FBA03202-E3A2-E242-AA35-C00EC2D8865E}" srcId="{006B4169-0AF8-C54A-B295-EA58814F5CA7}" destId="{B3AB7523-8476-B041-8E92-4032EF0C57BE}" srcOrd="3" destOrd="0" parTransId="{6DE563FC-144C-024B-BFB1-FB29A051BCFD}" sibTransId="{3C05D46F-F744-9943-B1AB-E9D759963AD2}"/>
    <dgm:cxn modelId="{B587E234-C198-814C-9FD9-CD995681315F}" srcId="{006B4169-0AF8-C54A-B295-EA58814F5CA7}" destId="{0DC4D4F2-527F-3647-A1A8-0029278755D8}" srcOrd="0" destOrd="0" parTransId="{7476B9A7-6AB7-9F45-B157-830ACF5841B8}" sibTransId="{2B4C952C-1612-C94D-84C3-3BFB8F4EC7DF}"/>
    <dgm:cxn modelId="{08E2F354-9480-DC47-83F8-62B1512A658E}" srcId="{006B4169-0AF8-C54A-B295-EA58814F5CA7}" destId="{3FFEC8BC-3D06-524D-A3E6-6C796439C066}" srcOrd="1" destOrd="0" parTransId="{90B48FEB-8D51-0745-AFEE-992B4693E993}" sibTransId="{A0FC5510-173D-8A4D-A1FF-FA7CB7360C55}"/>
    <dgm:cxn modelId="{6012D272-2844-434F-9446-E850AC5C9ADD}" type="presOf" srcId="{28C17284-005C-C647-B3FD-2A8BECF36306}" destId="{68E28213-C47D-2D4F-AE00-A9E3E5A2134C}" srcOrd="0" destOrd="0" presId="urn:microsoft.com/office/officeart/2005/8/layout/chevron1"/>
    <dgm:cxn modelId="{9DE6A79F-06CF-2C4B-B009-4690CE5392D2}" type="presOf" srcId="{0DC4D4F2-527F-3647-A1A8-0029278755D8}" destId="{8DC51712-21E3-1A41-90B3-E315959F607F}" srcOrd="0" destOrd="0" presId="urn:microsoft.com/office/officeart/2005/8/layout/chevron1"/>
    <dgm:cxn modelId="{995B7FAB-6943-C042-91C2-9FB0AC83054B}" srcId="{006B4169-0AF8-C54A-B295-EA58814F5CA7}" destId="{28C17284-005C-C647-B3FD-2A8BECF36306}" srcOrd="2" destOrd="0" parTransId="{77F61B0F-2E65-5F44-AAFE-9B8BCFF6F084}" sibTransId="{4FF29FD4-F14B-3442-B71D-B4ECB164D0D7}"/>
    <dgm:cxn modelId="{874B4BBC-CA94-AC42-9201-6A32D07E66CF}" type="presOf" srcId="{3FFEC8BC-3D06-524D-A3E6-6C796439C066}" destId="{F1D868FF-9608-B340-8440-D2E824999B6F}" srcOrd="0" destOrd="0" presId="urn:microsoft.com/office/officeart/2005/8/layout/chevron1"/>
    <dgm:cxn modelId="{AA757DC5-D26B-804B-B224-F9C7D9F13B05}" type="presOf" srcId="{006B4169-0AF8-C54A-B295-EA58814F5CA7}" destId="{D216AD3D-8A44-4C47-8ECD-AF902B3BFD22}" srcOrd="0" destOrd="0" presId="urn:microsoft.com/office/officeart/2005/8/layout/chevron1"/>
    <dgm:cxn modelId="{9FD3ABCE-DA5B-DA4E-9AA6-BC0E06BCF92C}" type="presOf" srcId="{B3AB7523-8476-B041-8E92-4032EF0C57BE}" destId="{26CE121F-3D6C-EB4B-AD26-2370050E7192}" srcOrd="0" destOrd="0" presId="urn:microsoft.com/office/officeart/2005/8/layout/chevron1"/>
    <dgm:cxn modelId="{FBE42D65-9804-F347-B0C2-63D301FD1757}" type="presParOf" srcId="{D216AD3D-8A44-4C47-8ECD-AF902B3BFD22}" destId="{8DC51712-21E3-1A41-90B3-E315959F607F}" srcOrd="0" destOrd="0" presId="urn:microsoft.com/office/officeart/2005/8/layout/chevron1"/>
    <dgm:cxn modelId="{4A089584-AC41-5A4D-BE73-5A642A75713F}" type="presParOf" srcId="{D216AD3D-8A44-4C47-8ECD-AF902B3BFD22}" destId="{A11C96BA-08A3-8247-B7FB-A62F3CA6F678}" srcOrd="1" destOrd="0" presId="urn:microsoft.com/office/officeart/2005/8/layout/chevron1"/>
    <dgm:cxn modelId="{11D1AB90-087C-8F49-92A4-F5E32602C465}" type="presParOf" srcId="{D216AD3D-8A44-4C47-8ECD-AF902B3BFD22}" destId="{F1D868FF-9608-B340-8440-D2E824999B6F}" srcOrd="2" destOrd="0" presId="urn:microsoft.com/office/officeart/2005/8/layout/chevron1"/>
    <dgm:cxn modelId="{20DD13F0-27D0-3E42-B61F-D812E51333F6}" type="presParOf" srcId="{D216AD3D-8A44-4C47-8ECD-AF902B3BFD22}" destId="{2EE60EA9-F284-A44B-950B-B0AA8AC8796E}" srcOrd="3" destOrd="0" presId="urn:microsoft.com/office/officeart/2005/8/layout/chevron1"/>
    <dgm:cxn modelId="{D0AB054A-DC22-354C-9F97-72B000616A48}" type="presParOf" srcId="{D216AD3D-8A44-4C47-8ECD-AF902B3BFD22}" destId="{68E28213-C47D-2D4F-AE00-A9E3E5A2134C}" srcOrd="4" destOrd="0" presId="urn:microsoft.com/office/officeart/2005/8/layout/chevron1"/>
    <dgm:cxn modelId="{24EAA5A4-0858-D649-A5B6-B540B78E370C}" type="presParOf" srcId="{D216AD3D-8A44-4C47-8ECD-AF902B3BFD22}" destId="{DCEC9535-CAE9-AD47-B743-9A430C9BA0D2}" srcOrd="5" destOrd="0" presId="urn:microsoft.com/office/officeart/2005/8/layout/chevron1"/>
    <dgm:cxn modelId="{8064A6F4-83CC-4C4E-BE90-7236CE6E2AF5}" type="presParOf" srcId="{D216AD3D-8A44-4C47-8ECD-AF902B3BFD22}" destId="{26CE121F-3D6C-EB4B-AD26-2370050E7192}" srcOrd="6" destOrd="0" presId="urn:microsoft.com/office/officeart/2005/8/layout/chevron1"/>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23CAD3-3B9A-1740-A650-962BDC75864A}">
      <dsp:nvSpPr>
        <dsp:cNvPr id="0" name=""/>
        <dsp:cNvSpPr/>
      </dsp:nvSpPr>
      <dsp:spPr>
        <a:xfrm>
          <a:off x="3953208" y="3315"/>
          <a:ext cx="2271045" cy="147617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Lack of professional support </a:t>
          </a:r>
        </a:p>
      </dsp:txBody>
      <dsp:txXfrm>
        <a:off x="4025269" y="75376"/>
        <a:ext cx="2126923" cy="1332057"/>
      </dsp:txXfrm>
    </dsp:sp>
    <dsp:sp modelId="{E331249D-206F-0545-8ACE-E180DBB2604D}">
      <dsp:nvSpPr>
        <dsp:cNvPr id="0" name=""/>
        <dsp:cNvSpPr/>
      </dsp:nvSpPr>
      <dsp:spPr>
        <a:xfrm>
          <a:off x="2141063" y="741404"/>
          <a:ext cx="5895335" cy="5895335"/>
        </a:xfrm>
        <a:custGeom>
          <a:avLst/>
          <a:gdLst/>
          <a:ahLst/>
          <a:cxnLst/>
          <a:rect l="0" t="0" r="0" b="0"/>
          <a:pathLst>
            <a:path>
              <a:moveTo>
                <a:pt x="4098771" y="234053"/>
              </a:moveTo>
              <a:arcTo wR="2947667" hR="2947667" stAng="17579187" swAng="1960177"/>
            </a:path>
          </a:pathLst>
        </a:custGeom>
        <a:noFill/>
        <a:ln w="6350" cap="flat" cmpd="sng" algn="ctr">
          <a:solidFill>
            <a:schemeClr val="dk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419BC2-7409-4D44-84AE-6E3A660B8448}">
      <dsp:nvSpPr>
        <dsp:cNvPr id="0" name=""/>
        <dsp:cNvSpPr/>
      </dsp:nvSpPr>
      <dsp:spPr>
        <a:xfrm>
          <a:off x="6756607" y="2040103"/>
          <a:ext cx="2271045" cy="147617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Limited awareness and understanding of technology  </a:t>
          </a:r>
        </a:p>
      </dsp:txBody>
      <dsp:txXfrm>
        <a:off x="6828668" y="2112164"/>
        <a:ext cx="2126923" cy="1332057"/>
      </dsp:txXfrm>
    </dsp:sp>
    <dsp:sp modelId="{C6F090F4-9C40-A24C-B6DD-E162A98C181D}">
      <dsp:nvSpPr>
        <dsp:cNvPr id="0" name=""/>
        <dsp:cNvSpPr/>
      </dsp:nvSpPr>
      <dsp:spPr>
        <a:xfrm>
          <a:off x="2141063" y="741404"/>
          <a:ext cx="5895335" cy="5895335"/>
        </a:xfrm>
        <a:custGeom>
          <a:avLst/>
          <a:gdLst/>
          <a:ahLst/>
          <a:cxnLst/>
          <a:rect l="0" t="0" r="0" b="0"/>
          <a:pathLst>
            <a:path>
              <a:moveTo>
                <a:pt x="5891312" y="2793711"/>
              </a:moveTo>
              <a:arcTo wR="2947667" hR="2947667" stAng="21420365" swAng="2195257"/>
            </a:path>
          </a:pathLst>
        </a:custGeom>
        <a:noFill/>
        <a:ln w="6350" cap="flat" cmpd="sng" algn="ctr">
          <a:solidFill>
            <a:schemeClr val="dk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306C14C-86DF-1C49-9518-19A31AED3108}">
      <dsp:nvSpPr>
        <dsp:cNvPr id="0" name=""/>
        <dsp:cNvSpPr/>
      </dsp:nvSpPr>
      <dsp:spPr>
        <a:xfrm>
          <a:off x="5685804" y="5335696"/>
          <a:ext cx="2271045" cy="147617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Safety </a:t>
          </a:r>
        </a:p>
      </dsp:txBody>
      <dsp:txXfrm>
        <a:off x="5757865" y="5407757"/>
        <a:ext cx="2126923" cy="1332057"/>
      </dsp:txXfrm>
    </dsp:sp>
    <dsp:sp modelId="{BAEC8CC6-C2AE-9D48-A56C-CE5A61825946}">
      <dsp:nvSpPr>
        <dsp:cNvPr id="0" name=""/>
        <dsp:cNvSpPr/>
      </dsp:nvSpPr>
      <dsp:spPr>
        <a:xfrm>
          <a:off x="2141063" y="741404"/>
          <a:ext cx="5895335" cy="5895335"/>
        </a:xfrm>
        <a:custGeom>
          <a:avLst/>
          <a:gdLst/>
          <a:ahLst/>
          <a:cxnLst/>
          <a:rect l="0" t="0" r="0" b="0"/>
          <a:pathLst>
            <a:path>
              <a:moveTo>
                <a:pt x="3533042" y="5836626"/>
              </a:moveTo>
              <a:arcTo wR="2947667" hR="2947667" stAng="4712733" swAng="1374535"/>
            </a:path>
          </a:pathLst>
        </a:custGeom>
        <a:noFill/>
        <a:ln w="6350" cap="flat" cmpd="sng" algn="ctr">
          <a:solidFill>
            <a:schemeClr val="dk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8564D52-8A8A-E341-B82B-6C6B4AEC3588}">
      <dsp:nvSpPr>
        <dsp:cNvPr id="0" name=""/>
        <dsp:cNvSpPr/>
      </dsp:nvSpPr>
      <dsp:spPr>
        <a:xfrm>
          <a:off x="2220613" y="5335696"/>
          <a:ext cx="2271045" cy="147617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Trust </a:t>
          </a:r>
        </a:p>
      </dsp:txBody>
      <dsp:txXfrm>
        <a:off x="2292674" y="5407757"/>
        <a:ext cx="2126923" cy="1332057"/>
      </dsp:txXfrm>
    </dsp:sp>
    <dsp:sp modelId="{28D11B84-A507-5249-ADE6-498661D5BA15}">
      <dsp:nvSpPr>
        <dsp:cNvPr id="0" name=""/>
        <dsp:cNvSpPr/>
      </dsp:nvSpPr>
      <dsp:spPr>
        <a:xfrm>
          <a:off x="2141063" y="741404"/>
          <a:ext cx="5895335" cy="5895335"/>
        </a:xfrm>
        <a:custGeom>
          <a:avLst/>
          <a:gdLst/>
          <a:ahLst/>
          <a:cxnLst/>
          <a:rect l="0" t="0" r="0" b="0"/>
          <a:pathLst>
            <a:path>
              <a:moveTo>
                <a:pt x="492313" y="4578612"/>
              </a:moveTo>
              <a:arcTo wR="2947667" hR="2947667" stAng="8784377" swAng="2195257"/>
            </a:path>
          </a:pathLst>
        </a:custGeom>
        <a:noFill/>
        <a:ln w="6350" cap="flat" cmpd="sng" algn="ctr">
          <a:solidFill>
            <a:schemeClr val="dk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064D21F-2C83-9C44-BDFF-B60E6FE884B2}">
      <dsp:nvSpPr>
        <dsp:cNvPr id="0" name=""/>
        <dsp:cNvSpPr/>
      </dsp:nvSpPr>
      <dsp:spPr>
        <a:xfrm>
          <a:off x="1149810" y="2040103"/>
          <a:ext cx="2271045" cy="147617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Threat to clinical practice</a:t>
          </a:r>
        </a:p>
      </dsp:txBody>
      <dsp:txXfrm>
        <a:off x="1221871" y="2112164"/>
        <a:ext cx="2126923" cy="1332057"/>
      </dsp:txXfrm>
    </dsp:sp>
    <dsp:sp modelId="{872FC5A6-9C40-5A41-9F2F-95F840C9393A}">
      <dsp:nvSpPr>
        <dsp:cNvPr id="0" name=""/>
        <dsp:cNvSpPr/>
      </dsp:nvSpPr>
      <dsp:spPr>
        <a:xfrm>
          <a:off x="2141063" y="741404"/>
          <a:ext cx="5895335" cy="5895335"/>
        </a:xfrm>
        <a:custGeom>
          <a:avLst/>
          <a:gdLst/>
          <a:ahLst/>
          <a:cxnLst/>
          <a:rect l="0" t="0" r="0" b="0"/>
          <a:pathLst>
            <a:path>
              <a:moveTo>
                <a:pt x="513878" y="1284713"/>
              </a:moveTo>
              <a:arcTo wR="2947667" hR="2947667" stAng="12860636" swAng="1960177"/>
            </a:path>
          </a:pathLst>
        </a:custGeom>
        <a:noFill/>
        <a:ln w="6350" cap="flat" cmpd="sng" algn="ctr">
          <a:solidFill>
            <a:schemeClr val="dk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9707A-FE1F-9748-8987-9FB484E8AC5D}">
      <dsp:nvSpPr>
        <dsp:cNvPr id="0" name=""/>
        <dsp:cNvSpPr/>
      </dsp:nvSpPr>
      <dsp:spPr>
        <a:xfrm rot="16200000">
          <a:off x="420585" y="-420585"/>
          <a:ext cx="3356868" cy="4198039"/>
        </a:xfrm>
        <a:prstGeom prst="round1Rect">
          <a:avLst/>
        </a:prstGeom>
        <a:solidFill>
          <a:schemeClr val="lt1">
            <a:hueOff val="0"/>
            <a:satOff val="0"/>
            <a:lumOff val="0"/>
            <a:alphaOff val="0"/>
          </a:schemeClr>
        </a:solidFill>
        <a:ln w="3175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GB" sz="2900" kern="1200" dirty="0"/>
            <a:t>Integration of direct-to-consumer services into audiological clinical practice </a:t>
          </a:r>
        </a:p>
      </dsp:txBody>
      <dsp:txXfrm rot="5400000">
        <a:off x="-1" y="1"/>
        <a:ext cx="4198039" cy="2517651"/>
      </dsp:txXfrm>
    </dsp:sp>
    <dsp:sp modelId="{C23D8AC2-4A4E-A14D-95A3-4C74B5624C8A}">
      <dsp:nvSpPr>
        <dsp:cNvPr id="0" name=""/>
        <dsp:cNvSpPr/>
      </dsp:nvSpPr>
      <dsp:spPr>
        <a:xfrm>
          <a:off x="4198039" y="0"/>
          <a:ext cx="4198039" cy="3356868"/>
        </a:xfrm>
        <a:prstGeom prst="round1Rect">
          <a:avLst/>
        </a:prstGeom>
        <a:solidFill>
          <a:schemeClr val="lt1">
            <a:hueOff val="0"/>
            <a:satOff val="0"/>
            <a:lumOff val="0"/>
            <a:alphaOff val="0"/>
          </a:schemeClr>
        </a:solidFill>
        <a:ln w="3175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GB" sz="2900" kern="1200" dirty="0"/>
            <a:t>Interprofessional collaboration</a:t>
          </a:r>
        </a:p>
      </dsp:txBody>
      <dsp:txXfrm>
        <a:off x="4198039" y="0"/>
        <a:ext cx="4198039" cy="2517651"/>
      </dsp:txXfrm>
    </dsp:sp>
    <dsp:sp modelId="{C6B33895-673A-744A-A697-21BBC947CD46}">
      <dsp:nvSpPr>
        <dsp:cNvPr id="0" name=""/>
        <dsp:cNvSpPr/>
      </dsp:nvSpPr>
      <dsp:spPr>
        <a:xfrm rot="10800000">
          <a:off x="0" y="3356868"/>
          <a:ext cx="4198039" cy="3356868"/>
        </a:xfrm>
        <a:prstGeom prst="round1Rect">
          <a:avLst/>
        </a:prstGeom>
        <a:solidFill>
          <a:schemeClr val="lt1">
            <a:hueOff val="0"/>
            <a:satOff val="0"/>
            <a:lumOff val="0"/>
            <a:alphaOff val="0"/>
          </a:schemeClr>
        </a:solidFill>
        <a:ln w="3175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GB" sz="2900" kern="1200" dirty="0"/>
            <a:t>Need for increased awareness and understanding of stakeholders </a:t>
          </a:r>
        </a:p>
      </dsp:txBody>
      <dsp:txXfrm rot="10800000">
        <a:off x="0" y="4196085"/>
        <a:ext cx="4198039" cy="2517651"/>
      </dsp:txXfrm>
    </dsp:sp>
    <dsp:sp modelId="{86EE6E74-2935-9A4C-94CE-794EF5926F3E}">
      <dsp:nvSpPr>
        <dsp:cNvPr id="0" name=""/>
        <dsp:cNvSpPr/>
      </dsp:nvSpPr>
      <dsp:spPr>
        <a:xfrm rot="5400000">
          <a:off x="4618624" y="2936283"/>
          <a:ext cx="3356868" cy="4198039"/>
        </a:xfrm>
        <a:prstGeom prst="round1Rect">
          <a:avLst/>
        </a:prstGeom>
        <a:solidFill>
          <a:schemeClr val="lt1">
            <a:hueOff val="0"/>
            <a:satOff val="0"/>
            <a:lumOff val="0"/>
            <a:alphaOff val="0"/>
          </a:schemeClr>
        </a:solidFill>
        <a:ln w="3175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GB" sz="2900" kern="1200" dirty="0"/>
            <a:t>Comparing traditional practice with DTC service delivery </a:t>
          </a:r>
        </a:p>
      </dsp:txBody>
      <dsp:txXfrm rot="-5400000">
        <a:off x="4198038" y="4196085"/>
        <a:ext cx="4198039" cy="2517651"/>
      </dsp:txXfrm>
    </dsp:sp>
    <dsp:sp modelId="{6936289D-90A1-7941-BBCB-51E46E9B1347}">
      <dsp:nvSpPr>
        <dsp:cNvPr id="0" name=""/>
        <dsp:cNvSpPr/>
      </dsp:nvSpPr>
      <dsp:spPr>
        <a:xfrm>
          <a:off x="2938627" y="2517651"/>
          <a:ext cx="2518823" cy="1678434"/>
        </a:xfrm>
        <a:prstGeom prst="roundRect">
          <a:avLst/>
        </a:prstGeom>
        <a:solidFill>
          <a:schemeClr val="dk1">
            <a:tint val="60000"/>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dirty="0"/>
            <a:t>Opportunities  </a:t>
          </a:r>
        </a:p>
      </dsp:txBody>
      <dsp:txXfrm>
        <a:off x="3020561" y="2599585"/>
        <a:ext cx="2354955" cy="15145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C51712-21E3-1A41-90B3-E315959F607F}">
      <dsp:nvSpPr>
        <dsp:cNvPr id="0" name=""/>
        <dsp:cNvSpPr/>
      </dsp:nvSpPr>
      <dsp:spPr>
        <a:xfrm>
          <a:off x="7783" y="2175801"/>
          <a:ext cx="4530981" cy="1812392"/>
        </a:xfrm>
        <a:prstGeom prst="chevron">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en-GB" sz="3200" kern="1200" dirty="0">
              <a:latin typeface="Arial" panose="020B0604020202020204" pitchFamily="34" charset="0"/>
              <a:cs typeface="Arial" panose="020B0604020202020204" pitchFamily="34" charset="0"/>
            </a:rPr>
            <a:t>Patient view’s on    D-T-C services</a:t>
          </a:r>
        </a:p>
      </dsp:txBody>
      <dsp:txXfrm>
        <a:off x="913979" y="2175801"/>
        <a:ext cx="2718589" cy="1812392"/>
      </dsp:txXfrm>
    </dsp:sp>
    <dsp:sp modelId="{F1D868FF-9608-B340-8440-D2E824999B6F}">
      <dsp:nvSpPr>
        <dsp:cNvPr id="0" name=""/>
        <dsp:cNvSpPr/>
      </dsp:nvSpPr>
      <dsp:spPr>
        <a:xfrm>
          <a:off x="4085667" y="2175801"/>
          <a:ext cx="4530981" cy="1812392"/>
        </a:xfrm>
        <a:prstGeom prst="chevron">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en-GB" sz="3200" kern="1200" dirty="0">
              <a:latin typeface="Arial" panose="020B0604020202020204" pitchFamily="34" charset="0"/>
              <a:cs typeface="Arial" panose="020B0604020202020204" pitchFamily="34" charset="0"/>
            </a:rPr>
            <a:t>Provider opinion  </a:t>
          </a:r>
        </a:p>
      </dsp:txBody>
      <dsp:txXfrm>
        <a:off x="4991863" y="2175801"/>
        <a:ext cx="2718589" cy="1812392"/>
      </dsp:txXfrm>
    </dsp:sp>
    <dsp:sp modelId="{68E28213-C47D-2D4F-AE00-A9E3E5A2134C}">
      <dsp:nvSpPr>
        <dsp:cNvPr id="0" name=""/>
        <dsp:cNvSpPr/>
      </dsp:nvSpPr>
      <dsp:spPr>
        <a:xfrm>
          <a:off x="8163550" y="2175801"/>
          <a:ext cx="4530981" cy="1812392"/>
        </a:xfrm>
        <a:prstGeom prst="chevron">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en-GB" sz="3200" kern="1200" dirty="0">
              <a:latin typeface="Arial" panose="020B0604020202020204" pitchFamily="34" charset="0"/>
              <a:cs typeface="Arial" panose="020B0604020202020204" pitchFamily="34" charset="0"/>
            </a:rPr>
            <a:t>Patient education </a:t>
          </a:r>
        </a:p>
      </dsp:txBody>
      <dsp:txXfrm>
        <a:off x="9069746" y="2175801"/>
        <a:ext cx="2718589" cy="1812392"/>
      </dsp:txXfrm>
    </dsp:sp>
    <dsp:sp modelId="{26CE121F-3D6C-EB4B-AD26-2370050E7192}">
      <dsp:nvSpPr>
        <dsp:cNvPr id="0" name=""/>
        <dsp:cNvSpPr/>
      </dsp:nvSpPr>
      <dsp:spPr>
        <a:xfrm>
          <a:off x="12241434" y="2175801"/>
          <a:ext cx="4530981" cy="1812392"/>
        </a:xfrm>
        <a:prstGeom prst="chevron">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en-GB" sz="3200" kern="1200" dirty="0">
              <a:latin typeface="Arial" panose="020B0604020202020204" pitchFamily="34" charset="0"/>
              <a:cs typeface="Arial" panose="020B0604020202020204" pitchFamily="34" charset="0"/>
            </a:rPr>
            <a:t>Policy changes </a:t>
          </a:r>
        </a:p>
      </dsp:txBody>
      <dsp:txXfrm>
        <a:off x="13147630" y="2175801"/>
        <a:ext cx="2718589" cy="1812392"/>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1C0314-133E-F54F-A525-26BAE024ADE0}" type="datetimeFigureOut">
              <a:rPr lang="en-US" smtClean="0"/>
              <a:t>2/13/24</a:t>
            </a:fld>
            <a:endParaRPr lang="en-US"/>
          </a:p>
        </p:txBody>
      </p:sp>
      <p:sp>
        <p:nvSpPr>
          <p:cNvPr id="4" name="Slide Image Placehold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43C8AA-F285-7F47-8B9C-339C1797FDA3}" type="slidenum">
              <a:rPr lang="en-US" smtClean="0"/>
              <a:t>‹#›</a:t>
            </a:fld>
            <a:endParaRPr lang="en-US"/>
          </a:p>
        </p:txBody>
      </p:sp>
    </p:spTree>
    <p:extLst>
      <p:ext uri="{BB962C8B-B14F-4D97-AF65-F5344CB8AC3E}">
        <p14:creationId xmlns:p14="http://schemas.microsoft.com/office/powerpoint/2010/main" val="3000422786"/>
      </p:ext>
    </p:extLst>
  </p:cSld>
  <p:clrMap bg1="lt1" tx1="dk1" bg2="lt2" tx2="dk2" accent1="accent1" accent2="accent2" accent3="accent3" accent4="accent4" accent5="accent5" accent6="accent6" hlink="hlink" folHlink="folHlink"/>
  <p:notesStyle>
    <a:lvl1pPr marL="0" algn="l" defTabSz="614934" rtl="0" eaLnBrk="1" latinLnBrk="0" hangingPunct="1">
      <a:defRPr sz="807" kern="1200">
        <a:solidFill>
          <a:schemeClr val="tx1"/>
        </a:solidFill>
        <a:latin typeface="+mn-lt"/>
        <a:ea typeface="+mn-ea"/>
        <a:cs typeface="+mn-cs"/>
      </a:defRPr>
    </a:lvl1pPr>
    <a:lvl2pPr marL="307467" algn="l" defTabSz="614934" rtl="0" eaLnBrk="1" latinLnBrk="0" hangingPunct="1">
      <a:defRPr sz="807" kern="1200">
        <a:solidFill>
          <a:schemeClr val="tx1"/>
        </a:solidFill>
        <a:latin typeface="+mn-lt"/>
        <a:ea typeface="+mn-ea"/>
        <a:cs typeface="+mn-cs"/>
      </a:defRPr>
    </a:lvl2pPr>
    <a:lvl3pPr marL="614934" algn="l" defTabSz="614934" rtl="0" eaLnBrk="1" latinLnBrk="0" hangingPunct="1">
      <a:defRPr sz="807" kern="1200">
        <a:solidFill>
          <a:schemeClr val="tx1"/>
        </a:solidFill>
        <a:latin typeface="+mn-lt"/>
        <a:ea typeface="+mn-ea"/>
        <a:cs typeface="+mn-cs"/>
      </a:defRPr>
    </a:lvl3pPr>
    <a:lvl4pPr marL="922401" algn="l" defTabSz="614934" rtl="0" eaLnBrk="1" latinLnBrk="0" hangingPunct="1">
      <a:defRPr sz="807" kern="1200">
        <a:solidFill>
          <a:schemeClr val="tx1"/>
        </a:solidFill>
        <a:latin typeface="+mn-lt"/>
        <a:ea typeface="+mn-ea"/>
        <a:cs typeface="+mn-cs"/>
      </a:defRPr>
    </a:lvl4pPr>
    <a:lvl5pPr marL="1229868" algn="l" defTabSz="614934" rtl="0" eaLnBrk="1" latinLnBrk="0" hangingPunct="1">
      <a:defRPr sz="807" kern="1200">
        <a:solidFill>
          <a:schemeClr val="tx1"/>
        </a:solidFill>
        <a:latin typeface="+mn-lt"/>
        <a:ea typeface="+mn-ea"/>
        <a:cs typeface="+mn-cs"/>
      </a:defRPr>
    </a:lvl5pPr>
    <a:lvl6pPr marL="1537335" algn="l" defTabSz="614934" rtl="0" eaLnBrk="1" latinLnBrk="0" hangingPunct="1">
      <a:defRPr sz="807" kern="1200">
        <a:solidFill>
          <a:schemeClr val="tx1"/>
        </a:solidFill>
        <a:latin typeface="+mn-lt"/>
        <a:ea typeface="+mn-ea"/>
        <a:cs typeface="+mn-cs"/>
      </a:defRPr>
    </a:lvl6pPr>
    <a:lvl7pPr marL="1844802" algn="l" defTabSz="614934" rtl="0" eaLnBrk="1" latinLnBrk="0" hangingPunct="1">
      <a:defRPr sz="807" kern="1200">
        <a:solidFill>
          <a:schemeClr val="tx1"/>
        </a:solidFill>
        <a:latin typeface="+mn-lt"/>
        <a:ea typeface="+mn-ea"/>
        <a:cs typeface="+mn-cs"/>
      </a:defRPr>
    </a:lvl7pPr>
    <a:lvl8pPr marL="2152269" algn="l" defTabSz="614934" rtl="0" eaLnBrk="1" latinLnBrk="0" hangingPunct="1">
      <a:defRPr sz="807" kern="1200">
        <a:solidFill>
          <a:schemeClr val="tx1"/>
        </a:solidFill>
        <a:latin typeface="+mn-lt"/>
        <a:ea typeface="+mn-ea"/>
        <a:cs typeface="+mn-cs"/>
      </a:defRPr>
    </a:lvl8pPr>
    <a:lvl9pPr marL="2459736" algn="l" defTabSz="614934" rtl="0" eaLnBrk="1" latinLnBrk="0" hangingPunct="1">
      <a:defRPr sz="80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43C8AA-F285-7F47-8B9C-339C1797FDA3}" type="slidenum">
              <a:rPr lang="en-US" smtClean="0"/>
              <a:t>1</a:t>
            </a:fld>
            <a:endParaRPr lang="en-US"/>
          </a:p>
        </p:txBody>
      </p:sp>
    </p:spTree>
    <p:extLst>
      <p:ext uri="{BB962C8B-B14F-4D97-AF65-F5344CB8AC3E}">
        <p14:creationId xmlns:p14="http://schemas.microsoft.com/office/powerpoint/2010/main" val="1171972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3649448" y="7442000"/>
            <a:ext cx="22976317" cy="5132070"/>
          </a:xfrm>
          <a:solidFill>
            <a:srgbClr val="FFFFFF"/>
          </a:solidFill>
          <a:ln w="38100">
            <a:solidFill>
              <a:srgbClr val="404040"/>
            </a:solidFill>
          </a:ln>
        </p:spPr>
        <p:txBody>
          <a:bodyPr lIns="274320" rIns="274320" anchor="ctr" anchorCtr="1">
            <a:normAutofit/>
          </a:bodyPr>
          <a:lstStyle>
            <a:lvl1pPr algn="ctr">
              <a:defRPr sz="10913">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6692718" y="13571474"/>
            <a:ext cx="16889784" cy="3866058"/>
          </a:xfrm>
          <a:noFill/>
        </p:spPr>
        <p:txBody>
          <a:bodyPr>
            <a:normAutofit/>
          </a:bodyPr>
          <a:lstStyle>
            <a:lvl1pPr marL="0" indent="0" algn="ctr">
              <a:buNone/>
              <a:defRPr sz="5924">
                <a:solidFill>
                  <a:schemeClr val="tx1">
                    <a:lumMod val="75000"/>
                    <a:lumOff val="25000"/>
                  </a:schemeClr>
                </a:solidFill>
              </a:defRPr>
            </a:lvl1pPr>
            <a:lvl2pPr marL="1425595" indent="0" algn="ctr">
              <a:buNone/>
              <a:defRPr sz="5924"/>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232169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9417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487435" y="2922429"/>
            <a:ext cx="3489616" cy="1553876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317518" y="2922429"/>
            <a:ext cx="15614958" cy="1553876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20345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25576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3663301" y="7442000"/>
            <a:ext cx="22978887" cy="5132070"/>
          </a:xfrm>
          <a:solidFill>
            <a:srgbClr val="FFFFFF"/>
          </a:solidFill>
          <a:ln w="38100">
            <a:solidFill>
              <a:srgbClr val="404040"/>
            </a:solidFill>
          </a:ln>
        </p:spPr>
        <p:txBody>
          <a:bodyPr lIns="274320" rIns="274320" anchor="ctr" anchorCtr="1">
            <a:normAutofit/>
          </a:bodyPr>
          <a:lstStyle>
            <a:lvl1pPr>
              <a:defRPr sz="10913">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6692718" y="13571228"/>
            <a:ext cx="16889784" cy="3944596"/>
          </a:xfrm>
        </p:spPr>
        <p:txBody>
          <a:bodyPr anchor="t" anchorCtr="1">
            <a:normAutofit/>
          </a:bodyPr>
          <a:lstStyle>
            <a:lvl1pPr marL="0" indent="0">
              <a:buNone/>
              <a:defRPr sz="5924">
                <a:solidFill>
                  <a:schemeClr val="tx1"/>
                </a:solidFill>
              </a:defRPr>
            </a:lvl1pPr>
            <a:lvl2pPr marL="1425595" indent="0">
              <a:buNone/>
              <a:defRPr sz="5924">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2/13/24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7936916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649446" y="8225568"/>
            <a:ext cx="10886439" cy="967215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5739326" y="8225568"/>
            <a:ext cx="10894693" cy="967215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1D8BD707-D9CF-40AE-B4C6-C98DA3205C09}" type="datetimeFigureOut">
              <a:rPr lang="en-US" smtClean="0"/>
              <a:pPr/>
              <a:t>2/13/24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17879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49445" y="7213417"/>
            <a:ext cx="10886442" cy="2195382"/>
          </a:xfrm>
        </p:spPr>
        <p:txBody>
          <a:bodyPr anchor="b" anchorCtr="1">
            <a:normAutofit/>
          </a:bodyPr>
          <a:lstStyle>
            <a:lvl1pPr marL="0" indent="0" algn="ctr">
              <a:buNone/>
              <a:defRPr sz="5924" b="0" cap="all" spc="312" baseline="0">
                <a:solidFill>
                  <a:schemeClr val="accent2">
                    <a:lumMod val="75000"/>
                  </a:schemeClr>
                </a:solidFill>
              </a:defRPr>
            </a:lvl1pPr>
            <a:lvl2pPr marL="1425595" indent="0">
              <a:buNone/>
              <a:defRPr sz="5924"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GB"/>
              <a:t>Click to edit Master text styles</a:t>
            </a:r>
          </a:p>
        </p:txBody>
      </p:sp>
      <p:sp>
        <p:nvSpPr>
          <p:cNvPr id="4" name="Content Placeholder 3"/>
          <p:cNvSpPr>
            <a:spLocks noGrp="1"/>
          </p:cNvSpPr>
          <p:nvPr>
            <p:ph sz="half" idx="2"/>
          </p:nvPr>
        </p:nvSpPr>
        <p:spPr>
          <a:xfrm>
            <a:off x="3649445" y="9800828"/>
            <a:ext cx="10886442" cy="809689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15739326" y="9800828"/>
            <a:ext cx="10894693" cy="809689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15739326" y="7213417"/>
            <a:ext cx="10894693" cy="2195382"/>
          </a:xfrm>
        </p:spPr>
        <p:txBody>
          <a:bodyPr anchor="b" anchorCtr="1">
            <a:normAutofit/>
          </a:bodyPr>
          <a:lstStyle>
            <a:lvl1pPr marL="0" indent="0" algn="ctr">
              <a:buNone/>
              <a:defRPr sz="5924" b="0" cap="all" spc="312" baseline="0">
                <a:solidFill>
                  <a:schemeClr val="accent2">
                    <a:lumMod val="75000"/>
                  </a:schemeClr>
                </a:solidFill>
              </a:defRPr>
            </a:lvl1pPr>
            <a:lvl2pPr marL="1425595" indent="0">
              <a:buNone/>
              <a:defRPr sz="5924"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GB"/>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2/13/24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4087939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2/13/24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3115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63282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15137607" cy="21383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2121328" y="6996385"/>
            <a:ext cx="10894951" cy="3559251"/>
          </a:xfrm>
          <a:solidFill>
            <a:srgbClr val="FFFFFF"/>
          </a:solidFill>
          <a:ln>
            <a:solidFill>
              <a:srgbClr val="404040"/>
            </a:solidFill>
          </a:ln>
        </p:spPr>
        <p:txBody>
          <a:bodyPr anchor="ctr" anchorCtr="1">
            <a:normAutofit/>
          </a:bodyPr>
          <a:lstStyle>
            <a:lvl1pPr>
              <a:defRPr sz="6548">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16727055" y="2509012"/>
            <a:ext cx="11958709" cy="16365601"/>
          </a:xfrm>
        </p:spPr>
        <p:txBody>
          <a:bodyPr>
            <a:normAutofit/>
          </a:bodyPr>
          <a:lstStyle>
            <a:lvl1pPr>
              <a:defRPr sz="5924">
                <a:solidFill>
                  <a:schemeClr val="tx1"/>
                </a:solidFill>
              </a:defRPr>
            </a:lvl1pPr>
            <a:lvl2pPr>
              <a:defRPr sz="4989">
                <a:solidFill>
                  <a:schemeClr val="tx1"/>
                </a:solidFill>
              </a:defRPr>
            </a:lvl2pPr>
            <a:lvl3pPr>
              <a:defRPr sz="4989">
                <a:solidFill>
                  <a:schemeClr val="tx1"/>
                </a:solidFill>
              </a:defRPr>
            </a:lvl3pPr>
            <a:lvl4pPr>
              <a:defRPr sz="4989">
                <a:solidFill>
                  <a:schemeClr val="tx1"/>
                </a:solidFill>
              </a:defRPr>
            </a:lvl4pPr>
            <a:lvl5pPr>
              <a:defRPr sz="4989">
                <a:solidFill>
                  <a:schemeClr val="tx1"/>
                </a:solidFill>
              </a:defRPr>
            </a:lvl5pPr>
            <a:lvl6pPr>
              <a:defRPr sz="4989"/>
            </a:lvl6pPr>
            <a:lvl7pPr>
              <a:defRPr sz="4989"/>
            </a:lvl7pPr>
            <a:lvl8pPr>
              <a:defRPr sz="4989"/>
            </a:lvl8pPr>
            <a:lvl9pPr>
              <a:defRPr sz="4989"/>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857223" y="11068842"/>
            <a:ext cx="9423160" cy="6841126"/>
          </a:xfrm>
        </p:spPr>
        <p:txBody>
          <a:bodyPr anchor="t" anchorCtr="1">
            <a:normAutofit/>
          </a:bodyPr>
          <a:lstStyle>
            <a:lvl1pPr marL="0" indent="0" algn="ctr">
              <a:buNone/>
              <a:defRPr sz="4677">
                <a:solidFill>
                  <a:srgbClr val="FFFFFF"/>
                </a:solidFill>
              </a:defRPr>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GB"/>
              <a:t>Click to edit Master text styles</a:t>
            </a:r>
          </a:p>
        </p:txBody>
      </p:sp>
      <p:sp>
        <p:nvSpPr>
          <p:cNvPr id="9" name="Date Placeholder 8"/>
          <p:cNvSpPr>
            <a:spLocks noGrp="1"/>
          </p:cNvSpPr>
          <p:nvPr>
            <p:ph type="dt" sz="half" idx="10"/>
          </p:nvPr>
        </p:nvSpPr>
        <p:spPr/>
        <p:txBody>
          <a:bodyPr/>
          <a:lstStyle/>
          <a:p>
            <a:fld id="{1D8BD707-D9CF-40AE-B4C6-C98DA3205C09}" type="datetimeFigureOut">
              <a:rPr lang="en-US" smtClean="0"/>
              <a:pPr/>
              <a:t>2/13/24</a:t>
            </a:fld>
            <a:endParaRPr lang="en-US"/>
          </a:p>
        </p:txBody>
      </p:sp>
      <p:sp>
        <p:nvSpPr>
          <p:cNvPr id="10" name="Footer Placeholder 9"/>
          <p:cNvSpPr>
            <a:spLocks noGrp="1"/>
          </p:cNvSpPr>
          <p:nvPr>
            <p:ph type="ftr" sz="quarter" idx="11"/>
          </p:nvPr>
        </p:nvSpPr>
        <p:spPr>
          <a:xfrm>
            <a:off x="2121328" y="19444843"/>
            <a:ext cx="12602746" cy="997903"/>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15289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5" y="0"/>
            <a:ext cx="15137603" cy="21383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2119265" y="6996380"/>
            <a:ext cx="10899077" cy="3563938"/>
          </a:xfrm>
          <a:solidFill>
            <a:srgbClr val="FFFFFF"/>
          </a:solidFill>
          <a:ln>
            <a:solidFill>
              <a:srgbClr val="262626"/>
            </a:solidFill>
          </a:ln>
        </p:spPr>
        <p:txBody>
          <a:bodyPr anchor="ctr" anchorCtr="1">
            <a:noAutofit/>
          </a:bodyPr>
          <a:lstStyle>
            <a:lvl1pPr>
              <a:defRPr sz="6548">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137608" y="-131495"/>
            <a:ext cx="15152747" cy="21383625"/>
          </a:xfrm>
          <a:solidFill>
            <a:schemeClr val="bg1">
              <a:lumMod val="75000"/>
            </a:schemeClr>
          </a:solidFill>
        </p:spPr>
        <p:txBody>
          <a:bodyPr anchor="t"/>
          <a:lstStyle>
            <a:lvl1pPr marL="0" indent="0">
              <a:buNone/>
              <a:defRPr sz="9978">
                <a:solidFill>
                  <a:schemeClr val="bg1">
                    <a:lumMod val="85000"/>
                    <a:lumOff val="15000"/>
                  </a:schemeClr>
                </a:solidFill>
              </a:defRPr>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GB"/>
              <a:t>Click icon to add picture</a:t>
            </a:r>
            <a:endParaRPr lang="en-US" dirty="0"/>
          </a:p>
        </p:txBody>
      </p:sp>
      <p:sp>
        <p:nvSpPr>
          <p:cNvPr id="4" name="Text Placeholder 3"/>
          <p:cNvSpPr>
            <a:spLocks noGrp="1"/>
          </p:cNvSpPr>
          <p:nvPr>
            <p:ph type="body" sz="half" idx="2"/>
          </p:nvPr>
        </p:nvSpPr>
        <p:spPr>
          <a:xfrm>
            <a:off x="2857223" y="11068846"/>
            <a:ext cx="9423160" cy="6841129"/>
          </a:xfrm>
        </p:spPr>
        <p:txBody>
          <a:bodyPr anchor="t" anchorCtr="1">
            <a:normAutofit/>
          </a:bodyPr>
          <a:lstStyle>
            <a:lvl1pPr marL="0" indent="0" algn="ctr">
              <a:buNone/>
              <a:defRPr sz="4677">
                <a:solidFill>
                  <a:srgbClr val="FFFFFF"/>
                </a:solidFill>
              </a:defRPr>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D8BD707-D9CF-40AE-B4C6-C98DA3205C09}" type="datetimeFigureOut">
              <a:rPr lang="en-US" smtClean="0"/>
              <a:pPr/>
              <a:t>2/13/24</a:t>
            </a:fld>
            <a:endParaRPr lang="en-US"/>
          </a:p>
        </p:txBody>
      </p:sp>
      <p:sp>
        <p:nvSpPr>
          <p:cNvPr id="9" name="Footer Placeholder 8"/>
          <p:cNvSpPr>
            <a:spLocks noGrp="1"/>
          </p:cNvSpPr>
          <p:nvPr>
            <p:ph type="ftr" sz="quarter" idx="11"/>
          </p:nvPr>
        </p:nvSpPr>
        <p:spPr>
          <a:xfrm>
            <a:off x="2119265" y="19444843"/>
            <a:ext cx="12594489" cy="997903"/>
          </a:xfr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77374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5317516" y="3007963"/>
            <a:ext cx="19659536" cy="3706495"/>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317516" y="8225573"/>
            <a:ext cx="19659536" cy="967215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9795907" y="19452975"/>
            <a:ext cx="6838112" cy="1010150"/>
          </a:xfrm>
          <a:prstGeom prst="rect">
            <a:avLst/>
          </a:prstGeom>
        </p:spPr>
        <p:txBody>
          <a:bodyPr vert="horz" lIns="91440" tIns="45720" rIns="91440" bIns="45720" rtlCol="0" anchor="ctr"/>
          <a:lstStyle>
            <a:lvl1pPr algn="r">
              <a:defRPr sz="3118">
                <a:solidFill>
                  <a:schemeClr val="tx1">
                    <a:alpha val="70000"/>
                  </a:schemeClr>
                </a:solidFill>
              </a:defRPr>
            </a:lvl1pPr>
          </a:lstStyle>
          <a:p>
            <a:fld id="{1D8BD707-D9CF-40AE-B4C6-C98DA3205C09}" type="datetimeFigureOut">
              <a:rPr lang="en-US" smtClean="0"/>
              <a:pPr/>
              <a:t>2/13/24</a:t>
            </a:fld>
            <a:endParaRPr lang="en-US"/>
          </a:p>
        </p:txBody>
      </p:sp>
      <p:sp>
        <p:nvSpPr>
          <p:cNvPr id="5" name="Footer Placeholder 4"/>
          <p:cNvSpPr>
            <a:spLocks noGrp="1"/>
          </p:cNvSpPr>
          <p:nvPr>
            <p:ph type="ftr" sz="quarter" idx="3"/>
          </p:nvPr>
        </p:nvSpPr>
        <p:spPr>
          <a:xfrm>
            <a:off x="3649444" y="19444843"/>
            <a:ext cx="15086830" cy="997903"/>
          </a:xfrm>
          <a:prstGeom prst="rect">
            <a:avLst/>
          </a:prstGeom>
        </p:spPr>
        <p:txBody>
          <a:bodyPr vert="horz" lIns="91440" tIns="45720" rIns="91440" bIns="45720" rtlCol="0" anchor="ctr"/>
          <a:lstStyle>
            <a:lvl1pPr algn="l">
              <a:defRPr sz="3118">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27282496" y="19387820"/>
            <a:ext cx="1211009" cy="1140460"/>
          </a:xfrm>
          <a:prstGeom prst="ellipse">
            <a:avLst/>
          </a:prstGeom>
          <a:solidFill>
            <a:srgbClr val="1D1D1D">
              <a:alpha val="69804"/>
            </a:srgbClr>
          </a:solidFill>
        </p:spPr>
        <p:txBody>
          <a:bodyPr vert="horz" lIns="18288" tIns="45720" rIns="18288" bIns="45720" rtlCol="0" anchor="ctr">
            <a:noAutofit/>
          </a:bodyPr>
          <a:lstStyle>
            <a:lvl1pPr algn="ctr">
              <a:defRPr sz="3430" spc="0" baseline="0">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1485027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2851191" rtl="0" eaLnBrk="1" latinLnBrk="0" hangingPunct="1">
        <a:lnSpc>
          <a:spcPct val="90000"/>
        </a:lnSpc>
        <a:spcBef>
          <a:spcPct val="0"/>
        </a:spcBef>
        <a:buNone/>
        <a:defRPr sz="8107" kern="1200" cap="all" spc="624" baseline="0">
          <a:solidFill>
            <a:srgbClr val="262626"/>
          </a:solidFill>
          <a:latin typeface="+mj-lt"/>
          <a:ea typeface="+mj-ea"/>
          <a:cs typeface="+mj-cs"/>
        </a:defRPr>
      </a:lvl1pPr>
    </p:titleStyle>
    <p:bodyStyle>
      <a:lvl1pPr marL="712798" indent="-712798" algn="l" defTabSz="2851191" rtl="0" eaLnBrk="1" latinLnBrk="0" hangingPunct="1">
        <a:lnSpc>
          <a:spcPct val="100000"/>
        </a:lnSpc>
        <a:spcBef>
          <a:spcPts val="3118"/>
        </a:spcBef>
        <a:buClr>
          <a:schemeClr val="accent2"/>
        </a:buClr>
        <a:buFont typeface="Arial" panose="020B0604020202020204" pitchFamily="34" charset="0"/>
        <a:buChar char="•"/>
        <a:defRPr sz="5613" kern="1200">
          <a:solidFill>
            <a:schemeClr val="tx1">
              <a:lumMod val="85000"/>
              <a:lumOff val="15000"/>
            </a:schemeClr>
          </a:solidFill>
          <a:latin typeface="+mn-lt"/>
          <a:ea typeface="+mn-ea"/>
          <a:cs typeface="+mn-cs"/>
        </a:defRPr>
      </a:lvl1pPr>
      <a:lvl2pPr marL="1425595" indent="-712798" algn="l" defTabSz="2851191" rtl="0" eaLnBrk="1" latinLnBrk="0" hangingPunct="1">
        <a:lnSpc>
          <a:spcPct val="100000"/>
        </a:lnSpc>
        <a:spcBef>
          <a:spcPts val="3118"/>
        </a:spcBef>
        <a:buClr>
          <a:schemeClr val="accent2"/>
        </a:buClr>
        <a:buFont typeface="Arial" panose="020B0604020202020204" pitchFamily="34" charset="0"/>
        <a:buChar char="•"/>
        <a:defRPr sz="4989" kern="1200">
          <a:solidFill>
            <a:schemeClr val="tx1">
              <a:lumMod val="85000"/>
              <a:lumOff val="15000"/>
            </a:schemeClr>
          </a:solidFill>
          <a:latin typeface="+mn-lt"/>
          <a:ea typeface="+mn-ea"/>
          <a:cs typeface="+mn-cs"/>
        </a:defRPr>
      </a:lvl2pPr>
      <a:lvl3pPr marL="2138393" indent="-712798" algn="l" defTabSz="2851191" rtl="0" eaLnBrk="1" latinLnBrk="0" hangingPunct="1">
        <a:lnSpc>
          <a:spcPct val="100000"/>
        </a:lnSpc>
        <a:spcBef>
          <a:spcPts val="3118"/>
        </a:spcBef>
        <a:buClr>
          <a:schemeClr val="accent2"/>
        </a:buClr>
        <a:buFont typeface="Arial" panose="020B0604020202020204" pitchFamily="34" charset="0"/>
        <a:buChar char="•"/>
        <a:defRPr sz="4989" kern="1200">
          <a:solidFill>
            <a:schemeClr val="tx1">
              <a:lumMod val="85000"/>
              <a:lumOff val="15000"/>
            </a:schemeClr>
          </a:solidFill>
          <a:latin typeface="+mn-lt"/>
          <a:ea typeface="+mn-ea"/>
          <a:cs typeface="+mn-cs"/>
        </a:defRPr>
      </a:lvl3pPr>
      <a:lvl4pPr marL="2851191" indent="-712798" algn="l" defTabSz="2851191" rtl="0" eaLnBrk="1" latinLnBrk="0" hangingPunct="1">
        <a:lnSpc>
          <a:spcPct val="100000"/>
        </a:lnSpc>
        <a:spcBef>
          <a:spcPts val="3118"/>
        </a:spcBef>
        <a:buClr>
          <a:schemeClr val="accent2"/>
        </a:buClr>
        <a:buFont typeface="Arial" panose="020B0604020202020204" pitchFamily="34" charset="0"/>
        <a:buChar char="•"/>
        <a:defRPr sz="4989" kern="1200">
          <a:solidFill>
            <a:schemeClr val="tx1">
              <a:lumMod val="85000"/>
              <a:lumOff val="15000"/>
            </a:schemeClr>
          </a:solidFill>
          <a:latin typeface="+mn-lt"/>
          <a:ea typeface="+mn-ea"/>
          <a:cs typeface="+mn-cs"/>
        </a:defRPr>
      </a:lvl4pPr>
      <a:lvl5pPr marL="3563988" indent="-712798" algn="l" defTabSz="2851191" rtl="0" eaLnBrk="1" latinLnBrk="0" hangingPunct="1">
        <a:lnSpc>
          <a:spcPct val="100000"/>
        </a:lnSpc>
        <a:spcBef>
          <a:spcPts val="3118"/>
        </a:spcBef>
        <a:buClr>
          <a:schemeClr val="accent2"/>
        </a:buClr>
        <a:buFont typeface="Arial" panose="020B0604020202020204" pitchFamily="34" charset="0"/>
        <a:buChar char="•"/>
        <a:defRPr sz="4989" kern="1200">
          <a:solidFill>
            <a:schemeClr val="tx1">
              <a:lumMod val="85000"/>
              <a:lumOff val="15000"/>
            </a:schemeClr>
          </a:solidFill>
          <a:latin typeface="+mn-lt"/>
          <a:ea typeface="+mn-ea"/>
          <a:cs typeface="+mn-cs"/>
        </a:defRPr>
      </a:lvl5pPr>
      <a:lvl6pPr marL="4098587" indent="-712798" algn="l" defTabSz="2851191" rtl="0" eaLnBrk="1" latinLnBrk="0" hangingPunct="1">
        <a:lnSpc>
          <a:spcPct val="100000"/>
        </a:lnSpc>
        <a:spcBef>
          <a:spcPts val="3118"/>
        </a:spcBef>
        <a:buClr>
          <a:schemeClr val="accent2"/>
        </a:buClr>
        <a:buFont typeface="Arial" panose="020B0604020202020204" pitchFamily="34" charset="0"/>
        <a:buChar char="•"/>
        <a:defRPr sz="4989" kern="1200">
          <a:solidFill>
            <a:schemeClr val="tx1"/>
          </a:solidFill>
          <a:latin typeface="+mn-lt"/>
          <a:ea typeface="+mn-ea"/>
          <a:cs typeface="+mn-cs"/>
        </a:defRPr>
      </a:lvl6pPr>
      <a:lvl7pPr marL="4633185" indent="-712798" algn="l" defTabSz="2851191" rtl="0" eaLnBrk="1" latinLnBrk="0" hangingPunct="1">
        <a:lnSpc>
          <a:spcPct val="100000"/>
        </a:lnSpc>
        <a:spcBef>
          <a:spcPts val="3118"/>
        </a:spcBef>
        <a:buClr>
          <a:schemeClr val="accent2"/>
        </a:buClr>
        <a:buFont typeface="Arial" panose="020B0604020202020204" pitchFamily="34" charset="0"/>
        <a:buChar char="•"/>
        <a:defRPr sz="4989" kern="1200">
          <a:solidFill>
            <a:schemeClr val="tx1"/>
          </a:solidFill>
          <a:latin typeface="+mn-lt"/>
          <a:ea typeface="+mn-ea"/>
          <a:cs typeface="+mn-cs"/>
        </a:defRPr>
      </a:lvl7pPr>
      <a:lvl8pPr marL="5167783" indent="-712798" algn="l" defTabSz="2851191" rtl="0" eaLnBrk="1" latinLnBrk="0" hangingPunct="1">
        <a:lnSpc>
          <a:spcPct val="100000"/>
        </a:lnSpc>
        <a:spcBef>
          <a:spcPts val="3118"/>
        </a:spcBef>
        <a:buClr>
          <a:schemeClr val="accent2"/>
        </a:buClr>
        <a:buFont typeface="Arial" panose="020B0604020202020204" pitchFamily="34" charset="0"/>
        <a:buChar char="•"/>
        <a:defRPr sz="4989" kern="1200" baseline="0">
          <a:solidFill>
            <a:schemeClr val="tx1"/>
          </a:solidFill>
          <a:latin typeface="+mn-lt"/>
          <a:ea typeface="+mn-ea"/>
          <a:cs typeface="+mn-cs"/>
        </a:defRPr>
      </a:lvl8pPr>
      <a:lvl9pPr marL="5702381" indent="-712798" algn="l" defTabSz="2851191" rtl="0" eaLnBrk="1" latinLnBrk="0" hangingPunct="1">
        <a:lnSpc>
          <a:spcPct val="100000"/>
        </a:lnSpc>
        <a:spcBef>
          <a:spcPts val="3118"/>
        </a:spcBef>
        <a:buClr>
          <a:schemeClr val="accent2"/>
        </a:buClr>
        <a:buFont typeface="Arial" panose="020B0604020202020204" pitchFamily="34" charset="0"/>
        <a:buChar char="•"/>
        <a:defRPr sz="4989" kern="1200" baseline="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hyperlink" Target="https://doi.org/10.2147/CIA.S135390" TargetMode="External"/><Relationship Id="rId18" Type="http://schemas.openxmlformats.org/officeDocument/2006/relationships/diagramQuickStyle" Target="../diagrams/quickStyle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openxmlformats.org/officeDocument/2006/relationships/diagramLayout" Target="../diagrams/layout3.xml"/><Relationship Id="rId2" Type="http://schemas.openxmlformats.org/officeDocument/2006/relationships/notesSlide" Target="../notesSlides/notesSlide1.xml"/><Relationship Id="rId16" Type="http://schemas.openxmlformats.org/officeDocument/2006/relationships/diagramData" Target="../diagrams/data3.xml"/><Relationship Id="rId20" Type="http://schemas.microsoft.com/office/2007/relationships/diagramDrawing" Target="../diagrams/drawing3.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2.png"/><Relationship Id="rId10" Type="http://schemas.openxmlformats.org/officeDocument/2006/relationships/diagramQuickStyle" Target="../diagrams/quickStyle2.xml"/><Relationship Id="rId19" Type="http://schemas.openxmlformats.org/officeDocument/2006/relationships/diagramColors" Target="../diagrams/colors3.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F6F1D5E6-218E-80FE-3E15-9DDE28261B04}"/>
              </a:ext>
            </a:extLst>
          </p:cNvPr>
          <p:cNvSpPr/>
          <p:nvPr/>
        </p:nvSpPr>
        <p:spPr>
          <a:xfrm>
            <a:off x="-1588" y="17141"/>
            <a:ext cx="30275213" cy="3515686"/>
          </a:xfrm>
          <a:prstGeom prst="rect">
            <a:avLst/>
          </a:prstGeom>
          <a:solidFill>
            <a:srgbClr val="FFFFFF"/>
          </a:solidFill>
        </p:spPr>
        <p:txBody>
          <a:bodyPr/>
          <a:lstStyle/>
          <a:p>
            <a:endParaRPr lang="en-US" sz="3603" dirty="0"/>
          </a:p>
        </p:txBody>
      </p:sp>
      <p:sp>
        <p:nvSpPr>
          <p:cNvPr id="3" name="TextBox 2">
            <a:extLst>
              <a:ext uri="{FF2B5EF4-FFF2-40B4-BE49-F238E27FC236}">
                <a16:creationId xmlns:a16="http://schemas.microsoft.com/office/drawing/2014/main" id="{C2250AED-5582-7D20-0172-A8BA8E373BFF}"/>
              </a:ext>
            </a:extLst>
          </p:cNvPr>
          <p:cNvSpPr txBox="1"/>
          <p:nvPr/>
        </p:nvSpPr>
        <p:spPr>
          <a:xfrm>
            <a:off x="-3176" y="57360"/>
            <a:ext cx="30274418" cy="2308324"/>
          </a:xfrm>
          <a:prstGeom prst="rect">
            <a:avLst/>
          </a:prstGeom>
          <a:noFill/>
        </p:spPr>
        <p:txBody>
          <a:bodyPr wrap="square" rtlCol="0">
            <a:spAutoFit/>
          </a:bodyPr>
          <a:lstStyle/>
          <a:p>
            <a:pPr algn="ctr"/>
            <a:r>
              <a:rPr lang="en-US" sz="7200" dirty="0">
                <a:latin typeface="Franklin Gothic Medium Cond" panose="020B0606030402020204" pitchFamily="34" charset="0"/>
                <a:cs typeface="Times New Roman" panose="02020603050405020304" pitchFamily="18" charset="0"/>
              </a:rPr>
              <a:t>“Challenges and Opportunities in Service Delivery of Direct-to-Consumer Hearing Technology: A Scoping Review”</a:t>
            </a:r>
          </a:p>
        </p:txBody>
      </p:sp>
      <p:sp>
        <p:nvSpPr>
          <p:cNvPr id="4" name="TextBox 15">
            <a:extLst>
              <a:ext uri="{FF2B5EF4-FFF2-40B4-BE49-F238E27FC236}">
                <a16:creationId xmlns:a16="http://schemas.microsoft.com/office/drawing/2014/main" id="{718A1DE4-9143-AA41-624E-E425334746E8}"/>
              </a:ext>
            </a:extLst>
          </p:cNvPr>
          <p:cNvSpPr txBox="1"/>
          <p:nvPr/>
        </p:nvSpPr>
        <p:spPr>
          <a:xfrm>
            <a:off x="0" y="2433414"/>
            <a:ext cx="30274419" cy="677108"/>
          </a:xfrm>
          <a:prstGeom prst="rect">
            <a:avLst/>
          </a:prstGeom>
        </p:spPr>
        <p:txBody>
          <a:bodyPr wrap="square" lIns="0" tIns="0" rIns="0" bIns="0" rtlCol="0" anchor="t">
            <a:spAutoFit/>
          </a:bodyPr>
          <a:lstStyle/>
          <a:p>
            <a:pPr algn="ctr"/>
            <a:r>
              <a:rPr lang="en-US" sz="4400" dirty="0">
                <a:solidFill>
                  <a:srgbClr val="3D3934"/>
                </a:solidFill>
                <a:latin typeface="Franklin Gothic Medium Cond" panose="020B0606030402020204" pitchFamily="34" charset="0"/>
                <a:cs typeface="Times New Roman" panose="02020603050405020304" pitchFamily="18" charset="0"/>
              </a:rPr>
              <a:t>Harini Madhu, Millie R. Kirkwood, Amir Hussain, Alison Porter-Armstrong, Adele M. Goman</a:t>
            </a:r>
          </a:p>
        </p:txBody>
      </p:sp>
      <p:sp>
        <p:nvSpPr>
          <p:cNvPr id="5" name="TextBox 4">
            <a:extLst>
              <a:ext uri="{FF2B5EF4-FFF2-40B4-BE49-F238E27FC236}">
                <a16:creationId xmlns:a16="http://schemas.microsoft.com/office/drawing/2014/main" id="{72E533BE-4BB7-81AF-D44E-D55F32086867}"/>
              </a:ext>
            </a:extLst>
          </p:cNvPr>
          <p:cNvSpPr txBox="1"/>
          <p:nvPr/>
        </p:nvSpPr>
        <p:spPr>
          <a:xfrm>
            <a:off x="-561278" y="2981122"/>
            <a:ext cx="30273624" cy="584775"/>
          </a:xfrm>
          <a:prstGeom prst="rect">
            <a:avLst/>
          </a:prstGeom>
          <a:noFill/>
        </p:spPr>
        <p:txBody>
          <a:bodyPr wrap="square" rtlCol="0">
            <a:spAutoFit/>
          </a:bodyPr>
          <a:lstStyle/>
          <a:p>
            <a:pPr algn="ctr"/>
            <a:r>
              <a:rPr lang="en-US" sz="3200" dirty="0">
                <a:solidFill>
                  <a:srgbClr val="3D3934"/>
                </a:solidFill>
                <a:latin typeface="Franklin Gothic Medium Cond" panose="020B0606030402020204" pitchFamily="34" charset="0"/>
                <a:cs typeface="Times New Roman" panose="02020603050405020304" pitchFamily="18" charset="0"/>
              </a:rPr>
              <a:t> Edinburgh Napier University, Healthcare Technology Research Group, School of Health and Social Care</a:t>
            </a:r>
          </a:p>
        </p:txBody>
      </p:sp>
      <p:graphicFrame>
        <p:nvGraphicFramePr>
          <p:cNvPr id="6" name="Diagram 5">
            <a:extLst>
              <a:ext uri="{FF2B5EF4-FFF2-40B4-BE49-F238E27FC236}">
                <a16:creationId xmlns:a16="http://schemas.microsoft.com/office/drawing/2014/main" id="{7CB41942-D6F0-18EC-BEAE-6F2620024D87}"/>
              </a:ext>
            </a:extLst>
          </p:cNvPr>
          <p:cNvGraphicFramePr/>
          <p:nvPr>
            <p:extLst>
              <p:ext uri="{D42A27DB-BD31-4B8C-83A1-F6EECF244321}">
                <p14:modId xmlns:p14="http://schemas.microsoft.com/office/powerpoint/2010/main" val="893339460"/>
              </p:ext>
            </p:extLst>
          </p:nvPr>
        </p:nvGraphicFramePr>
        <p:xfrm>
          <a:off x="11329987" y="4449569"/>
          <a:ext cx="10177463" cy="6912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E6925962-F101-3E05-B9FB-97C92F7C9FE2}"/>
              </a:ext>
            </a:extLst>
          </p:cNvPr>
          <p:cNvGraphicFramePr/>
          <p:nvPr>
            <p:extLst>
              <p:ext uri="{D42A27DB-BD31-4B8C-83A1-F6EECF244321}">
                <p14:modId xmlns:p14="http://schemas.microsoft.com/office/powerpoint/2010/main" val="2494442881"/>
              </p:ext>
            </p:extLst>
          </p:nvPr>
        </p:nvGraphicFramePr>
        <p:xfrm>
          <a:off x="21316268" y="4776219"/>
          <a:ext cx="8396078" cy="671373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TextBox 17">
            <a:extLst>
              <a:ext uri="{FF2B5EF4-FFF2-40B4-BE49-F238E27FC236}">
                <a16:creationId xmlns:a16="http://schemas.microsoft.com/office/drawing/2014/main" id="{C9F44EDE-1731-985A-3C5A-5825F13FA25B}"/>
              </a:ext>
            </a:extLst>
          </p:cNvPr>
          <p:cNvSpPr txBox="1"/>
          <p:nvPr/>
        </p:nvSpPr>
        <p:spPr>
          <a:xfrm>
            <a:off x="562867" y="3598968"/>
            <a:ext cx="11480006" cy="5886996"/>
          </a:xfrm>
          <a:prstGeom prst="rect">
            <a:avLst/>
          </a:prstGeom>
          <a:noFill/>
        </p:spPr>
        <p:txBody>
          <a:bodyPr wrap="square" lIns="0" tIns="0" rIns="0" bIns="0" rtlCol="0" anchor="t">
            <a:spAutoFit/>
          </a:bodyPr>
          <a:lstStyle/>
          <a:p>
            <a:pPr algn="ctr">
              <a:lnSpc>
                <a:spcPct val="150000"/>
              </a:lnSpc>
              <a:buClr>
                <a:schemeClr val="tx1"/>
              </a:buClr>
            </a:pPr>
            <a:r>
              <a:rPr lang="en-US" sz="3600" dirty="0">
                <a:latin typeface="Franklin Gothic Medium Cond" panose="020B0606030402020204" pitchFamily="34" charset="0"/>
                <a:ea typeface="Tamil Sangam MN" pitchFamily="2" charset="0"/>
                <a:cs typeface="Malayalam Sangam MN" pitchFamily="2" charset="0"/>
              </a:rPr>
              <a:t>Introduction </a:t>
            </a:r>
          </a:p>
          <a:p>
            <a:pPr algn="just">
              <a:lnSpc>
                <a:spcPct val="200000"/>
              </a:lnSpc>
              <a:buClr>
                <a:schemeClr val="tx1"/>
              </a:buClr>
            </a:pPr>
            <a:r>
              <a:rPr lang="en-US" sz="2400" dirty="0">
                <a:latin typeface="Arial" panose="020B0604020202020204" pitchFamily="34" charset="0"/>
                <a:ea typeface="Tamil Sangam MN" pitchFamily="2" charset="0"/>
                <a:cs typeface="Arial" panose="020B0604020202020204" pitchFamily="34" charset="0"/>
              </a:rPr>
              <a:t>Direct-to-consumer hearing services are relatively new platform where the individuals with hearing loss can opt for a hearing devices without a professional guidance (1). The study focuses on mapping the existing literature on direct hearing healthcare and analyzing the reported barriers and opportunities to address them to improve the uptake of hearing technology. Hence, this scoping review was designed to analyze the reported challenges and opportunities in available literature on service delivery of direct-to-consumer hearing services </a:t>
            </a:r>
          </a:p>
        </p:txBody>
      </p:sp>
      <p:sp>
        <p:nvSpPr>
          <p:cNvPr id="9" name="TextBox 75">
            <a:extLst>
              <a:ext uri="{FF2B5EF4-FFF2-40B4-BE49-F238E27FC236}">
                <a16:creationId xmlns:a16="http://schemas.microsoft.com/office/drawing/2014/main" id="{101606FE-9CCD-81B9-34A4-2390F824784D}"/>
              </a:ext>
            </a:extLst>
          </p:cNvPr>
          <p:cNvSpPr txBox="1"/>
          <p:nvPr/>
        </p:nvSpPr>
        <p:spPr>
          <a:xfrm>
            <a:off x="277211" y="13476545"/>
            <a:ext cx="11485621" cy="7410490"/>
          </a:xfrm>
          <a:prstGeom prst="rect">
            <a:avLst/>
          </a:prstGeom>
          <a:noFill/>
          <a:ln>
            <a:noFill/>
          </a:ln>
        </p:spPr>
        <p:txBody>
          <a:bodyPr wrap="square" lIns="0" tIns="0" rIns="0" bIns="0" rtlCol="0" anchor="t">
            <a:spAutoFit/>
          </a:bodyPr>
          <a:lstStyle/>
          <a:p>
            <a:pPr marL="341101" lvl="1" algn="ctr">
              <a:lnSpc>
                <a:spcPct val="150000"/>
              </a:lnSpc>
            </a:pPr>
            <a:r>
              <a:rPr lang="en-US" sz="3600" spc="126" dirty="0">
                <a:solidFill>
                  <a:srgbClr val="3D3934"/>
                </a:solidFill>
                <a:latin typeface="Franklin Gothic Medium Cond" panose="020B0606030402020204" pitchFamily="34" charset="0"/>
                <a:cs typeface="Arial" panose="020B0604020202020204" pitchFamily="34" charset="0"/>
              </a:rPr>
              <a:t>Methodology</a:t>
            </a:r>
            <a:r>
              <a:rPr lang="en-US" sz="2400" spc="126" dirty="0">
                <a:solidFill>
                  <a:srgbClr val="3D3934"/>
                </a:solidFill>
                <a:latin typeface="Franklin Gothic Medium Cond" panose="020B0606030402020204" pitchFamily="34" charset="0"/>
                <a:cs typeface="Arial" panose="020B0604020202020204" pitchFamily="34" charset="0"/>
              </a:rPr>
              <a:t> </a:t>
            </a:r>
          </a:p>
          <a:p>
            <a:pPr marL="341101" lvl="1" algn="just">
              <a:lnSpc>
                <a:spcPct val="200000"/>
              </a:lnSpc>
            </a:pPr>
            <a:r>
              <a:rPr lang="en-US" sz="2400" spc="126" dirty="0">
                <a:solidFill>
                  <a:srgbClr val="3D3934"/>
                </a:solidFill>
                <a:latin typeface="Arial" panose="020B0604020202020204" pitchFamily="34" charset="0"/>
                <a:cs typeface="Arial" panose="020B0604020202020204" pitchFamily="34" charset="0"/>
              </a:rPr>
              <a:t>The scoping review followed Arksey &amp; O’Malley’s five-stage framework (2005) with reference PRISMA-</a:t>
            </a:r>
            <a:r>
              <a:rPr lang="en-US" sz="2400" spc="126" dirty="0" err="1">
                <a:solidFill>
                  <a:srgbClr val="3D3934"/>
                </a:solidFill>
                <a:latin typeface="Arial" panose="020B0604020202020204" pitchFamily="34" charset="0"/>
                <a:cs typeface="Arial" panose="020B0604020202020204" pitchFamily="34" charset="0"/>
              </a:rPr>
              <a:t>ScR</a:t>
            </a:r>
            <a:r>
              <a:rPr lang="en-US" sz="2400" spc="126" dirty="0">
                <a:solidFill>
                  <a:srgbClr val="3D3934"/>
                </a:solidFill>
                <a:latin typeface="Arial" panose="020B0604020202020204" pitchFamily="34" charset="0"/>
                <a:cs typeface="Arial" panose="020B0604020202020204" pitchFamily="34" charset="0"/>
              </a:rPr>
              <a:t> checklist. The initial search identified 5864 studies, after the duplication and screening process, 72 articles were eligible for full-text review. After thorough evaluation, 14 articles were selected to be relevant in reporting the current state of evidence on the service delivery of Direct-to-consumer hearing care. </a:t>
            </a:r>
          </a:p>
          <a:p>
            <a:pPr marL="341101" lvl="1" algn="ctr">
              <a:lnSpc>
                <a:spcPct val="200000"/>
              </a:lnSpc>
            </a:pPr>
            <a:r>
              <a:rPr lang="en-US" sz="3600" spc="126" dirty="0">
                <a:solidFill>
                  <a:srgbClr val="3D3934"/>
                </a:solidFill>
                <a:latin typeface="Franklin Gothic Medium Cond" panose="020B0606030402020204" pitchFamily="34" charset="0"/>
                <a:cs typeface="Arial" panose="020B0604020202020204" pitchFamily="34" charset="0"/>
              </a:rPr>
              <a:t>Geographical distribution</a:t>
            </a:r>
          </a:p>
          <a:p>
            <a:pPr marL="341101" lvl="1">
              <a:lnSpc>
                <a:spcPct val="150000"/>
              </a:lnSpc>
            </a:pPr>
            <a:r>
              <a:rPr lang="en-US" sz="2400" spc="126" dirty="0">
                <a:solidFill>
                  <a:srgbClr val="3D3934"/>
                </a:solidFill>
                <a:latin typeface="Arial" panose="020B0604020202020204" pitchFamily="34" charset="0"/>
                <a:cs typeface="Arial" panose="020B0604020202020204" pitchFamily="34" charset="0"/>
              </a:rPr>
              <a:t>11 – United states                                  1- United Kingdom </a:t>
            </a:r>
          </a:p>
          <a:p>
            <a:pPr marL="341101" lvl="1">
              <a:lnSpc>
                <a:spcPct val="150000"/>
              </a:lnSpc>
            </a:pPr>
            <a:r>
              <a:rPr lang="en-US" sz="2400" spc="126" dirty="0">
                <a:solidFill>
                  <a:srgbClr val="3D3934"/>
                </a:solidFill>
                <a:latin typeface="Arial" panose="020B0604020202020204" pitchFamily="34" charset="0"/>
                <a:cs typeface="Arial" panose="020B0604020202020204" pitchFamily="34" charset="0"/>
              </a:rPr>
              <a:t>1-Australia                                             1- New Zealand  </a:t>
            </a:r>
          </a:p>
        </p:txBody>
      </p:sp>
      <p:sp>
        <p:nvSpPr>
          <p:cNvPr id="11" name="TextBox 17">
            <a:extLst>
              <a:ext uri="{FF2B5EF4-FFF2-40B4-BE49-F238E27FC236}">
                <a16:creationId xmlns:a16="http://schemas.microsoft.com/office/drawing/2014/main" id="{07504168-11BD-517B-6CB8-9E1AEF0F9A4C}"/>
              </a:ext>
            </a:extLst>
          </p:cNvPr>
          <p:cNvSpPr txBox="1"/>
          <p:nvPr/>
        </p:nvSpPr>
        <p:spPr>
          <a:xfrm>
            <a:off x="12323996" y="11661934"/>
            <a:ext cx="16719114" cy="3209340"/>
          </a:xfrm>
          <a:prstGeom prst="rect">
            <a:avLst/>
          </a:prstGeom>
          <a:noFill/>
        </p:spPr>
        <p:txBody>
          <a:bodyPr wrap="square" lIns="0" tIns="0" rIns="0" bIns="0" rtlCol="0" anchor="t">
            <a:spAutoFit/>
          </a:bodyPr>
          <a:lstStyle/>
          <a:p>
            <a:pPr algn="ctr">
              <a:lnSpc>
                <a:spcPct val="200000"/>
              </a:lnSpc>
              <a:buClr>
                <a:schemeClr val="tx1"/>
              </a:buClr>
            </a:pPr>
            <a:r>
              <a:rPr lang="en-US" sz="3600" dirty="0">
                <a:latin typeface="Franklin Gothic Medium Cond" panose="020B0606030402020204" pitchFamily="34" charset="0"/>
                <a:ea typeface="Tamil Sangam MN" pitchFamily="2" charset="0"/>
                <a:cs typeface="Arial" panose="020B0604020202020204" pitchFamily="34" charset="0"/>
              </a:rPr>
              <a:t>Discussion</a:t>
            </a:r>
          </a:p>
          <a:p>
            <a:pPr marL="371572" indent="-371572" algn="just">
              <a:lnSpc>
                <a:spcPct val="200000"/>
              </a:lnSpc>
              <a:buClr>
                <a:schemeClr val="tx1"/>
              </a:buClr>
              <a:buFont typeface="Wingdings" pitchFamily="2" charset="2"/>
              <a:buChar char="v"/>
            </a:pPr>
            <a:r>
              <a:rPr lang="en-US" sz="2400" dirty="0">
                <a:latin typeface="Arial" panose="020B0604020202020204" pitchFamily="34" charset="0"/>
                <a:ea typeface="Tamil Sangam MN" pitchFamily="2" charset="0"/>
                <a:cs typeface="Arial" panose="020B0604020202020204" pitchFamily="34" charset="0"/>
              </a:rPr>
              <a:t>This study is an important step in considering what researchers need to know about the existing evidence on challenges and opportunities that this model faces in order to address them and find innovative solutions to increase the uptake of hearing technology. </a:t>
            </a:r>
          </a:p>
        </p:txBody>
      </p:sp>
      <p:sp>
        <p:nvSpPr>
          <p:cNvPr id="12" name="Rectangle 11">
            <a:extLst>
              <a:ext uri="{FF2B5EF4-FFF2-40B4-BE49-F238E27FC236}">
                <a16:creationId xmlns:a16="http://schemas.microsoft.com/office/drawing/2014/main" id="{96792BA3-FF54-1E9C-2B57-BCFAE68A408B}"/>
              </a:ext>
            </a:extLst>
          </p:cNvPr>
          <p:cNvSpPr/>
          <p:nvPr/>
        </p:nvSpPr>
        <p:spPr>
          <a:xfrm>
            <a:off x="15466218" y="7163303"/>
            <a:ext cx="1905000" cy="14851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Barriers</a:t>
            </a:r>
          </a:p>
        </p:txBody>
      </p:sp>
      <p:sp>
        <p:nvSpPr>
          <p:cNvPr id="13" name="TextBox 12">
            <a:extLst>
              <a:ext uri="{FF2B5EF4-FFF2-40B4-BE49-F238E27FC236}">
                <a16:creationId xmlns:a16="http://schemas.microsoft.com/office/drawing/2014/main" id="{DCB6DB5C-8366-EF0D-2FAF-D01D8CCCE23E}"/>
              </a:ext>
            </a:extLst>
          </p:cNvPr>
          <p:cNvSpPr txBox="1"/>
          <p:nvPr/>
        </p:nvSpPr>
        <p:spPr>
          <a:xfrm>
            <a:off x="12915503" y="3598968"/>
            <a:ext cx="6858000" cy="646331"/>
          </a:xfrm>
          <a:prstGeom prst="rect">
            <a:avLst/>
          </a:prstGeom>
          <a:noFill/>
        </p:spPr>
        <p:txBody>
          <a:bodyPr wrap="square" rtlCol="0">
            <a:spAutoFit/>
          </a:bodyPr>
          <a:lstStyle/>
          <a:p>
            <a:pPr algn="ctr"/>
            <a:r>
              <a:rPr lang="en-US" sz="3600" dirty="0">
                <a:latin typeface="Franklin Gothic Medium Cond" panose="020B0606030402020204" pitchFamily="34" charset="0"/>
              </a:rPr>
              <a:t>Results</a:t>
            </a:r>
          </a:p>
        </p:txBody>
      </p:sp>
      <p:sp>
        <p:nvSpPr>
          <p:cNvPr id="14" name="TextBox 17">
            <a:extLst>
              <a:ext uri="{FF2B5EF4-FFF2-40B4-BE49-F238E27FC236}">
                <a16:creationId xmlns:a16="http://schemas.microsoft.com/office/drawing/2014/main" id="{2A8BEC03-595C-DD42-E34B-B4038CE76AAF}"/>
              </a:ext>
            </a:extLst>
          </p:cNvPr>
          <p:cNvSpPr txBox="1"/>
          <p:nvPr/>
        </p:nvSpPr>
        <p:spPr>
          <a:xfrm>
            <a:off x="12293453" y="18586126"/>
            <a:ext cx="16496304" cy="2164695"/>
          </a:xfrm>
          <a:prstGeom prst="rect">
            <a:avLst/>
          </a:prstGeom>
          <a:noFill/>
        </p:spPr>
        <p:txBody>
          <a:bodyPr wrap="square" lIns="0" tIns="0" rIns="0" bIns="0" rtlCol="0" anchor="t">
            <a:spAutoFit/>
          </a:bodyPr>
          <a:lstStyle/>
          <a:p>
            <a:pPr indent="-304800" algn="ctr"/>
            <a:r>
              <a:rPr lang="en-GB" sz="3600" kern="100" dirty="0">
                <a:effectLst/>
                <a:latin typeface="Franklin Gothic Medium Cond" panose="020B0606030402020204" pitchFamily="34" charset="0"/>
                <a:ea typeface="Times New Roman" panose="02020603050405020304" pitchFamily="18" charset="0"/>
                <a:cs typeface="Times New Roman" panose="02020603050405020304" pitchFamily="18" charset="0"/>
              </a:rPr>
              <a:t>References</a:t>
            </a:r>
          </a:p>
          <a:p>
            <a:pPr marL="152400" indent="-457200" algn="just">
              <a:lnSpc>
                <a:spcPct val="150000"/>
              </a:lnSpc>
              <a:buFont typeface="+mj-lt"/>
              <a:buAutoNum type="arabicPeriod"/>
            </a:pPr>
            <a:r>
              <a:rPr lang="en-GB" kern="100" dirty="0" err="1">
                <a:effectLst/>
                <a:latin typeface="Arial" panose="020B0604020202020204" pitchFamily="34" charset="0"/>
                <a:ea typeface="Times New Roman" panose="02020603050405020304" pitchFamily="18" charset="0"/>
                <a:cs typeface="Arial" panose="020B0604020202020204" pitchFamily="34" charset="0"/>
              </a:rPr>
              <a:t>Manchaiah</a:t>
            </a:r>
            <a:r>
              <a:rPr lang="en-GB" kern="100" dirty="0">
                <a:effectLst/>
                <a:latin typeface="Arial" panose="020B0604020202020204" pitchFamily="34" charset="0"/>
                <a:ea typeface="Times New Roman" panose="02020603050405020304" pitchFamily="18" charset="0"/>
                <a:cs typeface="Arial" panose="020B0604020202020204" pitchFamily="34" charset="0"/>
              </a:rPr>
              <a:t>, V., Taylor, B., </a:t>
            </a:r>
            <a:r>
              <a:rPr lang="en-GB" kern="100" dirty="0" err="1">
                <a:effectLst/>
                <a:latin typeface="Arial" panose="020B0604020202020204" pitchFamily="34" charset="0"/>
                <a:ea typeface="Times New Roman" panose="02020603050405020304" pitchFamily="18" charset="0"/>
                <a:cs typeface="Arial" panose="020B0604020202020204" pitchFamily="34" charset="0"/>
              </a:rPr>
              <a:t>Dockens</a:t>
            </a:r>
            <a:r>
              <a:rPr lang="en-GB" kern="100" dirty="0">
                <a:effectLst/>
                <a:latin typeface="Arial" panose="020B0604020202020204" pitchFamily="34" charset="0"/>
                <a:ea typeface="Times New Roman" panose="02020603050405020304" pitchFamily="18" charset="0"/>
                <a:cs typeface="Arial" panose="020B0604020202020204" pitchFamily="34" charset="0"/>
              </a:rPr>
              <a:t>, A. L., Tran, N. R., Lane, K., Castle, M., &amp; Grover, V. (2017a). Applications of direct-to-consumer hearing devices for adults with hearing loss: A review. </a:t>
            </a:r>
            <a:r>
              <a:rPr lang="en-GB" i="1" kern="100" dirty="0">
                <a:effectLst/>
                <a:latin typeface="Arial" panose="020B0604020202020204" pitchFamily="34" charset="0"/>
                <a:ea typeface="Times New Roman" panose="02020603050405020304" pitchFamily="18" charset="0"/>
                <a:cs typeface="Arial" panose="020B0604020202020204" pitchFamily="34" charset="0"/>
              </a:rPr>
              <a:t>Clinical Interventions in Aging</a:t>
            </a:r>
            <a:r>
              <a:rPr lang="en-GB" kern="100" dirty="0">
                <a:effectLst/>
                <a:latin typeface="Arial" panose="020B0604020202020204" pitchFamily="34" charset="0"/>
                <a:ea typeface="Times New Roman" panose="02020603050405020304" pitchFamily="18" charset="0"/>
                <a:cs typeface="Arial" panose="020B0604020202020204" pitchFamily="34" charset="0"/>
              </a:rPr>
              <a:t>, </a:t>
            </a:r>
            <a:r>
              <a:rPr lang="en-GB" i="1" kern="100" dirty="0">
                <a:effectLst/>
                <a:latin typeface="Arial" panose="020B0604020202020204" pitchFamily="34" charset="0"/>
                <a:ea typeface="Times New Roman" panose="02020603050405020304" pitchFamily="18" charset="0"/>
                <a:cs typeface="Arial" panose="020B0604020202020204" pitchFamily="34" charset="0"/>
              </a:rPr>
              <a:t>12</a:t>
            </a:r>
            <a:r>
              <a:rPr lang="en-GB" kern="100" dirty="0">
                <a:effectLst/>
                <a:latin typeface="Arial" panose="020B0604020202020204" pitchFamily="34" charset="0"/>
                <a:ea typeface="Times New Roman" panose="02020603050405020304" pitchFamily="18" charset="0"/>
                <a:cs typeface="Arial" panose="020B0604020202020204" pitchFamily="34" charset="0"/>
              </a:rPr>
              <a:t>, 859–871. </a:t>
            </a:r>
            <a:r>
              <a:rPr lang="en-GB" kern="100" dirty="0">
                <a:effectLst/>
                <a:latin typeface="Arial" panose="020B0604020202020204" pitchFamily="34" charset="0"/>
                <a:ea typeface="Times New Roman" panose="02020603050405020304" pitchFamily="18" charset="0"/>
                <a:cs typeface="Arial" panose="020B0604020202020204" pitchFamily="34" charset="0"/>
                <a:hlinkClick r:id="rId13"/>
              </a:rPr>
              <a:t>https://doi.org/10.2147/CIA.S135390</a:t>
            </a:r>
            <a:endParaRPr lang="en-GB" kern="100" dirty="0">
              <a:effectLst/>
              <a:latin typeface="Arial" panose="020B0604020202020204" pitchFamily="34" charset="0"/>
              <a:ea typeface="Times New Roman" panose="02020603050405020304" pitchFamily="18" charset="0"/>
              <a:cs typeface="Arial" panose="020B0604020202020204" pitchFamily="34" charset="0"/>
            </a:endParaRPr>
          </a:p>
          <a:p>
            <a:pPr marL="152400" indent="-457200" algn="just">
              <a:lnSpc>
                <a:spcPct val="150000"/>
              </a:lnSpc>
              <a:buFont typeface="+mj-lt"/>
              <a:buAutoNum type="arabicPeriod"/>
            </a:pPr>
            <a:r>
              <a:rPr lang="en-GB" kern="100" dirty="0">
                <a:effectLst/>
                <a:latin typeface="Arial" panose="020B0604020202020204" pitchFamily="34" charset="0"/>
                <a:ea typeface="Times New Roman" panose="02020603050405020304" pitchFamily="18" charset="0"/>
                <a:cs typeface="Arial" panose="020B0604020202020204" pitchFamily="34" charset="0"/>
              </a:rPr>
              <a:t>Arksey, H., &amp; </a:t>
            </a:r>
            <a:r>
              <a:rPr lang="en-GB" kern="100" dirty="0" err="1">
                <a:effectLst/>
                <a:latin typeface="Arial" panose="020B0604020202020204" pitchFamily="34" charset="0"/>
                <a:ea typeface="Times New Roman" panose="02020603050405020304" pitchFamily="18" charset="0"/>
                <a:cs typeface="Arial" panose="020B0604020202020204" pitchFamily="34" charset="0"/>
              </a:rPr>
              <a:t>O’malley</a:t>
            </a:r>
            <a:r>
              <a:rPr lang="en-GB" kern="100" dirty="0">
                <a:effectLst/>
                <a:latin typeface="Arial" panose="020B0604020202020204" pitchFamily="34" charset="0"/>
                <a:ea typeface="Times New Roman" panose="02020603050405020304" pitchFamily="18" charset="0"/>
                <a:cs typeface="Arial" panose="020B0604020202020204" pitchFamily="34" charset="0"/>
              </a:rPr>
              <a:t>, L. (2005). Scoping studies: towards a methodological framework. </a:t>
            </a:r>
            <a:r>
              <a:rPr lang="en-GB" i="1" kern="100" dirty="0">
                <a:effectLst/>
                <a:latin typeface="Arial" panose="020B0604020202020204" pitchFamily="34" charset="0"/>
                <a:ea typeface="Times New Roman" panose="02020603050405020304" pitchFamily="18" charset="0"/>
                <a:cs typeface="Arial" panose="020B0604020202020204" pitchFamily="34" charset="0"/>
              </a:rPr>
              <a:t>International Journal of Social Research Methodology</a:t>
            </a:r>
            <a:r>
              <a:rPr lang="en-GB" kern="100" dirty="0">
                <a:effectLst/>
                <a:latin typeface="Arial" panose="020B0604020202020204" pitchFamily="34" charset="0"/>
                <a:ea typeface="Times New Roman" panose="02020603050405020304" pitchFamily="18" charset="0"/>
                <a:cs typeface="Arial" panose="020B0604020202020204" pitchFamily="34" charset="0"/>
              </a:rPr>
              <a:t>, </a:t>
            </a:r>
            <a:r>
              <a:rPr lang="en-GB" i="1" kern="100" dirty="0">
                <a:effectLst/>
                <a:latin typeface="Arial" panose="020B0604020202020204" pitchFamily="34" charset="0"/>
                <a:ea typeface="Times New Roman" panose="02020603050405020304" pitchFamily="18" charset="0"/>
                <a:cs typeface="Arial" panose="020B0604020202020204" pitchFamily="34" charset="0"/>
              </a:rPr>
              <a:t>8</a:t>
            </a:r>
            <a:r>
              <a:rPr lang="en-GB" kern="100" dirty="0">
                <a:effectLst/>
                <a:latin typeface="Arial" panose="020B0604020202020204" pitchFamily="34" charset="0"/>
                <a:ea typeface="Times New Roman" panose="02020603050405020304" pitchFamily="18" charset="0"/>
                <a:cs typeface="Arial" panose="020B0604020202020204" pitchFamily="34" charset="0"/>
              </a:rPr>
              <a:t>(1), 19–32. https://</a:t>
            </a:r>
            <a:r>
              <a:rPr lang="en-GB" kern="100" dirty="0" err="1">
                <a:effectLst/>
                <a:latin typeface="Arial" panose="020B0604020202020204" pitchFamily="34" charset="0"/>
                <a:ea typeface="Times New Roman" panose="02020603050405020304" pitchFamily="18" charset="0"/>
                <a:cs typeface="Arial" panose="020B0604020202020204" pitchFamily="34" charset="0"/>
              </a:rPr>
              <a:t>doi.org</a:t>
            </a:r>
            <a:r>
              <a:rPr lang="en-GB" kern="100" dirty="0">
                <a:effectLst/>
                <a:latin typeface="Arial" panose="020B0604020202020204" pitchFamily="34" charset="0"/>
                <a:ea typeface="Times New Roman" panose="02020603050405020304" pitchFamily="18" charset="0"/>
                <a:cs typeface="Arial" panose="020B0604020202020204" pitchFamily="34" charset="0"/>
              </a:rPr>
              <a:t>/10.1080/1364557032000119616</a:t>
            </a:r>
          </a:p>
        </p:txBody>
      </p:sp>
      <p:pic>
        <p:nvPicPr>
          <p:cNvPr id="15" name="Picture 14">
            <a:extLst>
              <a:ext uri="{FF2B5EF4-FFF2-40B4-BE49-F238E27FC236}">
                <a16:creationId xmlns:a16="http://schemas.microsoft.com/office/drawing/2014/main" id="{72830D31-24EC-597D-1EF2-06AAF0A9563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086594" y="1598765"/>
            <a:ext cx="4188619" cy="1972280"/>
          </a:xfrm>
          <a:prstGeom prst="rect">
            <a:avLst/>
          </a:prstGeom>
        </p:spPr>
      </p:pic>
      <p:pic>
        <p:nvPicPr>
          <p:cNvPr id="21" name="Picture 20">
            <a:extLst>
              <a:ext uri="{FF2B5EF4-FFF2-40B4-BE49-F238E27FC236}">
                <a16:creationId xmlns:a16="http://schemas.microsoft.com/office/drawing/2014/main" id="{129D2936-0911-E6B6-8676-ED6D8E9A7C11}"/>
              </a:ext>
            </a:extLst>
          </p:cNvPr>
          <p:cNvPicPr>
            <a:picLocks noChangeAspect="1"/>
          </p:cNvPicPr>
          <p:nvPr/>
        </p:nvPicPr>
        <p:blipFill>
          <a:blip r:embed="rId15"/>
          <a:stretch>
            <a:fillRect/>
          </a:stretch>
        </p:blipFill>
        <p:spPr>
          <a:xfrm>
            <a:off x="1685382" y="9503367"/>
            <a:ext cx="7813424" cy="3973178"/>
          </a:xfrm>
          <a:prstGeom prst="rect">
            <a:avLst/>
          </a:prstGeom>
        </p:spPr>
      </p:pic>
      <p:graphicFrame>
        <p:nvGraphicFramePr>
          <p:cNvPr id="22" name="Diagram 21">
            <a:extLst>
              <a:ext uri="{FF2B5EF4-FFF2-40B4-BE49-F238E27FC236}">
                <a16:creationId xmlns:a16="http://schemas.microsoft.com/office/drawing/2014/main" id="{F8215AD7-C331-B3DB-5B6F-BB8ADB8671D3}"/>
              </a:ext>
            </a:extLst>
          </p:cNvPr>
          <p:cNvGraphicFramePr/>
          <p:nvPr>
            <p:extLst>
              <p:ext uri="{D42A27DB-BD31-4B8C-83A1-F6EECF244321}">
                <p14:modId xmlns:p14="http://schemas.microsoft.com/office/powerpoint/2010/main" val="3758842222"/>
              </p:ext>
            </p:extLst>
          </p:nvPr>
        </p:nvGraphicFramePr>
        <p:xfrm>
          <a:off x="12293453" y="13215208"/>
          <a:ext cx="16780200" cy="6163996"/>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
        <p:nvSpPr>
          <p:cNvPr id="23" name="TextBox 22">
            <a:extLst>
              <a:ext uri="{FF2B5EF4-FFF2-40B4-BE49-F238E27FC236}">
                <a16:creationId xmlns:a16="http://schemas.microsoft.com/office/drawing/2014/main" id="{C306B4F5-0829-5FC4-DF9C-2105D779B718}"/>
              </a:ext>
            </a:extLst>
          </p:cNvPr>
          <p:cNvSpPr txBox="1"/>
          <p:nvPr/>
        </p:nvSpPr>
        <p:spPr>
          <a:xfrm>
            <a:off x="16050462" y="17342734"/>
            <a:ext cx="9266181" cy="584775"/>
          </a:xfrm>
          <a:prstGeom prst="rect">
            <a:avLst/>
          </a:prstGeom>
          <a:noFill/>
        </p:spPr>
        <p:txBody>
          <a:bodyPr wrap="square" rtlCol="0">
            <a:spAutoFit/>
          </a:bodyPr>
          <a:lstStyle/>
          <a:p>
            <a:pPr algn="ctr"/>
            <a:r>
              <a:rPr lang="en-US" sz="3200" dirty="0">
                <a:latin typeface="Franklin Gothic Medium Cond" panose="020B0606030402020204" pitchFamily="34" charset="0"/>
              </a:rPr>
              <a:t>Future study focus </a:t>
            </a:r>
            <a:endParaRPr lang="en-US" dirty="0">
              <a:latin typeface="Franklin Gothic Medium Cond" panose="020B0606030402020204" pitchFamily="34" charset="0"/>
            </a:endParaRPr>
          </a:p>
        </p:txBody>
      </p:sp>
    </p:spTree>
    <p:extLst>
      <p:ext uri="{BB962C8B-B14F-4D97-AF65-F5344CB8AC3E}">
        <p14:creationId xmlns:p14="http://schemas.microsoft.com/office/powerpoint/2010/main" val="204830033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8610</TotalTime>
  <Words>422</Words>
  <Application>Microsoft Macintosh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Franklin Gothic Medium Cond</vt:lpstr>
      <vt:lpstr>Gill Sans MT</vt:lpstr>
      <vt:lpstr>Wingdings</vt:lpstr>
      <vt:lpstr>Arial</vt:lpstr>
      <vt:lpstr>Parcel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and White Contemporary Editorial Landscape University Research Poster</dc:title>
  <cp:lastModifiedBy>Harini Madhu</cp:lastModifiedBy>
  <cp:revision>72</cp:revision>
  <dcterms:created xsi:type="dcterms:W3CDTF">2006-08-16T00:00:00Z</dcterms:created>
  <dcterms:modified xsi:type="dcterms:W3CDTF">2024-02-13T13:41:27Z</dcterms:modified>
  <dc:identifier>DAFtzL9nExc</dc:identifier>
</cp:coreProperties>
</file>