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oj\Documents\Manojex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Sheet1!$S$1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Sheet1!$S$2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6-4428-9D6E-64934E95C0D8}"/>
            </c:ext>
          </c:extLst>
        </c:ser>
        <c:ser>
          <c:idx val="1"/>
          <c:order val="1"/>
          <c:tx>
            <c:strRef>
              <c:f>Sheet1!$T$1</c:f>
              <c:strCache>
                <c:ptCount val="1"/>
                <c:pt idx="0">
                  <c:v>Production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Sheet1!$T$2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06-4428-9D6E-64934E95C0D8}"/>
            </c:ext>
          </c:extLst>
        </c:ser>
        <c:ser>
          <c:idx val="2"/>
          <c:order val="2"/>
          <c:tx>
            <c:strRef>
              <c:f>Sheet1!$U$1</c:f>
              <c:strCache>
                <c:ptCount val="1"/>
                <c:pt idx="0">
                  <c:v>IS/IP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Sheet1!$U$2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06-4428-9D6E-64934E95C0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60187167"/>
        <c:axId val="460189567"/>
      </c:barChart>
      <c:catAx>
        <c:axId val="460187167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189567"/>
        <c:crosses val="autoZero"/>
        <c:auto val="1"/>
        <c:lblAlgn val="ctr"/>
        <c:lblOffset val="100"/>
        <c:noMultiLvlLbl val="0"/>
      </c:catAx>
      <c:valAx>
        <c:axId val="460189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18716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0669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0582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3192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8525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1322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17265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0714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31215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87838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9780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153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8306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5819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6247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4781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2930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8707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704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NAME:HARINI.M</a:t>
            </a:r>
          </a:p>
          <a:p>
            <a:r>
              <a:rPr lang="en-US" sz="2400" dirty="0"/>
              <a:t>REGISTER NO: 312211825</a:t>
            </a:r>
          </a:p>
          <a:p>
            <a:r>
              <a:rPr lang="en-US" sz="2400" dirty="0"/>
              <a:t>DEPARTMENT: 22BOMCA</a:t>
            </a:r>
          </a:p>
          <a:p>
            <a:r>
              <a:rPr lang="en-US" sz="2400" dirty="0"/>
              <a:t>COLLEGE</a:t>
            </a:r>
            <a:r>
              <a:rPr lang="en-US" sz="2400"/>
              <a:t>: THIRUTHANGAL NADAR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C5868-0995-6F06-FBF9-6882EB41F88B}"/>
              </a:ext>
            </a:extLst>
          </p:cNvPr>
          <p:cNvSpPr txBox="1"/>
          <p:nvPr/>
        </p:nvSpPr>
        <p:spPr>
          <a:xfrm>
            <a:off x="838200" y="1727080"/>
            <a:ext cx="1112481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 the "Employee Performance Analysis Using Excel" project, the modeling phase</a:t>
            </a:r>
          </a:p>
          <a:p>
            <a:r>
              <a:rPr lang="en-US"/>
              <a:t>involves setting up the Excel workbook with various tools and techniques to analyze</a:t>
            </a:r>
          </a:p>
          <a:p>
            <a:r>
              <a:rPr lang="en-US"/>
              <a:t>and visualize the data effectively. Here's how each component will be used:1. Data</a:t>
            </a:r>
          </a:p>
          <a:p>
            <a:r>
              <a:rPr lang="en-US"/>
              <a:t>FilteringPurpose: To sort and refine the data to focus on specific criteria, such as</a:t>
            </a:r>
          </a:p>
          <a:p>
            <a:r>
              <a:rPr lang="en-US"/>
              <a:t>department, date range, or individual employee performance.Implementation:</a:t>
            </a:r>
          </a:p>
          <a:p>
            <a:r>
              <a:rPr lang="en-US"/>
              <a:t>Excel's filtering feature will be applied to datasets, allowing users to easily narrow</a:t>
            </a:r>
          </a:p>
          <a:p>
            <a:r>
              <a:rPr lang="en-US"/>
              <a:t>down the data to view only the relevant information. For example, filtering by</a:t>
            </a:r>
          </a:p>
          <a:p>
            <a:r>
              <a:rPr lang="en-US"/>
              <a:t>department or by performance rating.2. Pivot TablesPurpose: To summarize and</a:t>
            </a:r>
          </a:p>
          <a:p>
            <a:r>
              <a:rPr lang="en-US"/>
              <a:t>analyze large datasets by grouping and aggregating data based on different</a:t>
            </a:r>
          </a:p>
          <a:p>
            <a:r>
              <a:rPr lang="en-US"/>
              <a:t>performance metrics.Implementation: Pivot tables will be used to dynamically</a:t>
            </a:r>
          </a:p>
          <a:p>
            <a:r>
              <a:rPr lang="en-US"/>
              <a:t>calculate and display key performance indicators (KPIs) such as average task</a:t>
            </a:r>
          </a:p>
          <a:p>
            <a:r>
              <a:rPr lang="en-US"/>
              <a:t>completion time, total hours worked, or percentage of targets met. This will allow</a:t>
            </a:r>
          </a:p>
          <a:p>
            <a:r>
              <a:rPr lang="en-US"/>
              <a:t>users to view performance metrics by different categories, like employee, team, or</a:t>
            </a:r>
          </a:p>
          <a:p>
            <a:r>
              <a:rPr lang="en-US"/>
              <a:t>month.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5A530B-619B-A2B4-471F-DB3E19A47BE5}"/>
              </a:ext>
            </a:extLst>
          </p:cNvPr>
          <p:cNvSpPr txBox="1"/>
          <p:nvPr/>
        </p:nvSpPr>
        <p:spPr>
          <a:xfrm>
            <a:off x="447675" y="3164681"/>
            <a:ext cx="48101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INTERPETATION:</a:t>
            </a:r>
          </a:p>
          <a:p>
            <a:r>
              <a:rPr lang="en-IN" dirty="0"/>
              <a:t>1.THE EMPLOYEE WITH ID 3508 AIDAN, THE LARGEST PORTION OF THE RATING PIE CHART, INDICATING STRONG PORFORMANCE</a:t>
            </a:r>
          </a:p>
          <a:p>
            <a:r>
              <a:rPr lang="en-IN" dirty="0"/>
              <a:t>COMPARED TO OTHERS.</a:t>
            </a:r>
          </a:p>
          <a:p>
            <a:r>
              <a:rPr lang="en-IN" dirty="0"/>
              <a:t>2. ALL EMPLOYEES LISTED(LAILA, IVAN, CRUZ, RAVEN) HAVERATINGS THAT "FULLY MEET" EXPECTATIONS SHOWING A CONSISTENT LEVEL OF PERFORMANCE ACROSS THE TEAM IS DECREASE.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6F9DF3B-FCFE-40F9-162C-3D3EA95F8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13775"/>
              </p:ext>
            </p:extLst>
          </p:nvPr>
        </p:nvGraphicFramePr>
        <p:xfrm>
          <a:off x="3581400" y="148472"/>
          <a:ext cx="5475402" cy="3661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994B9-D33E-DF62-494C-C55E13AB7156}"/>
              </a:ext>
            </a:extLst>
          </p:cNvPr>
          <p:cNvSpPr txBox="1"/>
          <p:nvPr/>
        </p:nvSpPr>
        <p:spPr>
          <a:xfrm>
            <a:off x="1747684" y="1599486"/>
            <a:ext cx="70915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"Employee Performance Analysis Using Excel" project provides a robust and user-friendly solution for evaluating and managing employee performance. By leveraging Excel's powerful tools such as filtering, pivot tables, charts, and conditional formatting- the project transforms raw performance data into actionable insights. The resulting interactive dashboards and customizable reports empower managers to make data- driven decisions, optimize workforce productivity and foster continuous improvement across the organization. This solution not only streamlines performance management but also offers a cost-effective, scalable approach to enhancing overall organization Efficiency.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A9BDFB-A66A-246D-0584-C72FF809C0D0}"/>
              </a:ext>
            </a:extLst>
          </p:cNvPr>
          <p:cNvSpPr txBox="1"/>
          <p:nvPr/>
        </p:nvSpPr>
        <p:spPr>
          <a:xfrm>
            <a:off x="834072" y="2438400"/>
            <a:ext cx="67097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Analysis using Excel involves evaluating and measuring an</a:t>
            </a:r>
          </a:p>
          <a:p>
            <a:r>
              <a:rPr lang="en-IN" dirty="0"/>
              <a:t>employee's work effectiveness and efficiency based on key</a:t>
            </a:r>
          </a:p>
          <a:p>
            <a:r>
              <a:rPr lang="en-IN" dirty="0"/>
              <a:t>performance indicators (KPIs). This data is then </a:t>
            </a:r>
            <a:r>
              <a:rPr lang="en-IN" dirty="0" err="1"/>
              <a:t>analyzed</a:t>
            </a:r>
            <a:r>
              <a:rPr lang="en-IN" dirty="0"/>
              <a:t> using</a:t>
            </a:r>
          </a:p>
          <a:p>
            <a:r>
              <a:rPr lang="en-IN" dirty="0"/>
              <a:t>Excel's functions and tools, such as pivot tables, charts, and</a:t>
            </a:r>
          </a:p>
          <a:p>
            <a:r>
              <a:rPr lang="en-IN" dirty="0"/>
              <a:t>conditional formatting, to identify patterns, strengths, and</a:t>
            </a:r>
          </a:p>
          <a:p>
            <a:r>
              <a:rPr lang="en-IN" dirty="0"/>
              <a:t>areas for improvement. The analysis helps in making informed</a:t>
            </a:r>
          </a:p>
          <a:p>
            <a:r>
              <a:rPr lang="en-IN" dirty="0"/>
              <a:t>decisions regarding training needs, promotions, and overall</a:t>
            </a:r>
          </a:p>
          <a:p>
            <a:r>
              <a:rPr lang="en-IN" dirty="0"/>
              <a:t>workforce optimization.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475A5-F8AE-616D-3B4C-1F7177EB10C3}"/>
              </a:ext>
            </a:extLst>
          </p:cNvPr>
          <p:cNvSpPr txBox="1"/>
          <p:nvPr/>
        </p:nvSpPr>
        <p:spPr>
          <a:xfrm>
            <a:off x="1066800" y="2181285"/>
            <a:ext cx="7924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project "Employee Performance Analysis Using Excel" aims to</a:t>
            </a:r>
          </a:p>
          <a:p>
            <a:r>
              <a:rPr lang="en-IN" dirty="0"/>
              <a:t>Systematically evaluate employee productivity and effectiveness by leveraging</a:t>
            </a:r>
          </a:p>
          <a:p>
            <a:r>
              <a:rPr lang="en-IN" dirty="0"/>
              <a:t>Excel's analytical tools. The project will involve collecting and organizing</a:t>
            </a:r>
          </a:p>
          <a:p>
            <a:r>
              <a:rPr lang="en-IN" dirty="0"/>
              <a:t>performance data such as task completion rates, accuracy, and attendance</a:t>
            </a:r>
          </a:p>
          <a:p>
            <a:r>
              <a:rPr lang="en-IN" dirty="0"/>
              <a:t>records. This data will be processed and </a:t>
            </a:r>
            <a:r>
              <a:rPr lang="en-IN" dirty="0" err="1"/>
              <a:t>analyzed</a:t>
            </a:r>
            <a:r>
              <a:rPr lang="en-IN" dirty="0"/>
              <a:t> using Excel functions like</a:t>
            </a:r>
          </a:p>
          <a:p>
            <a:r>
              <a:rPr lang="en-IN" dirty="0"/>
              <a:t>pivot tables, charts, and statistical formulas to generate insights into individual</a:t>
            </a:r>
          </a:p>
          <a:p>
            <a:r>
              <a:rPr lang="en-IN" dirty="0"/>
              <a:t>and team performance. The outcome will help in identifying top performers,</a:t>
            </a:r>
          </a:p>
          <a:p>
            <a:r>
              <a:rPr lang="en-IN" dirty="0"/>
              <a:t>recognizing training needs, and making data-driven decisions for performance</a:t>
            </a:r>
          </a:p>
          <a:p>
            <a:r>
              <a:rPr lang="en-IN" dirty="0"/>
              <a:t>improvement. The final deliverable will include a detailed report and visual</a:t>
            </a:r>
          </a:p>
          <a:p>
            <a:r>
              <a:rPr lang="en-IN" dirty="0"/>
              <a:t>dashboards for easy interpretation and strategic planning.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838F09-E5FF-490A-68F0-C2A24E7C7E0A}"/>
              </a:ext>
            </a:extLst>
          </p:cNvPr>
          <p:cNvSpPr txBox="1"/>
          <p:nvPr/>
        </p:nvSpPr>
        <p:spPr>
          <a:xfrm>
            <a:off x="1295400" y="2831294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Human Resources (HR) Managers</a:t>
            </a:r>
          </a:p>
          <a:p>
            <a:r>
              <a:rPr lang="en-IN" dirty="0"/>
              <a:t>Department Managers/Supervisors</a:t>
            </a:r>
          </a:p>
          <a:p>
            <a:r>
              <a:rPr lang="en-IN" dirty="0"/>
              <a:t>Senior Management/Executives</a:t>
            </a:r>
          </a:p>
          <a:p>
            <a:r>
              <a:rPr lang="en-IN" dirty="0"/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1D5945-B45A-0143-FE11-1CE7FF17829F}"/>
              </a:ext>
            </a:extLst>
          </p:cNvPr>
          <p:cNvSpPr txBox="1"/>
          <p:nvPr/>
        </p:nvSpPr>
        <p:spPr>
          <a:xfrm>
            <a:off x="2824042" y="2056686"/>
            <a:ext cx="644996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Data-Driven Insights: Enables managers to make informed decisions</a:t>
            </a:r>
          </a:p>
          <a:p>
            <a:r>
              <a:rPr lang="en-IN" dirty="0"/>
              <a:t>based on accurate, real-time performance data.</a:t>
            </a:r>
          </a:p>
          <a:p>
            <a:r>
              <a:rPr lang="en-IN" dirty="0"/>
              <a:t>Improved Efficiency: Automates the data collection and analysis</a:t>
            </a:r>
          </a:p>
          <a:p>
            <a:r>
              <a:rPr lang="en-IN" dirty="0"/>
              <a:t>process, saving time and reducing manual errors.</a:t>
            </a:r>
          </a:p>
          <a:p>
            <a:r>
              <a:rPr lang="en-IN" dirty="0"/>
              <a:t>Enhanced Employee Development: Identifies training needs and</a:t>
            </a:r>
          </a:p>
          <a:p>
            <a:r>
              <a:rPr lang="en-IN" dirty="0"/>
              <a:t>development opportunities, leading to a more skilled workforce.</a:t>
            </a:r>
          </a:p>
          <a:p>
            <a:r>
              <a:rPr lang="en-IN" dirty="0"/>
              <a:t>Better Performance Management: Helps in recognizing top</a:t>
            </a:r>
          </a:p>
          <a:p>
            <a:r>
              <a:rPr lang="en-IN" dirty="0"/>
              <a:t>performers and addressing underperformance, ultimately improving</a:t>
            </a:r>
          </a:p>
          <a:p>
            <a:r>
              <a:rPr lang="en-IN" dirty="0"/>
              <a:t>overall productivity.</a:t>
            </a:r>
          </a:p>
          <a:p>
            <a:r>
              <a:rPr lang="en-IN" dirty="0"/>
              <a:t>Cost-Effective Solution: Leverages the widely accessible Excel</a:t>
            </a:r>
          </a:p>
          <a:p>
            <a:r>
              <a:rPr lang="en-IN" dirty="0"/>
              <a:t>platform, avoiding the need for expensive software or tools.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A0ECB-7EBF-271B-AC07-8FB230340BC5}"/>
              </a:ext>
            </a:extLst>
          </p:cNvPr>
          <p:cNvSpPr txBox="1"/>
          <p:nvPr/>
        </p:nvSpPr>
        <p:spPr>
          <a:xfrm>
            <a:off x="1828800" y="1371600"/>
            <a:ext cx="71628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Descriptions for each of the columns in the dataset:1. Employee ID: Unique identifier for each</a:t>
            </a:r>
          </a:p>
          <a:p>
            <a:r>
              <a:rPr lang="en-IN" dirty="0"/>
              <a:t>employee in the organization.2. First Name: The first name of the employee. 3. Last Name: The</a:t>
            </a:r>
          </a:p>
          <a:p>
            <a:r>
              <a:rPr lang="en-IN" dirty="0"/>
              <a:t>last name of the employee.4. Email: The email address associated with the employee's</a:t>
            </a:r>
          </a:p>
          <a:p>
            <a:r>
              <a:rPr lang="en-IN" dirty="0"/>
              <a:t>communication within the organization. 5. Business Unit: The specific business unit or</a:t>
            </a:r>
          </a:p>
          <a:p>
            <a:r>
              <a:rPr lang="en-IN" dirty="0"/>
              <a:t>department to which the employee belongs.6. State: The state or region where the employee</a:t>
            </a:r>
          </a:p>
          <a:p>
            <a:r>
              <a:rPr lang="en-IN" dirty="0"/>
              <a:t>is located.7. Job Function: A brief description of the employee's primary job function or role.8.</a:t>
            </a:r>
          </a:p>
          <a:p>
            <a:r>
              <a:rPr lang="en-IN" dirty="0"/>
              <a:t>Gender: A code representing the gender of the employee (e.g., M for Male, F for Female, N for</a:t>
            </a:r>
          </a:p>
          <a:p>
            <a:r>
              <a:rPr lang="en-IN" dirty="0"/>
              <a:t>Non-bin9. Performance Score: A score indicating the employee's performance level (e.g..</a:t>
            </a:r>
          </a:p>
          <a:p>
            <a:r>
              <a:rPr lang="en-IN" dirty="0"/>
              <a:t>Excellent, </a:t>
            </a:r>
            <a:r>
              <a:rPr lang="en-IN" dirty="0" err="1"/>
              <a:t>Satisfactory.Needs</a:t>
            </a:r>
            <a:r>
              <a:rPr lang="en-IN" dirty="0"/>
              <a:t> Improvement). 10. Current Employee Rating: The current rating or</a:t>
            </a:r>
          </a:p>
          <a:p>
            <a:r>
              <a:rPr lang="en-IN" dirty="0"/>
              <a:t>evaluation of the employee's overall performance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7D4EE-47A2-EC49-FF5D-DDFB3A23C169}"/>
              </a:ext>
            </a:extLst>
          </p:cNvPr>
          <p:cNvSpPr txBox="1"/>
          <p:nvPr/>
        </p:nvSpPr>
        <p:spPr>
          <a:xfrm>
            <a:off x="2514600" y="2222480"/>
            <a:ext cx="61009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1.Accessibility Empowerment: Redefines </a:t>
            </a:r>
            <a:r>
              <a:rPr lang="en-IN" dirty="0" err="1"/>
              <a:t>accessbility</a:t>
            </a:r>
            <a:endParaRPr lang="en-IN" dirty="0"/>
          </a:p>
          <a:p>
            <a:r>
              <a:rPr lang="en-IN" dirty="0"/>
              <a:t>with hands-free interaction</a:t>
            </a:r>
          </a:p>
          <a:p>
            <a:r>
              <a:rPr lang="en-IN" dirty="0"/>
              <a:t>* 2. Seamless Tech Integration Deep leaming meets</a:t>
            </a:r>
          </a:p>
          <a:p>
            <a:r>
              <a:rPr lang="en-IN" dirty="0"/>
              <a:t>everyday computing tasks</a:t>
            </a:r>
          </a:p>
          <a:p>
            <a:r>
              <a:rPr lang="en-IN" dirty="0"/>
              <a:t>* 3. Precision and Efficiency Boost: Real-time accuracy</a:t>
            </a:r>
          </a:p>
          <a:p>
            <a:r>
              <a:rPr lang="en-IN" dirty="0"/>
              <a:t>enhances productivity.</a:t>
            </a:r>
          </a:p>
          <a:p>
            <a:r>
              <a:rPr lang="en-IN" dirty="0"/>
              <a:t>* 4. Engaging User Experience: Dynamic, interactive</a:t>
            </a:r>
          </a:p>
          <a:p>
            <a:r>
              <a:rPr lang="en-IN" dirty="0"/>
              <a:t>interface 5. Versatile Application Scope: Adaptable</a:t>
            </a:r>
          </a:p>
          <a:p>
            <a:r>
              <a:rPr lang="en-IN" dirty="0"/>
              <a:t>across diverse domains. Educational Impact</a:t>
            </a:r>
          </a:p>
          <a:p>
            <a:r>
              <a:rPr lang="en-IN" dirty="0"/>
              <a:t>Amplified Fosters interactive learning</a:t>
            </a:r>
          </a:p>
          <a:p>
            <a:r>
              <a:rPr lang="en-IN" dirty="0"/>
              <a:t>Environments 7.Future-Proof Innovation: Leading-</a:t>
            </a:r>
          </a:p>
          <a:p>
            <a:r>
              <a:rPr lang="en-IN" dirty="0"/>
              <a:t>edge tech re-defines human-computer interaction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</TotalTime>
  <Words>987</Words>
  <Application>Microsoft Office PowerPoint</Application>
  <PresentationFormat>Widescreen</PresentationFormat>
  <Paragraphs>118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chedu pathy</cp:lastModifiedBy>
  <cp:revision>15</cp:revision>
  <dcterms:created xsi:type="dcterms:W3CDTF">2024-03-29T15:07:22Z</dcterms:created>
  <dcterms:modified xsi:type="dcterms:W3CDTF">2024-09-09T13:34:41Z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