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AE63EFC-08D8-4979-A8D7-ECC42DCCAA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9E20396-E5BC-4E76-8759-50C1E26A9BF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rinipriya1047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Task-2. MEDICAL NO-SHOW APPOINTMENT DATA REPORT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"Understanding Patient No-Shows: A Data-Driven Exploration and visualization"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doctor_appointment_app_img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0034" y="3929042"/>
            <a:ext cx="2928958" cy="2928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7620" y="4929198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HARINIPRIYA.SELVAM</a:t>
            </a:r>
          </a:p>
          <a:p>
            <a:r>
              <a:rPr lang="en-US" dirty="0" smtClean="0">
                <a:hlinkClick r:id="rId3"/>
              </a:rPr>
              <a:t>harinipriya1047@gmail.com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 Who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Misses Appointments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Age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groups (Children vs. Seniors) 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Gender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(Male vs. Female) 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nsight: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  "Young adults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20-30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 parents of young children have higher no-show rates. Could scheduling conflicts or forgetfulness play a role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?“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2. Does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SMS Reminder Help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No-shows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patients who received SMS vs. those who didn’t. 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Insight: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Surprisingly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SMS reminders didn’t always reduce no-shows. Did the message timing or content matter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Chronic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Conditions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Attendance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 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Insights: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 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Patients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with chronic conditions (e.g., Hypertension) were more likely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attend Prioritizing health?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Neighborhood Trends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Insight: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latin typeface="Calibri" pitchFamily="34" charset="0"/>
                <a:cs typeface="Calibri" pitchFamily="34" charset="0"/>
              </a:rPr>
              <a:t>Nova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Palestina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had the highest no-shows. Is transportation or clinic accessibility a barrier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Content Placeholder 4" descr="IMG_20250422_16140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14488"/>
            <a:ext cx="4038600" cy="416915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Patients </a:t>
            </a:r>
            <a:r>
              <a:rPr lang="en-US" dirty="0" smtClean="0"/>
              <a:t>with scholarships (financial aid) had lower </a:t>
            </a:r>
            <a:r>
              <a:rPr lang="en-US" dirty="0" smtClean="0"/>
              <a:t>no-shows.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Weekend </a:t>
            </a:r>
            <a:r>
              <a:rPr lang="en-US" dirty="0" smtClean="0"/>
              <a:t>appointments had higher </a:t>
            </a:r>
            <a:r>
              <a:rPr lang="en-US" dirty="0" smtClean="0"/>
              <a:t>attendance </a:t>
            </a:r>
            <a:r>
              <a:rPr lang="en-US" dirty="0" smtClean="0"/>
              <a:t>than weekdays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Message:20</a:t>
            </a:r>
            <a:r>
              <a:rPr lang="en-US" dirty="0" smtClean="0"/>
              <a:t>% of appointments are missed - costing time and </a:t>
            </a:r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Supporting </a:t>
            </a:r>
            <a:r>
              <a:rPr lang="en-US" dirty="0" smtClean="0"/>
              <a:t>Points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$X monthly revenue loss </a:t>
            </a:r>
            <a:br>
              <a:rPr lang="en-US" dirty="0" smtClean="0"/>
            </a:br>
            <a:r>
              <a:rPr lang="en-US" dirty="0" smtClean="0"/>
              <a:t>- Y wasted doctor hours per week</a:t>
            </a:r>
            <a:endParaRPr lang="en-US" dirty="0"/>
          </a:p>
        </p:txBody>
      </p:sp>
      <p:pic>
        <p:nvPicPr>
          <p:cNvPr id="5" name="Content Placeholder 4" descr="IMG_20250422_161345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71612"/>
            <a:ext cx="4038600" cy="445787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57158" y="571480"/>
            <a:ext cx="8501122" cy="592935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 Who Misses </a:t>
            </a:r>
            <a:r>
              <a:rPr lang="en-US" dirty="0" smtClean="0"/>
              <a:t>Appointments?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Teens </a:t>
            </a:r>
            <a:r>
              <a:rPr lang="en-US" dirty="0" smtClean="0"/>
              <a:t>and young adults are our highest-risk </a:t>
            </a:r>
            <a:r>
              <a:rPr lang="en-US" dirty="0" smtClean="0"/>
              <a:t>group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Age </a:t>
            </a:r>
            <a:r>
              <a:rPr lang="en-US" dirty="0" smtClean="0"/>
              <a:t>groups comparison (28% for </a:t>
            </a:r>
            <a:r>
              <a:rPr lang="en-US" dirty="0" smtClean="0"/>
              <a:t>15-30 yrs</a:t>
            </a:r>
            <a:r>
              <a:rPr lang="en-US" dirty="0" smtClean="0"/>
              <a:t>)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Highlighted : Seniors </a:t>
            </a:r>
            <a:r>
              <a:rPr lang="en-US" dirty="0" smtClean="0"/>
              <a:t>are most reliable (12% no-show)"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What Works? SMS </a:t>
            </a:r>
            <a:r>
              <a:rPr lang="en-US" dirty="0" smtClean="0"/>
              <a:t>Reminders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   SMS </a:t>
            </a:r>
            <a:r>
              <a:rPr lang="en-US" dirty="0" smtClean="0"/>
              <a:t>reminders reduce no-shows by 8 percentage points" 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   16% (with SMS) vs. 24% (without) 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to Focus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Downtown </a:t>
            </a:r>
            <a:r>
              <a:rPr lang="en-US" dirty="0" smtClean="0"/>
              <a:t>neighborhood needs special attention" 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   31</a:t>
            </a:r>
            <a:r>
              <a:rPr lang="en-US" dirty="0" smtClean="0"/>
              <a:t>% no-show in </a:t>
            </a:r>
            <a:r>
              <a:rPr lang="en-US" dirty="0" smtClean="0"/>
              <a:t>downtown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</a:t>
            </a:r>
            <a:r>
              <a:rPr lang="en-US" dirty="0" smtClean="0"/>
              <a:t>ecommendation: Partner </a:t>
            </a:r>
            <a:r>
              <a:rPr lang="en-US" dirty="0" smtClean="0"/>
              <a:t>with local transit providers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Chronic </a:t>
            </a:r>
            <a:r>
              <a:rPr lang="en-US" dirty="0" smtClean="0"/>
              <a:t>Patients Show </a:t>
            </a:r>
            <a:r>
              <a:rPr lang="en-US" dirty="0" smtClean="0"/>
              <a:t>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   Patients </a:t>
            </a:r>
            <a:r>
              <a:rPr lang="en-US" dirty="0" smtClean="0"/>
              <a:t>with chronic conditions are most </a:t>
            </a:r>
            <a:r>
              <a:rPr lang="en-US" dirty="0" smtClean="0"/>
              <a:t>consistent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Hypertension </a:t>
            </a:r>
            <a:r>
              <a:rPr lang="en-US" dirty="0" smtClean="0"/>
              <a:t>(14%), Diabetes (13%) </a:t>
            </a:r>
            <a:r>
              <a:rPr lang="en-US" dirty="0" smtClean="0"/>
              <a:t>, Alcoholism </a:t>
            </a:r>
            <a:r>
              <a:rPr lang="en-US" dirty="0" smtClean="0"/>
              <a:t>(21%)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Health </a:t>
            </a:r>
            <a:r>
              <a:rPr lang="en-US" dirty="0" smtClean="0"/>
              <a:t>engagement drives </a:t>
            </a:r>
            <a:r>
              <a:rPr lang="en-US" dirty="0" smtClean="0"/>
              <a:t>attendance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Targeted </a:t>
            </a:r>
            <a:r>
              <a:rPr lang="en-US" dirty="0" smtClean="0"/>
              <a:t>Reminders</a:t>
            </a:r>
            <a:r>
              <a:rPr lang="en-US" dirty="0" smtClean="0"/>
              <a:t>: </a:t>
            </a:r>
            <a:r>
              <a:rPr lang="en-US" dirty="0" smtClean="0"/>
              <a:t>Customize SMS content for high-risk groups. </a:t>
            </a:r>
            <a:endParaRPr lang="en-US" dirty="0" smtClean="0"/>
          </a:p>
          <a:p>
            <a:r>
              <a:rPr lang="en-US" dirty="0" smtClean="0"/>
              <a:t>Flexible Scheduling: Offer </a:t>
            </a:r>
            <a:r>
              <a:rPr lang="en-US" dirty="0" smtClean="0"/>
              <a:t>more weekend slots. </a:t>
            </a:r>
            <a:endParaRPr lang="en-US" dirty="0" smtClean="0"/>
          </a:p>
          <a:p>
            <a:r>
              <a:rPr lang="en-US" dirty="0" smtClean="0"/>
              <a:t>Community </a:t>
            </a:r>
            <a:r>
              <a:rPr lang="en-US" dirty="0" smtClean="0"/>
              <a:t>Outreach</a:t>
            </a:r>
            <a:r>
              <a:rPr lang="en-US" dirty="0" smtClean="0"/>
              <a:t>: </a:t>
            </a:r>
            <a:r>
              <a:rPr lang="en-US" dirty="0" smtClean="0"/>
              <a:t>Partner with neighborhoods like Nova </a:t>
            </a:r>
            <a:r>
              <a:rPr lang="en-US" dirty="0" err="1" smtClean="0"/>
              <a:t>Palestina</a:t>
            </a:r>
            <a:r>
              <a:rPr lang="en-US" dirty="0" smtClean="0"/>
              <a:t> in particular.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 descr="IMG_20250422_161324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9011" y="2362200"/>
            <a:ext cx="3873802" cy="3941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Better attendance = More efficient care + Higher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revenue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Let’s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 data to ensure no patient falls through the cracks.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Next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steps: Track interventions and measure impact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Content Placeholder 7" descr="IMG_20250422_16133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23574"/>
            <a:ext cx="4038600" cy="39712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10" name="Content Placeholder 9" descr="dashboardnsma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279" t="14486" r="27049" b="13514"/>
          <a:stretch>
            <a:fillRect/>
          </a:stretch>
        </p:blipFill>
        <p:spPr>
          <a:xfrm>
            <a:off x="428596" y="1357298"/>
            <a:ext cx="8358246" cy="5286413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72</TotalTime>
  <Words>73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Task-2. MEDICAL NO-SHOW APPOINTMENT DATA REPORT  </vt:lpstr>
      <vt:lpstr>Key Questions Explored</vt:lpstr>
      <vt:lpstr>FINDINGS</vt:lpstr>
      <vt:lpstr>Slide 4</vt:lpstr>
      <vt:lpstr>RECOMMENDATIONS</vt:lpstr>
      <vt:lpstr>CONCLUSION</vt:lpstr>
      <vt:lpstr>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NO-SHOW APPOINTMENT DATA REPORT</dc:title>
  <dc:creator>Intel</dc:creator>
  <cp:lastModifiedBy>Intel</cp:lastModifiedBy>
  <cp:revision>8</cp:revision>
  <dcterms:created xsi:type="dcterms:W3CDTF">2025-04-22T10:00:44Z</dcterms:created>
  <dcterms:modified xsi:type="dcterms:W3CDTF">2025-04-22T11:12:51Z</dcterms:modified>
</cp:coreProperties>
</file>