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3" r:id="rId3"/>
    <p:sldId id="274" r:id="rId4"/>
    <p:sldId id="275" r:id="rId5"/>
    <p:sldId id="276" r:id="rId6"/>
    <p:sldId id="277" r:id="rId7"/>
    <p:sldId id="278" r:id="rId8"/>
    <p:sldId id="279" r:id="rId9"/>
    <p:sldId id="280" r:id="rId10"/>
    <p:sldId id="281" r:id="rId11"/>
    <p:sldId id="282" r:id="rId12"/>
    <p:sldId id="284" r:id="rId13"/>
    <p:sldId id="285" r:id="rId14"/>
    <p:sldId id="286" r:id="rId15"/>
    <p:sldId id="287"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9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7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6" name="Holder 3"/>
          <p:cNvSpPr>
            <a:spLocks noGrp="1"/>
          </p:cNvSpPr>
          <p:nvPr>
            <p:ph type="body" idx="1"/>
          </p:nvPr>
        </p:nvSpPr>
        <p:spPr>
          <a:xfrm>
            <a:off x="609600" y="1577340"/>
            <a:ext cx="10972800" cy="266700"/>
          </a:xfrm>
        </p:spPr>
        <p:txBody>
          <a:bodyPr bIns="0" lIns="0" rIns="0" tIns="0"/>
          <a:p/>
        </p:txBody>
      </p:sp>
      <p:sp>
        <p:nvSpPr>
          <p:cNvPr id="104867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7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2"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3" y="2798303"/>
            <a:ext cx="8610600" cy="2225039"/>
          </a:xfrm>
          <a:prstGeom prst="rect"/>
          <a:noFill/>
        </p:spPr>
        <p:txBody>
          <a:bodyPr anchor="t" bIns="45720" lIns="91440" rIns="91440" rtlCol="0" tIns="45720" wrap="square">
            <a:spAutoFit/>
          </a:bodyPr>
          <a:p>
            <a:r>
              <a:rPr dirty="0" sz="2400" lang="en-US"/>
              <a:t>STUDENT NAME: </a:t>
            </a:r>
            <a:r>
              <a:rPr dirty="0" sz="2400" lang="en-US"/>
              <a:t>R</a:t>
            </a:r>
            <a:r>
              <a:rPr dirty="0" sz="2400" lang="en-US"/>
              <a:t>.</a:t>
            </a:r>
            <a:r>
              <a:rPr dirty="0" sz="2400" lang="en-US"/>
              <a:t>H</a:t>
            </a:r>
            <a:r>
              <a:rPr dirty="0" sz="2400" lang="en-US"/>
              <a:t>a</a:t>
            </a:r>
            <a:r>
              <a:rPr dirty="0" sz="2400" lang="en-US"/>
              <a:t>r</a:t>
            </a:r>
            <a:r>
              <a:rPr dirty="0" sz="2400" lang="en-US"/>
              <a:t>i</a:t>
            </a:r>
            <a:r>
              <a:rPr dirty="0" sz="2400" lang="en-US"/>
              <a:t>n</a:t>
            </a:r>
            <a:r>
              <a:rPr dirty="0" sz="2400" lang="en-US"/>
              <a:t>i</a:t>
            </a:r>
            <a:r>
              <a:rPr dirty="0" sz="2400" lang="en-US"/>
              <a:t> </a:t>
            </a:r>
            <a:r>
              <a:rPr dirty="0" sz="2400" lang="en-US"/>
              <a:t>P</a:t>
            </a:r>
            <a:r>
              <a:rPr dirty="0" sz="2400" lang="en-US"/>
              <a:t>r</a:t>
            </a:r>
            <a:r>
              <a:rPr dirty="0" sz="2400" lang="en-US"/>
              <a:t>i</a:t>
            </a:r>
            <a:r>
              <a:rPr dirty="0" sz="2400" lang="en-US"/>
              <a:t>y</a:t>
            </a:r>
            <a:r>
              <a:rPr dirty="0" sz="2400" lang="en-US"/>
              <a:t>a</a:t>
            </a:r>
            <a:endParaRPr altLang="en-US" lang="zh-CN"/>
          </a:p>
          <a:p>
            <a:r>
              <a:rPr dirty="0" sz="2400" lang="en-US"/>
              <a:t>REGISTER NO AND NMID: </a:t>
            </a:r>
            <a:r>
              <a:rPr dirty="0" sz="2400" lang="en-US"/>
              <a:t>a</a:t>
            </a:r>
            <a:r>
              <a:rPr dirty="0" sz="2400" lang="en-US"/>
              <a:t>u</a:t>
            </a:r>
            <a:r>
              <a:rPr dirty="0" sz="2400" lang="en-US"/>
              <a:t>t</a:t>
            </a:r>
            <a:r>
              <a:rPr dirty="0" sz="2400" lang="en-US"/>
              <a:t>a</a:t>
            </a:r>
            <a:r>
              <a:rPr dirty="0" sz="2400" lang="en-US"/>
              <a:t>n</a:t>
            </a:r>
            <a:r>
              <a:rPr dirty="0" sz="2400" lang="en-US"/>
              <a:t>m</a:t>
            </a:r>
            <a:r>
              <a:rPr dirty="0" sz="2400" lang="en-US"/>
              <a:t>1</a:t>
            </a:r>
            <a:r>
              <a:rPr dirty="0" sz="2400" lang="en-US"/>
              <a:t>1</a:t>
            </a:r>
            <a:r>
              <a:rPr dirty="0" sz="2400" lang="en-US"/>
              <a:t>1</a:t>
            </a:r>
            <a:r>
              <a:rPr dirty="0" sz="2400" lang="en-US"/>
              <a:t>1</a:t>
            </a:r>
            <a:r>
              <a:rPr dirty="0" sz="2400" lang="en-US"/>
              <a:t>1</a:t>
            </a:r>
            <a:r>
              <a:rPr dirty="0" sz="2400" lang="en-US"/>
              <a:t>1</a:t>
            </a:r>
            <a:r>
              <a:rPr dirty="0" sz="2400" lang="en-US"/>
              <a:t>2</a:t>
            </a:r>
            <a:r>
              <a:rPr dirty="0" sz="2400" lang="en-US"/>
              <a:t>4</a:t>
            </a:r>
            <a:r>
              <a:rPr dirty="0" sz="2400" lang="en-US"/>
              <a:t>u</a:t>
            </a:r>
            <a:r>
              <a:rPr dirty="0" sz="2400" lang="en-US"/>
              <a:t>c</a:t>
            </a:r>
            <a:r>
              <a:rPr dirty="0" sz="2400" lang="en-US"/>
              <a:t>s</a:t>
            </a:r>
            <a:r>
              <a:rPr dirty="0" sz="2400" lang="en-US"/>
              <a:t>c</a:t>
            </a:r>
            <a:r>
              <a:rPr dirty="0" sz="2400" lang="en-US"/>
              <a:t>0</a:t>
            </a:r>
            <a:r>
              <a:rPr dirty="0" sz="2400" lang="en-US"/>
              <a:t>2</a:t>
            </a:r>
            <a:r>
              <a:rPr dirty="0" sz="2400" lang="en-US"/>
              <a:t>5</a:t>
            </a:r>
            <a:endParaRPr dirty="0" sz="2400" lang="en-US">
              <a:cs typeface="Calibri"/>
            </a:endParaRPr>
          </a:p>
          <a:p>
            <a:r>
              <a:rPr dirty="0" sz="2400" lang="en-US"/>
              <a:t>DEPARTMENT: </a:t>
            </a:r>
            <a:r>
              <a:rPr dirty="0" sz="2400" lang="en-US"/>
              <a:t>B</a:t>
            </a:r>
            <a:r>
              <a:rPr dirty="0" sz="2400" lang="en-US"/>
              <a:t>.</a:t>
            </a:r>
            <a:r>
              <a:rPr dirty="0" sz="2400" lang="en-US"/>
              <a:t>S</a:t>
            </a:r>
            <a:r>
              <a:rPr dirty="0" sz="2400" lang="en-US"/>
              <a:t>c</a:t>
            </a:r>
            <a:r>
              <a:rPr dirty="0" sz="2400" lang="en-US"/>
              <a:t> </a:t>
            </a:r>
            <a:r>
              <a:rPr dirty="0" sz="2400" lang="en-US"/>
              <a:t>C</a:t>
            </a:r>
            <a:r>
              <a:rPr dirty="0" sz="2400" lang="en-US"/>
              <a:t>o</a:t>
            </a:r>
            <a:r>
              <a:rPr dirty="0" sz="2400" lang="en-US"/>
              <a:t>m</a:t>
            </a:r>
            <a:r>
              <a:rPr dirty="0" sz="2400" lang="en-US"/>
              <a:t>p</a:t>
            </a:r>
            <a:r>
              <a:rPr dirty="0" sz="2400" lang="en-US"/>
              <a:t>u</a:t>
            </a:r>
            <a:r>
              <a:rPr dirty="0" sz="2400" lang="en-US"/>
              <a:t>ter </a:t>
            </a:r>
            <a:r>
              <a:rPr dirty="0" sz="2400" lang="en-US"/>
              <a:t>Science </a:t>
            </a:r>
            <a:endParaRPr altLang="en-US" lang="zh-CN"/>
          </a:p>
          <a:p>
            <a:r>
              <a:rPr dirty="0" sz="2400" lang="en-US"/>
              <a:t>COLLEGE:</a:t>
            </a:r>
            <a:r>
              <a:rPr dirty="0" sz="2400" lang="en-US"/>
              <a:t> </a:t>
            </a:r>
            <a:r>
              <a:rPr dirty="0" sz="2400" lang="en-US"/>
              <a:t>K</a:t>
            </a:r>
            <a:r>
              <a:rPr dirty="0" sz="2400" lang="en-US"/>
              <a:t>r</a:t>
            </a:r>
            <a:r>
              <a:rPr dirty="0" sz="2400" lang="en-US"/>
              <a:t>i</a:t>
            </a:r>
            <a:r>
              <a:rPr dirty="0" sz="2400" lang="en-US"/>
              <a:t>s</a:t>
            </a:r>
            <a:r>
              <a:rPr dirty="0" sz="2400" lang="en-US"/>
              <a:t>h</a:t>
            </a:r>
            <a:r>
              <a:rPr dirty="0" sz="2400" lang="en-US"/>
              <a:t>n</a:t>
            </a:r>
            <a:r>
              <a:rPr dirty="0" sz="2400" lang="en-US"/>
              <a:t>a</a:t>
            </a:r>
            <a:r>
              <a:rPr dirty="0" sz="2400" lang="en-US"/>
              <a:t>s</a:t>
            </a:r>
            <a:r>
              <a:rPr dirty="0" sz="2400" lang="en-US"/>
              <a:t>a</a:t>
            </a:r>
            <a:r>
              <a:rPr dirty="0" sz="2400" lang="en-US"/>
              <a:t>m</a:t>
            </a:r>
            <a:r>
              <a:rPr dirty="0" sz="2400" lang="en-US"/>
              <a:t>y</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ge </a:t>
            </a:r>
            <a:r>
              <a:rPr dirty="0" sz="2400" lang="en-US"/>
              <a:t>o</a:t>
            </a:r>
            <a:r>
              <a:rPr dirty="0" sz="2400" lang="en-US"/>
              <a:t>f</a:t>
            </a:r>
            <a:r>
              <a:rPr dirty="0" sz="2400" lang="en-US"/>
              <a:t> </a:t>
            </a:r>
            <a:r>
              <a:rPr dirty="0" sz="2400" lang="en-US"/>
              <a:t>S</a:t>
            </a:r>
            <a:r>
              <a:rPr dirty="0" sz="2400" lang="en-US"/>
              <a:t>c</a:t>
            </a:r>
            <a:r>
              <a:rPr dirty="0" sz="2400" lang="en-US"/>
              <a:t>i</a:t>
            </a:r>
            <a:r>
              <a:rPr dirty="0" sz="2400" lang="en-US"/>
              <a:t>ence</a:t>
            </a:r>
            <a:r>
              <a:rPr dirty="0" sz="2400" lang="en-US"/>
              <a:t>,</a:t>
            </a:r>
            <a:r>
              <a:rPr dirty="0" sz="2400" lang="en-US"/>
              <a:t>A</a:t>
            </a:r>
            <a:r>
              <a:rPr dirty="0" sz="2400" lang="en-US"/>
              <a:t>r</a:t>
            </a:r>
            <a:r>
              <a:rPr dirty="0" sz="2400" lang="en-US"/>
              <a:t>t</a:t>
            </a:r>
            <a:r>
              <a:rPr dirty="0" sz="2400" lang="en-US"/>
              <a:t>s</a:t>
            </a:r>
            <a:r>
              <a:rPr dirty="0" sz="2400" lang="en-US"/>
              <a:t> </a:t>
            </a:r>
            <a:r>
              <a:rPr dirty="0" sz="2400" lang="en-US"/>
              <a:t>&amp;</a:t>
            </a:r>
            <a:r>
              <a:rPr dirty="0" sz="2400" lang="en-US"/>
              <a:t> </a:t>
            </a:r>
            <a:r>
              <a:rPr dirty="0" sz="2400" lang="en-US"/>
              <a:t>M</a:t>
            </a:r>
            <a:r>
              <a:rPr dirty="0" sz="2400" lang="en-US"/>
              <a:t>a</a:t>
            </a:r>
            <a:r>
              <a:rPr dirty="0" sz="2400" lang="en-US"/>
              <a:t>n</a:t>
            </a:r>
            <a:r>
              <a:rPr dirty="0" sz="2400" lang="en-US"/>
              <a:t>a</a:t>
            </a:r>
            <a:r>
              <a:rPr dirty="0" sz="2400" lang="en-US"/>
              <a:t>g</a:t>
            </a:r>
            <a:r>
              <a:rPr dirty="0" sz="2400" lang="en-US"/>
              <a:t>ement </a:t>
            </a:r>
            <a:r>
              <a:rPr dirty="0" sz="2400" lang="en-US"/>
              <a:t>f</a:t>
            </a:r>
            <a:r>
              <a:rPr dirty="0" sz="2400" lang="en-US"/>
              <a:t>o</a:t>
            </a:r>
            <a:r>
              <a:rPr dirty="0" sz="2400" lang="en-US"/>
              <a:t>r</a:t>
            </a:r>
            <a:r>
              <a:rPr dirty="0" sz="2400" lang="en-US"/>
              <a:t> </a:t>
            </a:r>
            <a:r>
              <a:rPr dirty="0" sz="2400" lang="en-US"/>
              <a:t>W</a:t>
            </a:r>
            <a:r>
              <a:rPr dirty="0" sz="2400" lang="en-US"/>
              <a:t>o</a:t>
            </a:r>
            <a:r>
              <a:rPr dirty="0" sz="2400" lang="en-US"/>
              <a:t>m</a:t>
            </a:r>
            <a:r>
              <a:rPr dirty="0" sz="2400" lang="en-US"/>
              <a:t>e</a:t>
            </a:r>
            <a:r>
              <a:rPr dirty="0" sz="2400" lang="en-US"/>
              <a:t>n</a:t>
            </a:r>
            <a:r>
              <a:rPr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7"/>
          <p:cNvSpPr txBox="1">
            <a:spLocks noGrp="1"/>
          </p:cNvSpPr>
          <p:nvPr/>
        </p:nvSpPr>
        <p:spPr>
          <a:xfrm>
            <a:off x="428852" y="338948"/>
            <a:ext cx="8480425" cy="638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250" lang="en-IN" spc="15">
                <a:latin typeface="Calibri"/>
              </a:rPr>
              <a:t>RESULTS AND SCREENSHOTS</a:t>
            </a:r>
            <a:endParaRPr dirty="0" sz="4250"/>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pic>
        <p:nvPicPr>
          <p:cNvPr id="2097167" name=""/>
          <p:cNvPicPr>
            <a:picLocks/>
          </p:cNvPicPr>
          <p:nvPr/>
        </p:nvPicPr>
        <p:blipFill>
          <a:blip xmlns:r="http://schemas.openxmlformats.org/officeDocument/2006/relationships" r:embed="rId2"/>
          <a:stretch>
            <a:fillRect/>
          </a:stretch>
        </p:blipFill>
        <p:spPr>
          <a:xfrm rot="0">
            <a:off x="2533649" y="1603054"/>
            <a:ext cx="6025173" cy="457249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1" name="object 7"/>
          <p:cNvSpPr txBox="1">
            <a:spLocks noGrp="1"/>
          </p:cNvSpPr>
          <p:nvPr/>
        </p:nvSpPr>
        <p:spPr>
          <a:xfrm>
            <a:off x="325142" y="340136"/>
            <a:ext cx="8480425" cy="638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250" lang="en-IN" spc="15">
                <a:latin typeface="Calibri"/>
              </a:rPr>
              <a:t>RESULTS AND SCREENSHOTS</a:t>
            </a:r>
            <a:endParaRPr dirty="0" sz="4250"/>
          </a:p>
        </p:txBody>
      </p:sp>
      <p:pic>
        <p:nvPicPr>
          <p:cNvPr id="2097169" name=""/>
          <p:cNvPicPr>
            <a:picLocks/>
          </p:cNvPicPr>
          <p:nvPr/>
        </p:nvPicPr>
        <p:blipFill>
          <a:blip xmlns:r="http://schemas.openxmlformats.org/officeDocument/2006/relationships" r:embed="rId2"/>
          <a:stretch>
            <a:fillRect/>
          </a:stretch>
        </p:blipFill>
        <p:spPr>
          <a:xfrm rot="0">
            <a:off x="3652263" y="978945"/>
            <a:ext cx="4034691" cy="549885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object 7"/>
          <p:cNvSpPr txBox="1">
            <a:spLocks noGrp="1"/>
          </p:cNvSpPr>
          <p:nvPr/>
        </p:nvSpPr>
        <p:spPr>
          <a:xfrm>
            <a:off x="255999" y="253750"/>
            <a:ext cx="8480425" cy="638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250" lang="en-IN" spc="15">
                <a:latin typeface="Calibri"/>
              </a:rPr>
              <a:t>RESULTS AND SCREENSHOTS</a:t>
            </a:r>
            <a:endParaRPr dirty="0" sz="4250"/>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pic>
        <p:nvPicPr>
          <p:cNvPr id="2097171" name=""/>
          <p:cNvPicPr>
            <a:picLocks/>
          </p:cNvPicPr>
          <p:nvPr/>
        </p:nvPicPr>
        <p:blipFill>
          <a:blip xmlns:r="http://schemas.openxmlformats.org/officeDocument/2006/relationships" r:embed="rId2"/>
          <a:stretch>
            <a:fillRect/>
          </a:stretch>
        </p:blipFill>
        <p:spPr>
          <a:xfrm rot="0">
            <a:off x="3035264" y="1117261"/>
            <a:ext cx="5199545" cy="574073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3" name="object 7"/>
          <p:cNvSpPr txBox="1">
            <a:spLocks noGrp="1"/>
          </p:cNvSpPr>
          <p:nvPr/>
        </p:nvSpPr>
        <p:spPr>
          <a:xfrm>
            <a:off x="368757" y="514304"/>
            <a:ext cx="8480425" cy="638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250" lang="en-IN" spc="15">
                <a:latin typeface="Calibri"/>
              </a:rPr>
              <a:t>RESULTS AND SCREENSHOTS</a:t>
            </a:r>
            <a:endParaRPr dirty="0" sz="4250"/>
          </a:p>
        </p:txBody>
      </p:sp>
      <p:pic>
        <p:nvPicPr>
          <p:cNvPr id="209717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pic>
        <p:nvPicPr>
          <p:cNvPr id="2097173" name=""/>
          <p:cNvPicPr>
            <a:picLocks/>
          </p:cNvPicPr>
          <p:nvPr/>
        </p:nvPicPr>
        <p:blipFill>
          <a:blip xmlns:r="http://schemas.openxmlformats.org/officeDocument/2006/relationships" r:embed="rId2"/>
          <a:stretch>
            <a:fillRect/>
          </a:stretch>
        </p:blipFill>
        <p:spPr>
          <a:xfrm rot="0">
            <a:off x="3244489" y="1498658"/>
            <a:ext cx="4069911" cy="511338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32284" y="899503"/>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689" name=""/>
          <p:cNvSpPr txBox="1"/>
          <p:nvPr/>
        </p:nvSpPr>
        <p:spPr>
          <a:xfrm>
            <a:off x="732283" y="2125979"/>
            <a:ext cx="6446864" cy="2606040"/>
          </a:xfrm>
          <a:prstGeom prst="rect"/>
        </p:spPr>
        <p:txBody>
          <a:bodyPr rtlCol="0" wrap="square">
            <a:spAutoFit/>
          </a:bodyPr>
          <a:p>
            <a:r>
              <a:rPr sz="2800" lang="en-US">
                <a:solidFill>
                  <a:srgbClr val="000000"/>
                </a:solidFill>
              </a:rPr>
              <a:t>The digital portfolio showcases key skills in HTML, CSS, and JavaScript through a structured and interactive design. It reflects a practical understanding of web development and personal branding.</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
          <p:cNvSpPr txBox="1"/>
          <p:nvPr/>
        </p:nvSpPr>
        <p:spPr>
          <a:xfrm>
            <a:off x="1273519" y="3271042"/>
            <a:ext cx="9099206" cy="1170940"/>
          </a:xfrm>
          <a:prstGeom prst="rect"/>
        </p:spPr>
        <p:txBody>
          <a:bodyPr rtlCol="0" wrap="square">
            <a:spAutoFit/>
          </a:bodyPr>
          <a:p>
            <a:r>
              <a:rPr b="1" sz="7200" lang="en-US">
                <a:solidFill>
                  <a:srgbClr val="000000"/>
                </a:solidFill>
              </a:rPr>
              <a:t>D</a:t>
            </a:r>
            <a:r>
              <a:rPr b="1" sz="7200" lang="en-US">
                <a:solidFill>
                  <a:srgbClr val="000000"/>
                </a:solidFill>
              </a:rPr>
              <a:t>I</a:t>
            </a:r>
            <a:r>
              <a:rPr b="1" sz="7200" lang="en-US">
                <a:solidFill>
                  <a:srgbClr val="000000"/>
                </a:solidFill>
              </a:rPr>
              <a:t>G</a:t>
            </a:r>
            <a:r>
              <a:rPr b="1" sz="7200" lang="en-US">
                <a:solidFill>
                  <a:srgbClr val="000000"/>
                </a:solidFill>
              </a:rPr>
              <a:t>I</a:t>
            </a:r>
            <a:r>
              <a:rPr b="1" sz="7200" lang="en-US">
                <a:solidFill>
                  <a:srgbClr val="000000"/>
                </a:solidFill>
              </a:rPr>
              <a:t>T</a:t>
            </a:r>
            <a:r>
              <a:rPr b="1" sz="7200" lang="en-US">
                <a:solidFill>
                  <a:srgbClr val="000000"/>
                </a:solidFill>
              </a:rPr>
              <a:t>AL </a:t>
            </a:r>
            <a:r>
              <a:rPr b="1" sz="7200" lang="en-US">
                <a:solidFill>
                  <a:srgbClr val="000000"/>
                </a:solidFill>
              </a:rPr>
              <a:t>P</a:t>
            </a:r>
            <a:r>
              <a:rPr b="1" sz="7200" lang="en-US">
                <a:solidFill>
                  <a:srgbClr val="000000"/>
                </a:solidFill>
              </a:rPr>
              <a:t>O</a:t>
            </a:r>
            <a:r>
              <a:rPr b="1" sz="7200" lang="en-US">
                <a:solidFill>
                  <a:srgbClr val="000000"/>
                </a:solidFill>
              </a:rPr>
              <a:t>R</a:t>
            </a:r>
            <a:r>
              <a:rPr b="1" sz="7200" lang="en-US">
                <a:solidFill>
                  <a:srgbClr val="000000"/>
                </a:solidFill>
              </a:rPr>
              <a:t>T</a:t>
            </a:r>
            <a:r>
              <a:rPr b="1" sz="7200" lang="en-US">
                <a:solidFill>
                  <a:srgbClr val="000000"/>
                </a:solidFill>
              </a:rPr>
              <a:t>F</a:t>
            </a:r>
            <a:r>
              <a:rPr b="1" sz="7200" lang="en-US">
                <a:solidFill>
                  <a:srgbClr val="000000"/>
                </a:solidFill>
              </a:rPr>
              <a:t>O</a:t>
            </a:r>
            <a:r>
              <a:rPr b="1" sz="7200" lang="en-US">
                <a:solidFill>
                  <a:srgbClr val="000000"/>
                </a:solidFill>
              </a:rPr>
              <a:t>LIO </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432003" y="2922182"/>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676275" y="2185035"/>
            <a:ext cx="8040613" cy="4282440"/>
          </a:xfrm>
          <a:prstGeom prst="rect"/>
        </p:spPr>
        <p:txBody>
          <a:bodyPr rtlCol="0" wrap="square">
            <a:spAutoFit/>
          </a:bodyPr>
          <a:p>
            <a:r>
              <a:rPr sz="2800" lang="en-US">
                <a:solidFill>
                  <a:srgbClr val="000000"/>
                </a:solidFill>
              </a:rPr>
              <a:t>Traditional resumes and printed portfolios are static, limited in creativity, and difficult to update. In today’s digital era, students and professionals require a dynamic platform to showcase their skills, projects, achievements, and creativity in an interactive and easily accessible way. A digital portfolio solves this by providing a modern, customizable, and updatable solution that highlights individuality and improves career opportunities.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9015459" y="2757486"/>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
          <p:cNvSpPr txBox="1"/>
          <p:nvPr/>
        </p:nvSpPr>
        <p:spPr>
          <a:xfrm rot="21600000">
            <a:off x="676275" y="1965959"/>
            <a:ext cx="8962503" cy="4701540"/>
          </a:xfrm>
          <a:prstGeom prst="rect"/>
        </p:spPr>
        <p:txBody>
          <a:bodyPr rtlCol="0" wrap="square">
            <a:spAutoFit/>
          </a:bodyPr>
          <a:p>
            <a:r>
              <a:rPr sz="2800" lang="en-US">
                <a:solidFill>
                  <a:srgbClr val="000000"/>
                </a:solidFill>
              </a:rPr>
              <a:t>The Digital Portfolio project aims to design and develop an online platform that allows individuals to present their personal, academic, and professional information in an interactive and visually appealing way.
It includes sections such as:
Personal Information
Educational Background
Skills &amp; Certifications
Projects &amp; Achievements
Work Samples / Creative Works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699452" y="1737361"/>
            <a:ext cx="8524606" cy="5120639"/>
          </a:xfrm>
          <a:prstGeom prst="rect"/>
        </p:spPr>
        <p:txBody>
          <a:bodyPr rtlCol="0" wrap="square">
            <a:spAutoFit/>
          </a:bodyPr>
          <a:p>
            <a:r>
              <a:rPr sz="2800" lang="en-US">
                <a:solidFill>
                  <a:srgbClr val="000000"/>
                </a:solidFill>
              </a:rPr>
              <a:t>Students – to showcase academic work, projects, and skills
Job Seekers – to present resumes and achievements professionally
Teachers/Trainers – to display teaching materials &amp; certifications
Freelancers/Professionals – to highlight creative works and client projects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9810750" y="2114549"/>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526107" y="1546860"/>
            <a:ext cx="9008418" cy="5120640"/>
          </a:xfrm>
          <a:prstGeom prst="rect"/>
        </p:spPr>
        <p:txBody>
          <a:bodyPr rtlCol="0" wrap="square">
            <a:spAutoFit/>
          </a:bodyPr>
          <a:p>
            <a:r>
              <a:rPr sz="2800" lang="en-US">
                <a:solidFill>
                  <a:srgbClr val="000000"/>
                </a:solidFill>
              </a:rPr>
              <a:t>Frontend Tools – HTML, CSS, JavaScript, React
Backend Tools – Node.js / PHP / Python (Django, Flask)
Database – MySQL / MongoDB / Firebase
Design Tools – Canva, Figma, Adobe XD
Techniques – Responsive Design, User-Centered Design, Version Control (Git), Hosting &amp; Deployment (GitHub Pages / Netlify)</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0"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
          <p:cNvSpPr txBox="1"/>
          <p:nvPr/>
        </p:nvSpPr>
        <p:spPr>
          <a:xfrm>
            <a:off x="514734" y="1432559"/>
            <a:ext cx="9244832" cy="5425440"/>
          </a:xfrm>
          <a:prstGeom prst="rect"/>
        </p:spPr>
        <p:txBody>
          <a:bodyPr rtlCol="0" wrap="square">
            <a:spAutoFit/>
          </a:bodyPr>
          <a:p>
            <a:r>
              <a:rPr sz="2400" lang="en-US">
                <a:solidFill>
                  <a:srgbClr val="000000"/>
                </a:solidFill>
              </a:rPr>
              <a:t>Clean &amp; Professional Look – Simple, neat, and organized design gives a good impression.
Consistent Theme – Same color palette, fonts, and style throughout the portfolio.
Navigation Friendly – Easy to move between sections (About, Projects, Skills, Contact).
Visual Balance – Proper spacing, alignment, and structure for readability.
Use of White Space – Avoid clutter; highlight only important content.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Title 1"/>
          <p:cNvSpPr>
            <a:spLocks noGrp="1"/>
          </p:cNvSpPr>
          <p:nvPr>
            <p:ph type="title"/>
          </p:nvPr>
        </p:nvSpPr>
        <p:spPr>
          <a:xfrm>
            <a:off x="387479" y="419999"/>
            <a:ext cx="10681335" cy="723901"/>
          </a:xfrm>
        </p:spPr>
        <p:txBody>
          <a:bodyPr/>
          <a:p>
            <a:r>
              <a:rPr dirty="0" lang="en-IN"/>
              <a:t>FEATURES AND FUNCTIONALITY</a:t>
            </a:r>
          </a:p>
        </p:txBody>
      </p:sp>
      <p:sp>
        <p:nvSpPr>
          <p:cNvPr id="1048674" name=""/>
          <p:cNvSpPr txBox="1"/>
          <p:nvPr/>
        </p:nvSpPr>
        <p:spPr>
          <a:xfrm>
            <a:off x="387480" y="1813542"/>
            <a:ext cx="10011154" cy="5539740"/>
          </a:xfrm>
          <a:prstGeom prst="rect"/>
        </p:spPr>
        <p:txBody>
          <a:bodyPr rtlCol="0" wrap="square">
            <a:spAutoFit/>
          </a:bodyPr>
          <a:p>
            <a:r>
              <a:rPr sz="2800" lang="en-US">
                <a:solidFill>
                  <a:srgbClr val="000000"/>
                </a:solidFill>
              </a:rPr>
              <a:t>Clean &amp; Professional Look – Simple, neat, and organized design gives a good impression.
Consistent Theme – Same color palette, fonts, and style throughout the portfolio.
Navigation Friendly – Easy to move between sections (About, Projects, Skills, Contact).
Visual Balance – Proper spacing, alignment, and structure for readability.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2024-03-27T19:07:22Z</dcterms:created>
  <dcterms:modified xsi:type="dcterms:W3CDTF">2025-09-04T06:30:14Z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12891ca6e05d429482a8a10ef41a3e23</vt:lpwstr>
  </property>
</Properties>
</file>