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19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web-production-ee36.up.railway.app/sign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1918247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 Filling Project presentation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31481" y="7633817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By Harini P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345718"/>
            <a:ext cx="10077450" cy="230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latin typeface="DM Sans Bold" panose="020B0604020202020204" charset="0"/>
              </a:rPr>
              <a:t>Filling Forms – A Tedious Task?</a:t>
            </a:r>
            <a:endParaRPr lang="en-US" sz="9000" b="1" dirty="0">
              <a:solidFill>
                <a:srgbClr val="000000"/>
              </a:solidFill>
              <a:latin typeface="DM Sans Bold" panose="020B0604020202020204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4807557"/>
            <a:ext cx="9830656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 form-filling is time-consuming and error-prone.</a:t>
            </a: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Individuals with physical disabilities face accessibility challenges.</a:t>
            </a: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 for automation and a user-friendly solution.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4800" y="2796583"/>
            <a:ext cx="9048174" cy="4535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latin typeface="DM Sans Bold" panose="020B0604020202020204" charset="0"/>
              </a:rPr>
              <a:t>Voice-Based Form Filling: The Technical Solution</a:t>
            </a:r>
            <a:endParaRPr lang="en-US" sz="9000" b="1" dirty="0">
              <a:solidFill>
                <a:srgbClr val="000000"/>
              </a:solidFill>
              <a:latin typeface="DM Sans Bold" panose="020B0604020202020204" charset="0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813169" y="1184070"/>
            <a:ext cx="7047353" cy="1860871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91672" y="1679850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862461" y="3227866"/>
            <a:ext cx="6998061" cy="1935712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13169" y="5388480"/>
            <a:ext cx="6998061" cy="1935712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36929" y="382816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36726" y="603007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30918" y="1637642"/>
            <a:ext cx="4963405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Voice Recognition: Use of speech-to-text technology.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55489" y="3622158"/>
            <a:ext cx="4902926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Backend Logic: Flask-based server that handles form submission and validation.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15679" y="5850451"/>
            <a:ext cx="455641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spcBef>
                <a:spcPct val="0"/>
              </a:spcBef>
            </a:pPr>
            <a:r>
              <a:rPr lang="en-US" sz="2800" u="none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Integration: MySQL for storing user data and form entries.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3D00DC05-E864-1AE5-8C73-09A78726F1A1}"/>
              </a:ext>
            </a:extLst>
          </p:cNvPr>
          <p:cNvGrpSpPr/>
          <p:nvPr/>
        </p:nvGrpSpPr>
        <p:grpSpPr>
          <a:xfrm>
            <a:off x="9862460" y="7552310"/>
            <a:ext cx="7126330" cy="2007510"/>
            <a:chOff x="-59862" y="0"/>
            <a:chExt cx="2402521" cy="857492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B7BF3B2-60EA-350E-E58C-E732A6CF722C}"/>
                </a:ext>
              </a:extLst>
            </p:cNvPr>
            <p:cNvSpPr/>
            <p:nvPr/>
          </p:nvSpPr>
          <p:spPr>
            <a:xfrm>
              <a:off x="-59862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" name="TextBox 14">
              <a:extLst>
                <a:ext uri="{FF2B5EF4-FFF2-40B4-BE49-F238E27FC236}">
                  <a16:creationId xmlns:a16="http://schemas.microsoft.com/office/drawing/2014/main" id="{C2FBEFC1-BE69-E48F-8DFF-908DAD2CD6AC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9" name="TextBox 14">
            <a:extLst>
              <a:ext uri="{FF2B5EF4-FFF2-40B4-BE49-F238E27FC236}">
                <a16:creationId xmlns:a16="http://schemas.microsoft.com/office/drawing/2014/main" id="{CE5B3E38-FFAB-20DD-ECF4-D160C0EFF966}"/>
              </a:ext>
            </a:extLst>
          </p:cNvPr>
          <p:cNvSpPr txBox="1"/>
          <p:nvPr/>
        </p:nvSpPr>
        <p:spPr>
          <a:xfrm>
            <a:off x="10127889" y="6965707"/>
            <a:ext cx="6998061" cy="230544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68581-DFD3-575E-94BA-C7B3B7CDA2A5}"/>
              </a:ext>
            </a:extLst>
          </p:cNvPr>
          <p:cNvSpPr txBox="1"/>
          <p:nvPr/>
        </p:nvSpPr>
        <p:spPr>
          <a:xfrm>
            <a:off x="10099661" y="7764790"/>
            <a:ext cx="23629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  <a:endParaRPr lang="en-IN" sz="8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4F023-1A8B-6B6D-FC41-24FB441CCC33}"/>
              </a:ext>
            </a:extLst>
          </p:cNvPr>
          <p:cNvSpPr txBox="1"/>
          <p:nvPr/>
        </p:nvSpPr>
        <p:spPr>
          <a:xfrm>
            <a:off x="11715679" y="7753004"/>
            <a:ext cx="5095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DM Sans "/>
              </a:rPr>
              <a:t>Security Measures: Password hashing and secure </a:t>
            </a:r>
          </a:p>
          <a:p>
            <a:r>
              <a:rPr lang="en-US" sz="2800" dirty="0">
                <a:latin typeface="DM Sans "/>
              </a:rPr>
              <a:t>communication.</a:t>
            </a:r>
            <a:endParaRPr lang="en-IN" sz="2800" dirty="0">
              <a:latin typeface="DM Sans 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402039" y="-910418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1277601" y="3546189"/>
            <a:ext cx="6629399" cy="2128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800" dirty="0">
                <a:latin typeface="DM Sans Bold" charset="0"/>
              </a:rPr>
              <a:t>System Architecture–</a:t>
            </a:r>
          </a:p>
          <a:p>
            <a:pPr algn="l">
              <a:lnSpc>
                <a:spcPts val="8730"/>
              </a:lnSpc>
            </a:pPr>
            <a:r>
              <a:rPr lang="en-US" sz="4800" dirty="0">
                <a:latin typeface="DM Sans Bold" charset="0"/>
              </a:rPr>
              <a:t> The Building Blocks</a:t>
            </a:r>
            <a:endParaRPr lang="en-US" sz="4800" b="1" dirty="0">
              <a:solidFill>
                <a:srgbClr val="000000"/>
              </a:solidFill>
              <a:latin typeface="DM Sans Bold" charset="0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031" name="Picture 7" descr="PlantUML diagram">
            <a:extLst>
              <a:ext uri="{FF2B5EF4-FFF2-40B4-BE49-F238E27FC236}">
                <a16:creationId xmlns:a16="http://schemas.microsoft.com/office/drawing/2014/main" id="{1AC41683-1DEA-4150-EA9D-9CD8844B7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2216"/>
            <a:ext cx="10515600" cy="99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-5400000">
            <a:off x="3908737" y="-3528281"/>
            <a:ext cx="10184530" cy="17488044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/>
            <a:stretch>
              <a:fillRect l="-71867" t="-3631" r="-74156" b="-274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739DF7C5-0635-25E2-D447-56D5FE20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" y="760916"/>
            <a:ext cx="6354079" cy="96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E09D20-80C1-DDD3-D3C5-D157FD35D3C9}"/>
              </a:ext>
            </a:extLst>
          </p:cNvPr>
          <p:cNvSpPr/>
          <p:nvPr/>
        </p:nvSpPr>
        <p:spPr>
          <a:xfrm>
            <a:off x="6806986" y="1925317"/>
            <a:ext cx="3881451" cy="1484057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</a:t>
            </a:r>
          </a:p>
          <a:p>
            <a:pPr algn="ctr"/>
            <a:endParaRPr lang="en-IN" sz="6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989D7-95E4-0F74-A2D4-3D42A1660413}"/>
              </a:ext>
            </a:extLst>
          </p:cNvPr>
          <p:cNvSpPr/>
          <p:nvPr/>
        </p:nvSpPr>
        <p:spPr>
          <a:xfrm>
            <a:off x="6951865" y="5790048"/>
            <a:ext cx="3881451" cy="1484057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DB</a:t>
            </a:r>
          </a:p>
          <a:p>
            <a:pPr algn="ctr"/>
            <a:endParaRPr lang="en-IN" sz="60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F6E2867-1123-8BF4-36D7-1294E0659ADB}"/>
              </a:ext>
            </a:extLst>
          </p:cNvPr>
          <p:cNvCxnSpPr>
            <a:stCxn id="15" idx="2"/>
          </p:cNvCxnSpPr>
          <p:nvPr/>
        </p:nvCxnSpPr>
        <p:spPr>
          <a:xfrm rot="5400000">
            <a:off x="6845837" y="3039873"/>
            <a:ext cx="1532374" cy="2271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738AF55-4C1D-3DF8-DF62-FB24AB9F046A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9121190" y="7045505"/>
            <a:ext cx="1751784" cy="22089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37977CAD-BEA7-553F-9068-60B4FD235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574" y="658835"/>
            <a:ext cx="6157726" cy="92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513E1-979B-A786-E985-43B1CA5E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104901"/>
            <a:ext cx="8794102" cy="4953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D7FD1-76D9-839E-F579-48D2EC74D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96" y="4914900"/>
            <a:ext cx="9889440" cy="42671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IN" dirty="0"/>
              <a:t>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03555F-D4DC-D974-B4B2-4E6C5A4F41D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4607" y="2374324"/>
            <a:ext cx="9567330" cy="65047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1775FB-6DB6-1564-1F3F-B3982F2B13F9}"/>
              </a:ext>
            </a:extLst>
          </p:cNvPr>
          <p:cNvSpPr txBox="1"/>
          <p:nvPr/>
        </p:nvSpPr>
        <p:spPr>
          <a:xfrm>
            <a:off x="2850627" y="1303278"/>
            <a:ext cx="629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DM Sans Bold" charset="0"/>
              </a:rPr>
              <a:t>Prefilled details from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DD6B4-958F-7446-1751-358DC09EBBD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117897" y="2728081"/>
            <a:ext cx="8259158" cy="5252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1754505"/>
            <a:ext cx="8751165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 Part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950" y="5398770"/>
            <a:ext cx="770757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Deployment is done using ‘Railway Website’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32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 - </a:t>
            </a:r>
            <a:r>
              <a:rPr lang="en-US" sz="32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Form filling </a:t>
            </a:r>
            <a:r>
              <a:rPr lang="en-US" sz="3200" u="none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poject</a:t>
            </a:r>
            <a:endParaRPr lang="en-US" sz="32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127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DM Sans</vt:lpstr>
      <vt:lpstr>DM Sans 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Harini P</dc:title>
  <cp:lastModifiedBy>Harini P</cp:lastModifiedBy>
  <cp:revision>4</cp:revision>
  <dcterms:created xsi:type="dcterms:W3CDTF">2006-08-16T00:00:00Z</dcterms:created>
  <dcterms:modified xsi:type="dcterms:W3CDTF">2024-12-23T13:28:24Z</dcterms:modified>
  <dc:identifier>DAGZiTSKBGA</dc:identifier>
</cp:coreProperties>
</file>