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0" r:id="rId8"/>
    <p:sldId id="265" r:id="rId9"/>
    <p:sldId id="266" r:id="rId10"/>
  </p:sldIdLst>
  <p:sldSz cx="18288000" cy="10287000"/>
  <p:notesSz cx="6858000" cy="9144000"/>
  <p:embeddedFontLst>
    <p:embeddedFont>
      <p:font typeface="DM Sans" pitchFamily="2" charset="0"/>
      <p:regular r:id="rId11"/>
      <p:bold r:id="rId12"/>
    </p:embeddedFont>
    <p:embeddedFont>
      <p:font typeface="DM Sans Bold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5F342C-49EC-4F94-B04E-1F4B20DF397E}" v="13" dt="2025-01-05T09:23:01.0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0" d="100"/>
          <a:sy n="50" d="100"/>
        </p:scale>
        <p:origin x="87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ini P" userId="23c4f20b8ffe2ba3" providerId="LiveId" clId="{705F342C-49EC-4F94-B04E-1F4B20DF397E}"/>
    <pc:docChg chg="undo custSel modSld sldOrd">
      <pc:chgData name="Harini P" userId="23c4f20b8ffe2ba3" providerId="LiveId" clId="{705F342C-49EC-4F94-B04E-1F4B20DF397E}" dt="2025-01-05T09:23:12.641" v="224" actId="20577"/>
      <pc:docMkLst>
        <pc:docMk/>
      </pc:docMkLst>
      <pc:sldChg chg="addSp modSp mod">
        <pc:chgData name="Harini P" userId="23c4f20b8ffe2ba3" providerId="LiveId" clId="{705F342C-49EC-4F94-B04E-1F4B20DF397E}" dt="2025-01-04T12:37:00.361" v="211" actId="1076"/>
        <pc:sldMkLst>
          <pc:docMk/>
          <pc:sldMk cId="0" sldId="256"/>
        </pc:sldMkLst>
        <pc:spChg chg="mod">
          <ac:chgData name="Harini P" userId="23c4f20b8ffe2ba3" providerId="LiveId" clId="{705F342C-49EC-4F94-B04E-1F4B20DF397E}" dt="2025-01-04T12:35:29.016" v="190" actId="14100"/>
          <ac:spMkLst>
            <pc:docMk/>
            <pc:sldMk cId="0" sldId="256"/>
            <ac:spMk id="2" creationId="{00000000-0000-0000-0000-000000000000}"/>
          </ac:spMkLst>
        </pc:spChg>
        <pc:spChg chg="mod">
          <ac:chgData name="Harini P" userId="23c4f20b8ffe2ba3" providerId="LiveId" clId="{705F342C-49EC-4F94-B04E-1F4B20DF397E}" dt="2025-01-04T12:37:00.361" v="211" actId="1076"/>
          <ac:spMkLst>
            <pc:docMk/>
            <pc:sldMk cId="0" sldId="256"/>
            <ac:spMk id="17" creationId="{00000000-0000-0000-0000-000000000000}"/>
          </ac:spMkLst>
        </pc:spChg>
        <pc:picChg chg="add mod">
          <ac:chgData name="Harini P" userId="23c4f20b8ffe2ba3" providerId="LiveId" clId="{705F342C-49EC-4F94-B04E-1F4B20DF397E}" dt="2025-01-04T12:35:49.283" v="194" actId="1076"/>
          <ac:picMkLst>
            <pc:docMk/>
            <pc:sldMk cId="0" sldId="256"/>
            <ac:picMk id="1026" creationId="{FE0D3B66-FB69-7764-3F6C-ECEC559E5C54}"/>
          </ac:picMkLst>
        </pc:picChg>
      </pc:sldChg>
      <pc:sldChg chg="addSp delSp modSp mod">
        <pc:chgData name="Harini P" userId="23c4f20b8ffe2ba3" providerId="LiveId" clId="{705F342C-49EC-4F94-B04E-1F4B20DF397E}" dt="2025-01-04T12:20:19.863" v="89" actId="20577"/>
        <pc:sldMkLst>
          <pc:docMk/>
          <pc:sldMk cId="0" sldId="257"/>
        </pc:sldMkLst>
        <pc:spChg chg="mod">
          <ac:chgData name="Harini P" userId="23c4f20b8ffe2ba3" providerId="LiveId" clId="{705F342C-49EC-4F94-B04E-1F4B20DF397E}" dt="2025-01-04T12:11:41.429" v="14" actId="1076"/>
          <ac:spMkLst>
            <pc:docMk/>
            <pc:sldMk cId="0" sldId="257"/>
            <ac:spMk id="2" creationId="{00000000-0000-0000-0000-000000000000}"/>
          </ac:spMkLst>
        </pc:spChg>
        <pc:spChg chg="mod">
          <ac:chgData name="Harini P" userId="23c4f20b8ffe2ba3" providerId="LiveId" clId="{705F342C-49EC-4F94-B04E-1F4B20DF397E}" dt="2025-01-04T12:11:45.184" v="15" actId="1076"/>
          <ac:spMkLst>
            <pc:docMk/>
            <pc:sldMk cId="0" sldId="257"/>
            <ac:spMk id="4" creationId="{00000000-0000-0000-0000-000000000000}"/>
          </ac:spMkLst>
        </pc:spChg>
        <pc:spChg chg="mod">
          <ac:chgData name="Harini P" userId="23c4f20b8ffe2ba3" providerId="LiveId" clId="{705F342C-49EC-4F94-B04E-1F4B20DF397E}" dt="2025-01-04T12:20:19.863" v="89" actId="20577"/>
          <ac:spMkLst>
            <pc:docMk/>
            <pc:sldMk cId="0" sldId="257"/>
            <ac:spMk id="5" creationId="{00000000-0000-0000-0000-000000000000}"/>
          </ac:spMkLst>
        </pc:spChg>
        <pc:picChg chg="add del mod">
          <ac:chgData name="Harini P" userId="23c4f20b8ffe2ba3" providerId="LiveId" clId="{705F342C-49EC-4F94-B04E-1F4B20DF397E}" dt="2025-01-04T12:09:51.303" v="8" actId="478"/>
          <ac:picMkLst>
            <pc:docMk/>
            <pc:sldMk cId="0" sldId="257"/>
            <ac:picMk id="12" creationId="{94323864-1E2D-3986-47F8-3585A83B96EB}"/>
          </ac:picMkLst>
        </pc:picChg>
      </pc:sldChg>
      <pc:sldChg chg="ord">
        <pc:chgData name="Harini P" userId="23c4f20b8ffe2ba3" providerId="LiveId" clId="{705F342C-49EC-4F94-B04E-1F4B20DF397E}" dt="2025-01-04T12:20:27.402" v="91"/>
        <pc:sldMkLst>
          <pc:docMk/>
          <pc:sldMk cId="0" sldId="258"/>
        </pc:sldMkLst>
      </pc:sldChg>
      <pc:sldChg chg="ord">
        <pc:chgData name="Harini P" userId="23c4f20b8ffe2ba3" providerId="LiveId" clId="{705F342C-49EC-4F94-B04E-1F4B20DF397E}" dt="2025-01-04T12:20:33.791" v="95"/>
        <pc:sldMkLst>
          <pc:docMk/>
          <pc:sldMk cId="0" sldId="259"/>
        </pc:sldMkLst>
      </pc:sldChg>
      <pc:sldChg chg="addSp delSp modSp mod ord">
        <pc:chgData name="Harini P" userId="23c4f20b8ffe2ba3" providerId="LiveId" clId="{705F342C-49EC-4F94-B04E-1F4B20DF397E}" dt="2025-01-05T09:18:40.485" v="212" actId="1076"/>
        <pc:sldMkLst>
          <pc:docMk/>
          <pc:sldMk cId="0" sldId="260"/>
        </pc:sldMkLst>
        <pc:spChg chg="mod">
          <ac:chgData name="Harini P" userId="23c4f20b8ffe2ba3" providerId="LiveId" clId="{705F342C-49EC-4F94-B04E-1F4B20DF397E}" dt="2025-01-05T09:18:40.485" v="212" actId="1076"/>
          <ac:spMkLst>
            <pc:docMk/>
            <pc:sldMk cId="0" sldId="260"/>
            <ac:spMk id="2" creationId="{00000000-0000-0000-0000-000000000000}"/>
          </ac:spMkLst>
        </pc:spChg>
        <pc:spChg chg="add mod">
          <ac:chgData name="Harini P" userId="23c4f20b8ffe2ba3" providerId="LiveId" clId="{705F342C-49EC-4F94-B04E-1F4B20DF397E}" dt="2025-01-04T12:32:30.330" v="173" actId="1076"/>
          <ac:spMkLst>
            <pc:docMk/>
            <pc:sldMk cId="0" sldId="260"/>
            <ac:spMk id="11" creationId="{E2BC56D4-D0F6-137C-0139-881F79B16B3D}"/>
          </ac:spMkLst>
        </pc:spChg>
        <pc:spChg chg="add mod">
          <ac:chgData name="Harini P" userId="23c4f20b8ffe2ba3" providerId="LiveId" clId="{705F342C-49EC-4F94-B04E-1F4B20DF397E}" dt="2025-01-04T12:26:23.510" v="124" actId="14100"/>
          <ac:spMkLst>
            <pc:docMk/>
            <pc:sldMk cId="0" sldId="260"/>
            <ac:spMk id="13" creationId="{78319828-812D-353C-97F2-70C5645100AD}"/>
          </ac:spMkLst>
        </pc:spChg>
        <pc:spChg chg="add del mod">
          <ac:chgData name="Harini P" userId="23c4f20b8ffe2ba3" providerId="LiveId" clId="{705F342C-49EC-4F94-B04E-1F4B20DF397E}" dt="2025-01-04T12:31:53.878" v="164" actId="478"/>
          <ac:spMkLst>
            <pc:docMk/>
            <pc:sldMk cId="0" sldId="260"/>
            <ac:spMk id="14" creationId="{7F6CA509-E491-098C-7710-6C2CBD549A96}"/>
          </ac:spMkLst>
        </pc:spChg>
        <pc:spChg chg="del">
          <ac:chgData name="Harini P" userId="23c4f20b8ffe2ba3" providerId="LiveId" clId="{705F342C-49EC-4F94-B04E-1F4B20DF397E}" dt="2025-01-04T12:11:13.767" v="10" actId="478"/>
          <ac:spMkLst>
            <pc:docMk/>
            <pc:sldMk cId="0" sldId="260"/>
            <ac:spMk id="15" creationId="{F3E09D20-80C1-DDD3-D3C5-D157FD35D3C9}"/>
          </ac:spMkLst>
        </pc:spChg>
        <pc:spChg chg="add mod">
          <ac:chgData name="Harini P" userId="23c4f20b8ffe2ba3" providerId="LiveId" clId="{705F342C-49EC-4F94-B04E-1F4B20DF397E}" dt="2025-01-04T12:31:59.673" v="166" actId="14100"/>
          <ac:spMkLst>
            <pc:docMk/>
            <pc:sldMk cId="0" sldId="260"/>
            <ac:spMk id="16" creationId="{8EE6FC33-8C48-9B50-9900-2586422A5FEF}"/>
          </ac:spMkLst>
        </pc:spChg>
        <pc:picChg chg="add mod">
          <ac:chgData name="Harini P" userId="23c4f20b8ffe2ba3" providerId="LiveId" clId="{705F342C-49EC-4F94-B04E-1F4B20DF397E}" dt="2025-01-04T12:32:18.690" v="170" actId="1076"/>
          <ac:picMkLst>
            <pc:docMk/>
            <pc:sldMk cId="0" sldId="260"/>
            <ac:picMk id="17" creationId="{CE7773B7-8C80-D152-02F9-DCC61C4189AE}"/>
          </ac:picMkLst>
        </pc:picChg>
        <pc:picChg chg="del">
          <ac:chgData name="Harini P" userId="23c4f20b8ffe2ba3" providerId="LiveId" clId="{705F342C-49EC-4F94-B04E-1F4B20DF397E}" dt="2025-01-04T12:11:11.458" v="9" actId="478"/>
          <ac:picMkLst>
            <pc:docMk/>
            <pc:sldMk cId="0" sldId="260"/>
            <ac:picMk id="1028" creationId="{739DF7C5-0635-25E2-D447-56D5FE20423A}"/>
          </ac:picMkLst>
        </pc:picChg>
      </pc:sldChg>
      <pc:sldChg chg="modSp mod">
        <pc:chgData name="Harini P" userId="23c4f20b8ffe2ba3" providerId="LiveId" clId="{705F342C-49EC-4F94-B04E-1F4B20DF397E}" dt="2025-01-04T12:20:56.054" v="98" actId="1076"/>
        <pc:sldMkLst>
          <pc:docMk/>
          <pc:sldMk cId="0" sldId="263"/>
        </pc:sldMkLst>
        <pc:spChg chg="mod">
          <ac:chgData name="Harini P" userId="23c4f20b8ffe2ba3" providerId="LiveId" clId="{705F342C-49EC-4F94-B04E-1F4B20DF397E}" dt="2025-01-04T12:20:56.054" v="98" actId="1076"/>
          <ac:spMkLst>
            <pc:docMk/>
            <pc:sldMk cId="0" sldId="263"/>
            <ac:spMk id="21" creationId="{481775FB-6DB6-1564-1F3F-B3982F2B13F9}"/>
          </ac:spMkLst>
        </pc:spChg>
      </pc:sldChg>
      <pc:sldChg chg="addSp delSp modSp mod">
        <pc:chgData name="Harini P" userId="23c4f20b8ffe2ba3" providerId="LiveId" clId="{705F342C-49EC-4F94-B04E-1F4B20DF397E}" dt="2025-01-05T09:23:12.641" v="224" actId="20577"/>
        <pc:sldMkLst>
          <pc:docMk/>
          <pc:sldMk cId="0" sldId="265"/>
        </pc:sldMkLst>
        <pc:spChg chg="del">
          <ac:chgData name="Harini P" userId="23c4f20b8ffe2ba3" providerId="LiveId" clId="{705F342C-49EC-4F94-B04E-1F4B20DF397E}" dt="2025-01-04T12:31:37.107" v="158" actId="478"/>
          <ac:spMkLst>
            <pc:docMk/>
            <pc:sldMk cId="0" sldId="265"/>
            <ac:spMk id="4" creationId="{00000000-0000-0000-0000-000000000000}"/>
          </ac:spMkLst>
        </pc:spChg>
        <pc:spChg chg="mod">
          <ac:chgData name="Harini P" userId="23c4f20b8ffe2ba3" providerId="LiveId" clId="{705F342C-49EC-4F94-B04E-1F4B20DF397E}" dt="2025-01-05T09:23:12.641" v="224" actId="20577"/>
          <ac:spMkLst>
            <pc:docMk/>
            <pc:sldMk cId="0" sldId="265"/>
            <ac:spMk id="6" creationId="{00000000-0000-0000-0000-000000000000}"/>
          </ac:spMkLst>
        </pc:spChg>
        <pc:spChg chg="add mod">
          <ac:chgData name="Harini P" userId="23c4f20b8ffe2ba3" providerId="LiveId" clId="{705F342C-49EC-4F94-B04E-1F4B20DF397E}" dt="2025-01-04T12:31:40.547" v="160" actId="1076"/>
          <ac:spMkLst>
            <pc:docMk/>
            <pc:sldMk cId="0" sldId="265"/>
            <ac:spMk id="7" creationId="{90B17A00-AE0C-5FC2-1733-F713825C56A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26.png"/><Relationship Id="rId30" Type="http://schemas.openxmlformats.org/officeDocument/2006/relationships/image" Target="../media/image29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26.png"/><Relationship Id="rId3" Type="http://schemas.openxmlformats.org/officeDocument/2006/relationships/image" Target="../media/image31.png"/><Relationship Id="rId7" Type="http://schemas.openxmlformats.org/officeDocument/2006/relationships/image" Target="../media/image10.png"/><Relationship Id="rId12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11" Type="http://schemas.openxmlformats.org/officeDocument/2006/relationships/image" Target="../media/image20.png"/><Relationship Id="rId5" Type="http://schemas.openxmlformats.org/officeDocument/2006/relationships/image" Target="../media/image8.png"/><Relationship Id="rId10" Type="http://schemas.openxmlformats.org/officeDocument/2006/relationships/image" Target="../media/image15.svg"/><Relationship Id="rId4" Type="http://schemas.openxmlformats.org/officeDocument/2006/relationships/image" Target="../media/image32.svg"/><Relationship Id="rId9" Type="http://schemas.openxmlformats.org/officeDocument/2006/relationships/image" Target="../media/image14.png"/><Relationship Id="rId14" Type="http://schemas.openxmlformats.org/officeDocument/2006/relationships/image" Target="../media/image2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4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9.svg"/><Relationship Id="rId4" Type="http://schemas.openxmlformats.org/officeDocument/2006/relationships/image" Target="../media/image5.svg"/><Relationship Id="rId9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2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18" Type="http://schemas.openxmlformats.org/officeDocument/2006/relationships/image" Target="../media/image19.svg"/><Relationship Id="rId26" Type="http://schemas.openxmlformats.org/officeDocument/2006/relationships/image" Target="../media/image27.svg"/><Relationship Id="rId3" Type="http://schemas.openxmlformats.org/officeDocument/2006/relationships/image" Target="../media/image2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29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2.png"/><Relationship Id="rId24" Type="http://schemas.openxmlformats.org/officeDocument/2006/relationships/image" Target="../media/image25.svg"/><Relationship Id="rId5" Type="http://schemas.openxmlformats.org/officeDocument/2006/relationships/image" Target="../media/image4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svg"/><Relationship Id="rId10" Type="http://schemas.openxmlformats.org/officeDocument/2006/relationships/image" Target="../media/image11.svg"/><Relationship Id="rId19" Type="http://schemas.openxmlformats.org/officeDocument/2006/relationships/image" Target="../media/image20.png"/><Relationship Id="rId4" Type="http://schemas.openxmlformats.org/officeDocument/2006/relationships/image" Target="../media/image3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Relationship Id="rId22" Type="http://schemas.openxmlformats.org/officeDocument/2006/relationships/image" Target="../media/image23.svg"/><Relationship Id="rId27" Type="http://schemas.openxmlformats.org/officeDocument/2006/relationships/image" Target="../media/image28.png"/><Relationship Id="rId30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20.png"/><Relationship Id="rId18" Type="http://schemas.openxmlformats.org/officeDocument/2006/relationships/image" Target="../media/image29.svg"/><Relationship Id="rId3" Type="http://schemas.openxmlformats.org/officeDocument/2006/relationships/image" Target="../media/image3.svg"/><Relationship Id="rId7" Type="http://schemas.openxmlformats.org/officeDocument/2006/relationships/image" Target="../media/image10.png"/><Relationship Id="rId12" Type="http://schemas.openxmlformats.org/officeDocument/2006/relationships/image" Target="../media/image17.svg"/><Relationship Id="rId17" Type="http://schemas.openxmlformats.org/officeDocument/2006/relationships/image" Target="../media/image28.png"/><Relationship Id="rId2" Type="http://schemas.openxmlformats.org/officeDocument/2006/relationships/image" Target="../media/image2.png"/><Relationship Id="rId16" Type="http://schemas.openxmlformats.org/officeDocument/2006/relationships/image" Target="../media/image2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11" Type="http://schemas.openxmlformats.org/officeDocument/2006/relationships/image" Target="../media/image16.png"/><Relationship Id="rId5" Type="http://schemas.openxmlformats.org/officeDocument/2006/relationships/image" Target="../media/image8.png"/><Relationship Id="rId15" Type="http://schemas.openxmlformats.org/officeDocument/2006/relationships/image" Target="../media/image24.png"/><Relationship Id="rId10" Type="http://schemas.openxmlformats.org/officeDocument/2006/relationships/image" Target="../media/image15.svg"/><Relationship Id="rId19" Type="http://schemas.openxmlformats.org/officeDocument/2006/relationships/image" Target="../media/image38.png"/><Relationship Id="rId4" Type="http://schemas.openxmlformats.org/officeDocument/2006/relationships/image" Target="../media/image1.png"/><Relationship Id="rId9" Type="http://schemas.openxmlformats.org/officeDocument/2006/relationships/image" Target="../media/image14.png"/><Relationship Id="rId14" Type="http://schemas.openxmlformats.org/officeDocument/2006/relationships/image" Target="../media/image2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3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hyperlink" Target="https://voiceform.onrender.com/signup" TargetMode="External"/><Relationship Id="rId4" Type="http://schemas.openxmlformats.org/officeDocument/2006/relationships/image" Target="../media/image21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18" Type="http://schemas.openxmlformats.org/officeDocument/2006/relationships/image" Target="../media/image19.svg"/><Relationship Id="rId26" Type="http://schemas.openxmlformats.org/officeDocument/2006/relationships/image" Target="../media/image27.svg"/><Relationship Id="rId3" Type="http://schemas.openxmlformats.org/officeDocument/2006/relationships/image" Target="../media/image2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2.png"/><Relationship Id="rId24" Type="http://schemas.openxmlformats.org/officeDocument/2006/relationships/image" Target="../media/image25.svg"/><Relationship Id="rId5" Type="http://schemas.openxmlformats.org/officeDocument/2006/relationships/image" Target="../media/image4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svg"/><Relationship Id="rId10" Type="http://schemas.openxmlformats.org/officeDocument/2006/relationships/image" Target="../media/image11.svg"/><Relationship Id="rId19" Type="http://schemas.openxmlformats.org/officeDocument/2006/relationships/image" Target="../media/image20.png"/><Relationship Id="rId4" Type="http://schemas.openxmlformats.org/officeDocument/2006/relationships/image" Target="../media/image3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Relationship Id="rId22" Type="http://schemas.openxmlformats.org/officeDocument/2006/relationships/image" Target="../media/image23.svg"/><Relationship Id="rId27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55451" y="-3938669"/>
            <a:ext cx="10396512" cy="18266261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3" name="Freeform 3"/>
          <p:cNvSpPr/>
          <p:nvPr/>
        </p:nvSpPr>
        <p:spPr>
          <a:xfrm>
            <a:off x="-2329398" y="861489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030709" y="9258300"/>
            <a:ext cx="3059829" cy="751049"/>
          </a:xfrm>
          <a:custGeom>
            <a:avLst/>
            <a:gdLst/>
            <a:ahLst/>
            <a:cxnLst/>
            <a:rect l="l" t="t" r="r" b="b"/>
            <a:pathLst>
              <a:path w="3059829" h="75104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236705" y="6409875"/>
            <a:ext cx="724985" cy="920616"/>
          </a:xfrm>
          <a:custGeom>
            <a:avLst/>
            <a:gdLst/>
            <a:ahLst/>
            <a:cxnLst/>
            <a:rect l="l" t="t" r="r" b="b"/>
            <a:pathLst>
              <a:path w="724985" h="920616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215205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12686214" y="-2578193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10138935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>
            <a:off x="7409323" y="-2700100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>
            <a:off x="4831481" y="-1626507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>
            <a:off x="17259300" y="2262342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/>
          <p:cNvSpPr/>
          <p:nvPr/>
        </p:nvSpPr>
        <p:spPr>
          <a:xfrm>
            <a:off x="2570549" y="909373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/>
          <p:cNvSpPr/>
          <p:nvPr/>
        </p:nvSpPr>
        <p:spPr>
          <a:xfrm rot="-5282649">
            <a:off x="16440369" y="6970869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Freeform 16"/>
          <p:cNvSpPr/>
          <p:nvPr/>
        </p:nvSpPr>
        <p:spPr>
          <a:xfrm>
            <a:off x="16978638" y="-642644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7" name="TextBox 17"/>
          <p:cNvSpPr txBox="1"/>
          <p:nvPr/>
        </p:nvSpPr>
        <p:spPr>
          <a:xfrm>
            <a:off x="3142953" y="1771637"/>
            <a:ext cx="10782829" cy="46249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218"/>
              </a:lnSpc>
            </a:pPr>
            <a:r>
              <a:rPr lang="en-US" sz="8800" dirty="0">
                <a:latin typeface="DM Sans Bold" charset="0"/>
              </a:rPr>
              <a:t>Voice-Based Form Filling: Automating       Accessibility</a:t>
            </a:r>
            <a:endParaRPr lang="en-US" sz="8800" b="1" dirty="0">
              <a:solidFill>
                <a:srgbClr val="000000"/>
              </a:solidFill>
              <a:latin typeface="DM Sans Bold" charset="0"/>
              <a:ea typeface="DM Sans Bold"/>
              <a:cs typeface="DM Sans Bold"/>
              <a:sym typeface="DM Sans Bold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4831481" y="7633817"/>
            <a:ext cx="8459795" cy="5780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sz="4381" b="1" spc="-8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By Harini P</a:t>
            </a:r>
          </a:p>
        </p:txBody>
      </p:sp>
      <p:sp>
        <p:nvSpPr>
          <p:cNvPr id="19" name="Freeform 19"/>
          <p:cNvSpPr/>
          <p:nvPr/>
        </p:nvSpPr>
        <p:spPr>
          <a:xfrm>
            <a:off x="4737926" y="2576219"/>
            <a:ext cx="724985" cy="920616"/>
          </a:xfrm>
          <a:custGeom>
            <a:avLst/>
            <a:gdLst/>
            <a:ahLst/>
            <a:cxnLst/>
            <a:rect l="l" t="t" r="r" b="b"/>
            <a:pathLst>
              <a:path w="724985" h="920616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pic>
        <p:nvPicPr>
          <p:cNvPr id="1026" name="Picture 2" descr="Free Microphone SVG, PNG Icon, Symbol. Download Image.">
            <a:extLst>
              <a:ext uri="{FF2B5EF4-FFF2-40B4-BE49-F238E27FC236}">
                <a16:creationId xmlns:a16="http://schemas.microsoft.com/office/drawing/2014/main" id="{FE0D3B66-FB69-7764-3F6C-ECEC559E5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8365" y="4928852"/>
            <a:ext cx="1598340" cy="1598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15740" y="-4000501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0994934" y="2091045"/>
            <a:ext cx="6264366" cy="6104909"/>
          </a:xfrm>
          <a:custGeom>
            <a:avLst/>
            <a:gdLst/>
            <a:ahLst/>
            <a:cxnLst/>
            <a:rect l="l" t="t" r="r" b="b"/>
            <a:pathLst>
              <a:path w="6264366" h="6104909">
                <a:moveTo>
                  <a:pt x="0" y="0"/>
                </a:moveTo>
                <a:lnTo>
                  <a:pt x="6264366" y="0"/>
                </a:lnTo>
                <a:lnTo>
                  <a:pt x="6264366" y="6104910"/>
                </a:lnTo>
                <a:lnTo>
                  <a:pt x="0" y="61049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932724" y="1746863"/>
            <a:ext cx="10077450" cy="2304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600" dirty="0">
                <a:latin typeface="DM Sans Bold" panose="020B0604020202020204" charset="0"/>
              </a:rPr>
              <a:t>Filling Forms – A Tedious Task?</a:t>
            </a:r>
            <a:endParaRPr lang="en-US" sz="9000" b="1" dirty="0">
              <a:solidFill>
                <a:srgbClr val="000000"/>
              </a:solidFill>
              <a:latin typeface="DM Sans Bold" panose="020B0604020202020204" charset="0"/>
              <a:ea typeface="DM Sans Bold"/>
              <a:cs typeface="DM Sans Bold"/>
              <a:sym typeface="DM Sa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05536" y="3870449"/>
            <a:ext cx="9830656" cy="54168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lvl="0" indent="-571500" algn="l">
              <a:buFont typeface="Arial" panose="020B0604020202020204" pitchFamily="34" charset="0"/>
              <a:buChar char="•"/>
            </a:pPr>
            <a:r>
              <a:rPr lang="en-US" sz="4400" u="none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Manual form-filling is time-consuming and error-prone.</a:t>
            </a:r>
          </a:p>
          <a:p>
            <a:pPr marL="571500" lvl="0" indent="-571500" algn="l">
              <a:buFont typeface="Arial" panose="020B0604020202020204" pitchFamily="34" charset="0"/>
              <a:buChar char="•"/>
            </a:pPr>
            <a:r>
              <a:rPr lang="en-US" sz="4400" u="none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Individuals with physical disabilities face accessibility challenges.</a:t>
            </a:r>
          </a:p>
          <a:p>
            <a:pPr marL="571500" lvl="0" indent="-571500" algn="l">
              <a:buFont typeface="Arial" panose="020B0604020202020204" pitchFamily="34" charset="0"/>
              <a:buChar char="•"/>
            </a:pPr>
            <a:r>
              <a:rPr lang="en-US" sz="4400" u="none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Need for automation and a user-friendly solution.</a:t>
            </a:r>
          </a:p>
          <a:p>
            <a:pPr marL="571500" lvl="0" indent="-571500" algn="l">
              <a:buFont typeface="Arial" panose="020B0604020202020204" pitchFamily="34" charset="0"/>
              <a:buChar char="•"/>
            </a:pPr>
            <a:r>
              <a:rPr lang="en-US" sz="4400" u="none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</a:t>
            </a:r>
            <a:r>
              <a:rPr lang="en-US" sz="4400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yber crime – Keyloggers issues</a:t>
            </a:r>
            <a:endParaRPr lang="en-US" sz="4400" u="none" spc="11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5353489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9144000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5003948" y="-1890601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 rot="-5282649">
            <a:off x="16004285" y="265374"/>
            <a:ext cx="4017207" cy="1370872"/>
          </a:xfrm>
          <a:custGeom>
            <a:avLst/>
            <a:gdLst/>
            <a:ahLst/>
            <a:cxnLst/>
            <a:rect l="l" t="t" r="r" b="b"/>
            <a:pathLst>
              <a:path w="4017207" h="1370872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04800" y="2796583"/>
            <a:ext cx="9048174" cy="45356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600" dirty="0">
                <a:latin typeface="DM Sans Bold" panose="020B0604020202020204" charset="0"/>
              </a:rPr>
              <a:t>Voice-Based Form Filling: The Technical Solution</a:t>
            </a:r>
            <a:endParaRPr lang="en-US" sz="9000" b="1" dirty="0">
              <a:solidFill>
                <a:srgbClr val="000000"/>
              </a:solidFill>
              <a:latin typeface="DM Sans Bold" panose="020B0604020202020204" charset="0"/>
              <a:ea typeface="DM Sans Bold"/>
              <a:cs typeface="DM Sans Bold"/>
              <a:sym typeface="DM Sans Bold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9813169" y="1184070"/>
            <a:ext cx="7047353" cy="1860871"/>
            <a:chOff x="0" y="0"/>
            <a:chExt cx="2342659" cy="85749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342659" cy="857492"/>
            </a:xfrm>
            <a:custGeom>
              <a:avLst/>
              <a:gdLst/>
              <a:ahLst/>
              <a:cxnLst/>
              <a:rect l="l" t="t" r="r" b="b"/>
              <a:pathLst>
                <a:path w="2342659" h="857492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491672" y="1679850"/>
            <a:ext cx="1578952" cy="1034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01.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9862461" y="3227866"/>
            <a:ext cx="6998061" cy="1935712"/>
            <a:chOff x="0" y="0"/>
            <a:chExt cx="2342659" cy="85749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342659" cy="857492"/>
            </a:xfrm>
            <a:custGeom>
              <a:avLst/>
              <a:gdLst/>
              <a:ahLst/>
              <a:cxnLst/>
              <a:rect l="l" t="t" r="r" b="b"/>
              <a:pathLst>
                <a:path w="2342659" h="857492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813169" y="5388480"/>
            <a:ext cx="6998061" cy="1935712"/>
            <a:chOff x="0" y="0"/>
            <a:chExt cx="2342659" cy="85749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342659" cy="857492"/>
            </a:xfrm>
            <a:custGeom>
              <a:avLst/>
              <a:gdLst/>
              <a:ahLst/>
              <a:cxnLst/>
              <a:rect l="l" t="t" r="r" b="b"/>
              <a:pathLst>
                <a:path w="2342659" h="857492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0236929" y="3828161"/>
            <a:ext cx="1578952" cy="1034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02.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136726" y="6030076"/>
            <a:ext cx="1578952" cy="1034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03.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730918" y="1637642"/>
            <a:ext cx="4963405" cy="861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just">
              <a:spcBef>
                <a:spcPct val="0"/>
              </a:spcBef>
            </a:pPr>
            <a:r>
              <a:rPr lang="en-US" sz="2800" u="none" spc="22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Voice Recognition: Use of speech-to-text technology.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1755489" y="3622158"/>
            <a:ext cx="4902926" cy="12926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just">
              <a:spcBef>
                <a:spcPct val="0"/>
              </a:spcBef>
            </a:pPr>
            <a:r>
              <a:rPr lang="en-US" sz="2800" u="none" spc="22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Backend Logic: Flask-based server that handles form submission and validation.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1715679" y="5850451"/>
            <a:ext cx="4556412" cy="12926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just">
              <a:spcBef>
                <a:spcPct val="0"/>
              </a:spcBef>
            </a:pPr>
            <a:r>
              <a:rPr lang="en-US" sz="2800" u="none" spc="22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Database Integration: MySQL for storing user data and form entries.</a:t>
            </a:r>
          </a:p>
        </p:txBody>
      </p:sp>
      <p:sp>
        <p:nvSpPr>
          <p:cNvPr id="20" name="Freeform 20"/>
          <p:cNvSpPr/>
          <p:nvPr/>
        </p:nvSpPr>
        <p:spPr>
          <a:xfrm>
            <a:off x="-848571" y="8919661"/>
            <a:ext cx="3870946" cy="950141"/>
          </a:xfrm>
          <a:custGeom>
            <a:avLst/>
            <a:gdLst/>
            <a:ahLst/>
            <a:cxnLst/>
            <a:rect l="l" t="t" r="r" b="b"/>
            <a:pathLst>
              <a:path w="3870946" h="950141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4472906" y="-2364815"/>
            <a:ext cx="4980952" cy="3731186"/>
          </a:xfrm>
          <a:custGeom>
            <a:avLst/>
            <a:gdLst/>
            <a:ahLst/>
            <a:cxnLst/>
            <a:rect l="l" t="t" r="r" b="b"/>
            <a:pathLst>
              <a:path w="4980952" h="3731186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2" name="Freeform 22"/>
          <p:cNvSpPr/>
          <p:nvPr/>
        </p:nvSpPr>
        <p:spPr>
          <a:xfrm>
            <a:off x="3431074" y="8919661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19" y="0"/>
                </a:lnTo>
                <a:lnTo>
                  <a:pt x="2587019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3" name="Freeform 23"/>
          <p:cNvSpPr/>
          <p:nvPr/>
        </p:nvSpPr>
        <p:spPr>
          <a:xfrm>
            <a:off x="-848571" y="-744412"/>
            <a:ext cx="2597326" cy="2796583"/>
          </a:xfrm>
          <a:custGeom>
            <a:avLst/>
            <a:gdLst/>
            <a:ahLst/>
            <a:cxnLst/>
            <a:rect l="l" t="t" r="r" b="b"/>
            <a:pathLst>
              <a:path w="2597326" h="2796583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24" name="Group 12">
            <a:extLst>
              <a:ext uri="{FF2B5EF4-FFF2-40B4-BE49-F238E27FC236}">
                <a16:creationId xmlns:a16="http://schemas.microsoft.com/office/drawing/2014/main" id="{3D00DC05-E864-1AE5-8C73-09A78726F1A1}"/>
              </a:ext>
            </a:extLst>
          </p:cNvPr>
          <p:cNvGrpSpPr/>
          <p:nvPr/>
        </p:nvGrpSpPr>
        <p:grpSpPr>
          <a:xfrm>
            <a:off x="9862460" y="7552310"/>
            <a:ext cx="7126330" cy="2007510"/>
            <a:chOff x="-59862" y="0"/>
            <a:chExt cx="2402521" cy="857492"/>
          </a:xfrm>
        </p:grpSpPr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8B7BF3B2-60EA-350E-E58C-E732A6CF722C}"/>
                </a:ext>
              </a:extLst>
            </p:cNvPr>
            <p:cNvSpPr/>
            <p:nvPr/>
          </p:nvSpPr>
          <p:spPr>
            <a:xfrm>
              <a:off x="-59862" y="0"/>
              <a:ext cx="2342659" cy="857492"/>
            </a:xfrm>
            <a:custGeom>
              <a:avLst/>
              <a:gdLst/>
              <a:ahLst/>
              <a:cxnLst/>
              <a:rect l="l" t="t" r="r" b="b"/>
              <a:pathLst>
                <a:path w="2342659" h="857492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26" name="TextBox 14">
              <a:extLst>
                <a:ext uri="{FF2B5EF4-FFF2-40B4-BE49-F238E27FC236}">
                  <a16:creationId xmlns:a16="http://schemas.microsoft.com/office/drawing/2014/main" id="{C2FBEFC1-BE69-E48F-8DFF-908DAD2CD6AC}"/>
                </a:ext>
              </a:extLst>
            </p:cNvPr>
            <p:cNvSpPr txBox="1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29" name="TextBox 14">
            <a:extLst>
              <a:ext uri="{FF2B5EF4-FFF2-40B4-BE49-F238E27FC236}">
                <a16:creationId xmlns:a16="http://schemas.microsoft.com/office/drawing/2014/main" id="{CE5B3E38-FFAB-20DD-ECF4-D160C0EFF966}"/>
              </a:ext>
            </a:extLst>
          </p:cNvPr>
          <p:cNvSpPr txBox="1"/>
          <p:nvPr/>
        </p:nvSpPr>
        <p:spPr>
          <a:xfrm>
            <a:off x="10127889" y="6965707"/>
            <a:ext cx="6998061" cy="2305447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1925"/>
              </a:lnSpc>
            </a:pPr>
            <a:endParaRPr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668581-DFD3-575E-94BA-C7B3B7CDA2A5}"/>
              </a:ext>
            </a:extLst>
          </p:cNvPr>
          <p:cNvSpPr txBox="1"/>
          <p:nvPr/>
        </p:nvSpPr>
        <p:spPr>
          <a:xfrm>
            <a:off x="10099661" y="7764790"/>
            <a:ext cx="236297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spc="-656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04.</a:t>
            </a:r>
            <a:endParaRPr lang="en-IN" sz="8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A4F023-1A8B-6B6D-FC41-24FB441CCC33}"/>
              </a:ext>
            </a:extLst>
          </p:cNvPr>
          <p:cNvSpPr txBox="1"/>
          <p:nvPr/>
        </p:nvSpPr>
        <p:spPr>
          <a:xfrm>
            <a:off x="11715679" y="7753004"/>
            <a:ext cx="509555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DM Sans "/>
              </a:rPr>
              <a:t>Security Measures: Password hashing and secure </a:t>
            </a:r>
          </a:p>
          <a:p>
            <a:r>
              <a:rPr lang="en-US" sz="2800" dirty="0">
                <a:latin typeface="DM Sans "/>
              </a:rPr>
              <a:t>communication.</a:t>
            </a:r>
            <a:endParaRPr lang="en-IN" sz="2800" dirty="0">
              <a:latin typeface="DM Sans 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3" name="Freeform 3"/>
          <p:cNvSpPr/>
          <p:nvPr/>
        </p:nvSpPr>
        <p:spPr>
          <a:xfrm>
            <a:off x="15402039" y="-910418"/>
            <a:ext cx="4208573" cy="4247184"/>
          </a:xfrm>
          <a:custGeom>
            <a:avLst/>
            <a:gdLst/>
            <a:ahLst/>
            <a:cxnLst/>
            <a:rect l="l" t="t" r="r" b="b"/>
            <a:pathLst>
              <a:path w="4208573" h="4247184">
                <a:moveTo>
                  <a:pt x="0" y="0"/>
                </a:moveTo>
                <a:lnTo>
                  <a:pt x="4208574" y="0"/>
                </a:lnTo>
                <a:lnTo>
                  <a:pt x="4208574" y="4247184"/>
                </a:lnTo>
                <a:lnTo>
                  <a:pt x="0" y="42471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TextBox 5"/>
          <p:cNvSpPr txBox="1"/>
          <p:nvPr/>
        </p:nvSpPr>
        <p:spPr>
          <a:xfrm>
            <a:off x="11277601" y="3546189"/>
            <a:ext cx="6629399" cy="21283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4800" dirty="0">
                <a:latin typeface="DM Sans Bold" charset="0"/>
              </a:rPr>
              <a:t>System Architecture–</a:t>
            </a:r>
          </a:p>
          <a:p>
            <a:pPr algn="l">
              <a:lnSpc>
                <a:spcPts val="8730"/>
              </a:lnSpc>
            </a:pPr>
            <a:r>
              <a:rPr lang="en-US" sz="4800" dirty="0">
                <a:latin typeface="DM Sans Bold" charset="0"/>
              </a:rPr>
              <a:t> The Building Blocks</a:t>
            </a:r>
            <a:endParaRPr lang="en-US" sz="4800" b="1" dirty="0">
              <a:solidFill>
                <a:srgbClr val="000000"/>
              </a:solidFill>
              <a:latin typeface="DM Sans Bold" charset="0"/>
              <a:ea typeface="DM Sans Bold"/>
              <a:cs typeface="DM Sans Bold"/>
              <a:sym typeface="DM Sans Bold"/>
            </a:endParaRPr>
          </a:p>
        </p:txBody>
      </p:sp>
      <p:pic>
        <p:nvPicPr>
          <p:cNvPr id="1031" name="Picture 7" descr="PlantUML diagram">
            <a:extLst>
              <a:ext uri="{FF2B5EF4-FFF2-40B4-BE49-F238E27FC236}">
                <a16:creationId xmlns:a16="http://schemas.microsoft.com/office/drawing/2014/main" id="{1AC41683-1DEA-4150-EA9D-9CD8844B7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22216"/>
            <a:ext cx="10515600" cy="9928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7513E1-979B-A786-E985-43B1CA5E8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1" y="1104901"/>
            <a:ext cx="8794102" cy="495300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DDD7FD1-76D9-839E-F579-48D2EC74DB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9896" y="4914900"/>
            <a:ext cx="9889440" cy="4267199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  <p:txBody>
          <a:bodyPr/>
          <a:lstStyle/>
          <a:p>
            <a:r>
              <a:rPr lang="en-IN" dirty="0"/>
              <a:t>P</a:t>
            </a:r>
          </a:p>
        </p:txBody>
      </p:sp>
      <p:sp>
        <p:nvSpPr>
          <p:cNvPr id="6" name="Freeform 6"/>
          <p:cNvSpPr/>
          <p:nvPr/>
        </p:nvSpPr>
        <p:spPr>
          <a:xfrm>
            <a:off x="-2329398" y="901798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5847044" y="9882374"/>
            <a:ext cx="3296956" cy="809253"/>
          </a:xfrm>
          <a:custGeom>
            <a:avLst/>
            <a:gdLst/>
            <a:ahLst/>
            <a:cxnLst/>
            <a:rect l="l" t="t" r="r" b="b"/>
            <a:pathLst>
              <a:path w="3296956" h="809253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4494772" y="9017983"/>
            <a:ext cx="4427843" cy="3481392"/>
          </a:xfrm>
          <a:custGeom>
            <a:avLst/>
            <a:gdLst/>
            <a:ahLst/>
            <a:cxnLst/>
            <a:rect l="l" t="t" r="r" b="b"/>
            <a:pathLst>
              <a:path w="4427843" h="3481392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-763398" y="-1534296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>
            <a:off x="12801533" y="-3053980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>
            <a:off x="10138935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>
            <a:off x="7495522" y="-3297794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/>
          <p:cNvSpPr/>
          <p:nvPr/>
        </p:nvSpPr>
        <p:spPr>
          <a:xfrm>
            <a:off x="4861154" y="-2102294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/>
          <p:cNvSpPr/>
          <p:nvPr/>
        </p:nvSpPr>
        <p:spPr>
          <a:xfrm>
            <a:off x="17494810" y="2371030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Freeform 16"/>
          <p:cNvSpPr/>
          <p:nvPr/>
        </p:nvSpPr>
        <p:spPr>
          <a:xfrm>
            <a:off x="2570549" y="949682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7" name="Freeform 17"/>
          <p:cNvSpPr/>
          <p:nvPr/>
        </p:nvSpPr>
        <p:spPr>
          <a:xfrm rot="-5282649">
            <a:off x="16596506" y="6970869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8" name="Freeform 18"/>
          <p:cNvSpPr/>
          <p:nvPr/>
        </p:nvSpPr>
        <p:spPr>
          <a:xfrm>
            <a:off x="17259300" y="-971659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B03555F-D4DC-D974-B4B2-4E6C5A4F41D0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414607" y="2374324"/>
            <a:ext cx="9567330" cy="650477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81775FB-6DB6-1564-1F3F-B3982F2B13F9}"/>
              </a:ext>
            </a:extLst>
          </p:cNvPr>
          <p:cNvSpPr txBox="1"/>
          <p:nvPr/>
        </p:nvSpPr>
        <p:spPr>
          <a:xfrm>
            <a:off x="6495788" y="1541916"/>
            <a:ext cx="62905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latin typeface="DM Sans Bold" charset="0"/>
              </a:rPr>
              <a:t>Prefilled details from database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36DD6B4-958F-7446-1751-358DC09EBBD7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9117897" y="2728081"/>
            <a:ext cx="8259158" cy="52527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-1573240" y="8893298"/>
            <a:ext cx="4051334" cy="2765036"/>
          </a:xfrm>
          <a:custGeom>
            <a:avLst/>
            <a:gdLst/>
            <a:ahLst/>
            <a:cxnLst/>
            <a:rect l="l" t="t" r="r" b="b"/>
            <a:pathLst>
              <a:path w="4051334" h="2765036">
                <a:moveTo>
                  <a:pt x="0" y="0"/>
                </a:moveTo>
                <a:lnTo>
                  <a:pt x="4051334" y="0"/>
                </a:lnTo>
                <a:lnTo>
                  <a:pt x="4051334" y="2765036"/>
                </a:lnTo>
                <a:lnTo>
                  <a:pt x="0" y="27650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" name="Freeform 2"/>
          <p:cNvSpPr/>
          <p:nvPr/>
        </p:nvSpPr>
        <p:spPr>
          <a:xfrm rot="-5400000">
            <a:off x="3852602" y="-3628898"/>
            <a:ext cx="10184530" cy="17488044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4"/>
            <a:stretch>
              <a:fillRect l="-71867" t="-3631" r="-74156" b="-2747"/>
            </a:stretch>
          </a:blipFill>
        </p:spPr>
        <p:txBody>
          <a:bodyPr/>
          <a:lstStyle/>
          <a:p>
            <a:r>
              <a:rPr lang="en-IN" dirty="0"/>
              <a:t>v</a:t>
            </a:r>
          </a:p>
        </p:txBody>
      </p:sp>
      <p:sp>
        <p:nvSpPr>
          <p:cNvPr id="4" name="Freeform 4"/>
          <p:cNvSpPr/>
          <p:nvPr/>
        </p:nvSpPr>
        <p:spPr>
          <a:xfrm>
            <a:off x="15262955" y="886458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>
            <a:off x="-674156" y="-1322787"/>
            <a:ext cx="4224468" cy="2645573"/>
          </a:xfrm>
          <a:custGeom>
            <a:avLst/>
            <a:gdLst/>
            <a:ahLst/>
            <a:cxnLst/>
            <a:rect l="l" t="t" r="r" b="b"/>
            <a:pathLst>
              <a:path w="4224468" h="2645573">
                <a:moveTo>
                  <a:pt x="0" y="0"/>
                </a:moveTo>
                <a:lnTo>
                  <a:pt x="4224468" y="0"/>
                </a:lnTo>
                <a:lnTo>
                  <a:pt x="4224468" y="2645574"/>
                </a:lnTo>
                <a:lnTo>
                  <a:pt x="0" y="26455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11101574" y="9560661"/>
            <a:ext cx="3169280" cy="2226419"/>
          </a:xfrm>
          <a:custGeom>
            <a:avLst/>
            <a:gdLst/>
            <a:ahLst/>
            <a:cxnLst/>
            <a:rect l="l" t="t" r="r" b="b"/>
            <a:pathLst>
              <a:path w="3169280" h="2226419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9653627" y="-3037933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 rot="-5400000">
            <a:off x="4745771" y="-1877331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2932282" y="9271808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>
            <a:off x="15262955" y="-1072630"/>
            <a:ext cx="1996345" cy="2149497"/>
          </a:xfrm>
          <a:custGeom>
            <a:avLst/>
            <a:gdLst/>
            <a:ahLst/>
            <a:cxnLst/>
            <a:rect l="l" t="t" r="r" b="b"/>
            <a:pathLst>
              <a:path w="1996345" h="2149497">
                <a:moveTo>
                  <a:pt x="0" y="0"/>
                </a:moveTo>
                <a:lnTo>
                  <a:pt x="1996345" y="0"/>
                </a:lnTo>
                <a:lnTo>
                  <a:pt x="1996345" y="2149497"/>
                </a:lnTo>
                <a:lnTo>
                  <a:pt x="0" y="214949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BC56D4-D0F6-137C-0139-881F79B16B3D}"/>
              </a:ext>
            </a:extLst>
          </p:cNvPr>
          <p:cNvSpPr txBox="1"/>
          <p:nvPr/>
        </p:nvSpPr>
        <p:spPr>
          <a:xfrm>
            <a:off x="629591" y="2932155"/>
            <a:ext cx="1210480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000" dirty="0">
                <a:latin typeface="DM Sans" pitchFamily="2" charset="0"/>
              </a:rPr>
              <a:t>Multilingual Support: Cater to global users.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000" dirty="0">
                <a:latin typeface="DM Sans" pitchFamily="2" charset="0"/>
              </a:rPr>
              <a:t>AI-Powered Accuracy: Improved speech-to-text results.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000" dirty="0">
                <a:latin typeface="DM Sans" pitchFamily="2" charset="0"/>
              </a:rPr>
              <a:t>Offline Mode: Functionality without internet.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000" dirty="0">
                <a:latin typeface="DM Sans" pitchFamily="2" charset="0"/>
              </a:rPr>
              <a:t>Dynamic Fields: Handle complex forms based on user’s input.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319828-812D-353C-97F2-70C5645100AD}"/>
              </a:ext>
            </a:extLst>
          </p:cNvPr>
          <p:cNvSpPr txBox="1"/>
          <p:nvPr/>
        </p:nvSpPr>
        <p:spPr>
          <a:xfrm>
            <a:off x="696794" y="628621"/>
            <a:ext cx="104047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7200" b="1" dirty="0">
                <a:latin typeface="DM Sans Bold" charset="0"/>
              </a:rPr>
              <a:t>Future Enhancements</a:t>
            </a:r>
          </a:p>
        </p:txBody>
      </p:sp>
      <p:sp>
        <p:nvSpPr>
          <p:cNvPr id="16" name="Freeform 3">
            <a:extLst>
              <a:ext uri="{FF2B5EF4-FFF2-40B4-BE49-F238E27FC236}">
                <a16:creationId xmlns:a16="http://schemas.microsoft.com/office/drawing/2014/main" id="{8EE6FC33-8C48-9B50-9900-2586422A5FEF}"/>
              </a:ext>
            </a:extLst>
          </p:cNvPr>
          <p:cNvSpPr/>
          <p:nvPr/>
        </p:nvSpPr>
        <p:spPr>
          <a:xfrm>
            <a:off x="13721005" y="4686300"/>
            <a:ext cx="2738195" cy="2663156"/>
          </a:xfrm>
          <a:custGeom>
            <a:avLst/>
            <a:gdLst/>
            <a:ahLst/>
            <a:cxnLst/>
            <a:rect l="l" t="t" r="r" b="b"/>
            <a:pathLst>
              <a:path w="4208573" h="4247184">
                <a:moveTo>
                  <a:pt x="0" y="0"/>
                </a:moveTo>
                <a:lnTo>
                  <a:pt x="4208573" y="0"/>
                </a:lnTo>
                <a:lnTo>
                  <a:pt x="4208573" y="4247184"/>
                </a:lnTo>
                <a:lnTo>
                  <a:pt x="0" y="4247184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E7773B7-8C80-D152-02F9-DCC61C4189A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1546046" y="5546471"/>
            <a:ext cx="5173973" cy="36059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819907" y="1950456"/>
            <a:ext cx="4208573" cy="4247184"/>
          </a:xfrm>
          <a:custGeom>
            <a:avLst/>
            <a:gdLst/>
            <a:ahLst/>
            <a:cxnLst/>
            <a:rect l="l" t="t" r="r" b="b"/>
            <a:pathLst>
              <a:path w="4208573" h="4247184">
                <a:moveTo>
                  <a:pt x="0" y="0"/>
                </a:moveTo>
                <a:lnTo>
                  <a:pt x="4208573" y="0"/>
                </a:lnTo>
                <a:lnTo>
                  <a:pt x="4208573" y="4247184"/>
                </a:lnTo>
                <a:lnTo>
                  <a:pt x="0" y="42471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TextBox 5"/>
          <p:cNvSpPr txBox="1"/>
          <p:nvPr/>
        </p:nvSpPr>
        <p:spPr>
          <a:xfrm>
            <a:off x="1504950" y="1754505"/>
            <a:ext cx="8751165" cy="2282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Deployment Part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504950" y="5398770"/>
            <a:ext cx="7707571" cy="14773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spcBef>
                <a:spcPct val="0"/>
              </a:spcBef>
            </a:pPr>
            <a:r>
              <a:rPr lang="en-US" sz="3200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Deployment is done using ‘Render Website’</a:t>
            </a:r>
          </a:p>
          <a:p>
            <a:pPr marL="0" lvl="0" indent="0" algn="l">
              <a:spcBef>
                <a:spcPct val="0"/>
              </a:spcBef>
            </a:pPr>
            <a:r>
              <a:rPr lang="en-US" sz="3200" u="none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Link </a:t>
            </a:r>
            <a:r>
              <a:rPr lang="en-US" sz="3200" u="none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  <a:hlinkClick r:id="rId5"/>
              </a:rPr>
              <a:t> Form filling project</a:t>
            </a:r>
            <a:r>
              <a:rPr lang="en-US" sz="3200" u="none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90B17A00-AE0C-5FC2-1733-F713825C56AB}"/>
              </a:ext>
            </a:extLst>
          </p:cNvPr>
          <p:cNvSpPr/>
          <p:nvPr/>
        </p:nvSpPr>
        <p:spPr>
          <a:xfrm>
            <a:off x="12038874" y="2628900"/>
            <a:ext cx="6264366" cy="6104909"/>
          </a:xfrm>
          <a:custGeom>
            <a:avLst/>
            <a:gdLst/>
            <a:ahLst/>
            <a:cxnLst/>
            <a:rect l="l" t="t" r="r" b="b"/>
            <a:pathLst>
              <a:path w="6264366" h="6104909">
                <a:moveTo>
                  <a:pt x="0" y="0"/>
                </a:moveTo>
                <a:lnTo>
                  <a:pt x="6264366" y="0"/>
                </a:lnTo>
                <a:lnTo>
                  <a:pt x="6264366" y="6104910"/>
                </a:lnTo>
                <a:lnTo>
                  <a:pt x="0" y="61049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2329398" y="861489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030709" y="9258300"/>
            <a:ext cx="3059829" cy="751049"/>
          </a:xfrm>
          <a:custGeom>
            <a:avLst/>
            <a:gdLst/>
            <a:ahLst/>
            <a:cxnLst/>
            <a:rect l="l" t="t" r="r" b="b"/>
            <a:pathLst>
              <a:path w="3059829" h="75104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215205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12686214" y="-2578193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10138935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7409323" y="-2700100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>
            <a:off x="4831481" y="-1626507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>
            <a:off x="17259300" y="2262342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>
            <a:off x="2570549" y="909373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/>
          <p:cNvSpPr/>
          <p:nvPr/>
        </p:nvSpPr>
        <p:spPr>
          <a:xfrm rot="-5282649">
            <a:off x="16440369" y="6970869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/>
          <p:cNvSpPr/>
          <p:nvPr/>
        </p:nvSpPr>
        <p:spPr>
          <a:xfrm>
            <a:off x="16978638" y="-642644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TextBox 16"/>
          <p:cNvSpPr txBox="1"/>
          <p:nvPr/>
        </p:nvSpPr>
        <p:spPr>
          <a:xfrm>
            <a:off x="3688802" y="3019867"/>
            <a:ext cx="10910396" cy="3364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99"/>
              </a:lnSpc>
            </a:pPr>
            <a:r>
              <a:rPr lang="en-US" sz="14597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Thank you very much!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6081</TotalTime>
  <Words>167</Words>
  <Application>Microsoft Office PowerPoint</Application>
  <PresentationFormat>Custom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DM Sans Bold</vt:lpstr>
      <vt:lpstr>Arial</vt:lpstr>
      <vt:lpstr>Calibri</vt:lpstr>
      <vt:lpstr>DM Sans</vt:lpstr>
      <vt:lpstr>DM Sans 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 Harini P</dc:title>
  <dc:creator>Harini P</dc:creator>
  <cp:lastModifiedBy>Harini P</cp:lastModifiedBy>
  <cp:revision>5</cp:revision>
  <dcterms:created xsi:type="dcterms:W3CDTF">2006-08-16T00:00:00Z</dcterms:created>
  <dcterms:modified xsi:type="dcterms:W3CDTF">2025-01-05T09:23:22Z</dcterms:modified>
  <dc:identifier>DAGZiTSKBGA</dc:identifier>
</cp:coreProperties>
</file>