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9055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676274" y="3049924"/>
            <a:ext cx="86106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IN">
                <a:solidFill>
                  <a:schemeClr val="dk1"/>
                </a:solidFill>
                <a:latin typeface="Calibri"/>
                <a:ea typeface="Calibri"/>
                <a:cs typeface="Calibri"/>
                <a:sym typeface="Calibri"/>
              </a:rPr>
              <a:t>HARINI.R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a:t>
            </a:r>
            <a:r>
              <a:rPr dirty="0" sz="2400" lang="en-IN">
                <a:solidFill>
                  <a:schemeClr val="dk1"/>
                </a:solidFill>
                <a:latin typeface="Calibri"/>
                <a:ea typeface="Calibri"/>
                <a:cs typeface="Calibri"/>
                <a:sym typeface="Calibri"/>
              </a:rPr>
              <a:t>31220</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5</a:t>
            </a:r>
            <a:r>
              <a:rPr dirty="0" sz="2400" lang="en-US">
                <a:solidFill>
                  <a:schemeClr val="dk1"/>
                </a:solidFill>
                <a:latin typeface="Calibri"/>
                <a:ea typeface="Calibri"/>
                <a:cs typeface="Calibri"/>
                <a:sym typeface="Calibri"/>
              </a:rPr>
              <a:t>0</a:t>
            </a:r>
            <a:r>
              <a:rPr dirty="0" sz="2400" lang="en-US">
                <a:solidFill>
                  <a:schemeClr val="dk1"/>
                </a:solidFill>
                <a:latin typeface="Calibri"/>
                <a:ea typeface="Calibri"/>
                <a:cs typeface="Calibri"/>
                <a:sym typeface="Calibri"/>
              </a:rPr>
              <a:t>3</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NAAN MUDHALVAN ID:</a:t>
            </a:r>
            <a:r>
              <a:rPr dirty="0" sz="2400" lang="en-US">
                <a:solidFill>
                  <a:schemeClr val="dk1"/>
                </a:solidFill>
                <a:latin typeface="Calibri"/>
                <a:ea typeface="Calibri"/>
                <a:cs typeface="Calibri"/>
                <a:sym typeface="Calibri"/>
              </a:rPr>
              <a:t>asunm126312202503</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COMMERCE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a:t>
            </a:r>
            <a:r>
              <a:rPr dirty="0" sz="2400" lang="en-US">
                <a:solidFill>
                  <a:schemeClr val="dk1"/>
                </a:solidFill>
                <a:latin typeface="Calibri"/>
                <a:ea typeface="Calibri"/>
                <a:cs typeface="Calibri"/>
                <a:sym typeface="Calibri"/>
              </a:rPr>
              <a:t>J</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y</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c</a:t>
            </a:r>
            <a:r>
              <a:rPr dirty="0" sz="2400" lang="en-US">
                <a:solidFill>
                  <a:schemeClr val="dk1"/>
                </a:solidFill>
                <a:latin typeface="Calibri"/>
                <a:ea typeface="Calibri"/>
                <a:cs typeface="Calibri"/>
                <a:sym typeface="Calibri"/>
              </a:rPr>
              <a:t>o</a:t>
            </a:r>
            <a:r>
              <a:rPr dirty="0" sz="2400" lang="en-US">
                <a:solidFill>
                  <a:schemeClr val="dk1"/>
                </a:solidFill>
                <a:latin typeface="Calibri"/>
                <a:ea typeface="Calibri"/>
                <a:cs typeface="Calibri"/>
                <a:sym typeface="Calibri"/>
              </a:rPr>
              <a:t>l</a:t>
            </a:r>
            <a:r>
              <a:rPr dirty="0" sz="2400" lang="en-US">
                <a:solidFill>
                  <a:schemeClr val="dk1"/>
                </a:solidFill>
                <a:latin typeface="Calibri"/>
                <a:ea typeface="Calibri"/>
                <a:cs typeface="Calibri"/>
                <a:sym typeface="Calibri"/>
              </a:rPr>
              <a:t>l</a:t>
            </a:r>
            <a:r>
              <a:rPr dirty="0" sz="2400" lang="en-US">
                <a:solidFill>
                  <a:schemeClr val="dk1"/>
                </a:solidFill>
                <a:latin typeface="Calibri"/>
                <a:ea typeface="Calibri"/>
                <a:cs typeface="Calibri"/>
                <a:sym typeface="Calibri"/>
              </a:rPr>
              <a:t>ege </a:t>
            </a:r>
            <a:r>
              <a:rPr dirty="0" sz="2400" lang="en-US">
                <a:solidFill>
                  <a:schemeClr val="dk1"/>
                </a:solidFill>
                <a:latin typeface="Calibri"/>
                <a:ea typeface="Calibri"/>
                <a:cs typeface="Calibri"/>
                <a:sym typeface="Calibri"/>
              </a:rPr>
              <a:t>of </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t</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n</a:t>
            </a:r>
            <a:r>
              <a:rPr dirty="0" sz="2400" lang="en-US">
                <a:solidFill>
                  <a:schemeClr val="dk1"/>
                </a:solidFill>
                <a:latin typeface="Calibri"/>
                <a:ea typeface="Calibri"/>
                <a:cs typeface="Calibri"/>
                <a:sym typeface="Calibri"/>
              </a:rPr>
              <a:t>d</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science </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802641"/>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4409440"/>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3774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2280969"/>
            <a:ext cx="9296400" cy="3139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283251"/>
            <a:ext cx="7248525" cy="2580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28346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615441"/>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609601"/>
          </a:xfrm>
        </p:spPr>
        <p:txBody>
          <a:bodyPr/>
          <a:p>
            <a:r>
              <a:rPr dirty="0" lang="en-IN"/>
              <a:t>Dataset Description</a:t>
            </a:r>
          </a:p>
        </p:txBody>
      </p:sp>
      <p:sp>
        <p:nvSpPr>
          <p:cNvPr id="1048669" name="TextBox 2"/>
          <p:cNvSpPr txBox="1"/>
          <p:nvPr/>
        </p:nvSpPr>
        <p:spPr>
          <a:xfrm>
            <a:off x="457200" y="1447800"/>
            <a:ext cx="8382000" cy="37490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609601"/>
          </a:xfrm>
        </p:spPr>
        <p:txBody>
          <a:bodyPr/>
          <a:p>
            <a:r>
              <a:rPr dirty="0" lang="en-IN"/>
              <a:t>Dataset Description</a:t>
            </a:r>
          </a:p>
        </p:txBody>
      </p:sp>
      <p:sp>
        <p:nvSpPr>
          <p:cNvPr id="1048671" name="TextBox 3"/>
          <p:cNvSpPr txBox="1"/>
          <p:nvPr/>
        </p:nvSpPr>
        <p:spPr>
          <a:xfrm>
            <a:off x="755332" y="1600200"/>
            <a:ext cx="7017068" cy="3444241"/>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RMX2151</dc:creator>
  <cp:lastModifiedBy>Sanjay Saravanan</cp:lastModifiedBy>
  <dcterms:created xsi:type="dcterms:W3CDTF">2024-09-11T12:48:33Z</dcterms:created>
  <dcterms:modified xsi:type="dcterms:W3CDTF">2024-09-11T12:48:33Z</dcterms:modified>
</cp:coreProperties>
</file>