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3142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343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9214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591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93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73191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34423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3006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58871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6042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73839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730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075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4563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0882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5879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7028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685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542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1.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8/28/2024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21987864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1678067" y="3325741"/>
            <a:ext cx="5673214" cy="4449247"/>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a:t>
            </a:r>
            <a:r>
              <a:rPr lang="en-US" dirty="0">
                <a:solidFill>
                  <a:schemeClr val="tx1"/>
                </a:solidFill>
                <a:latin typeface="Times New Roman" panose="02020603050405020304" pitchFamily="18" charset="0"/>
                <a:cs typeface="Times New Roman" panose="02020603050405020304" pitchFamily="18" charset="0"/>
              </a:rPr>
              <a:t>HARINI.S</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REGISTER NO: 31220785</a:t>
            </a:r>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a:t>
            </a:r>
            <a:r>
              <a:rPr lang="en-US"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MILLETH COL</a:t>
            </a:r>
            <a:r>
              <a:rPr lang="en-US" dirty="0">
                <a:solidFill>
                  <a:schemeClr val="tx1"/>
                </a:solidFill>
                <a:latin typeface="Times New Roman" panose="02020603050405020304" pitchFamily="18" charset="0"/>
                <a:cs typeface="Times New Roman" panose="02020603050405020304" pitchFamily="18" charset="0"/>
              </a:rPr>
              <a:t>LEGE</a:t>
            </a:r>
            <a:endParaRPr lang="en-IN" dirty="0">
              <a:solidFill>
                <a:schemeClr val="tx1"/>
              </a:solidFill>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700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lnSpcReduction="10000"/>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fontScale="92500" lnSpcReduction="20000"/>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fontScale="77500" lnSpcReduction="2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fontScale="92500" lnSpcReduction="20000"/>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Facet</Template>
  <TotalTime>141</TotalTime>
  <Words>743</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harinisaravanan21@gmail.com</cp:lastModifiedBy>
  <cp:revision>3</cp:revision>
  <dcterms:created xsi:type="dcterms:W3CDTF">2024-08-28T07:48:53Z</dcterms:created>
  <dcterms:modified xsi:type="dcterms:W3CDTF">2024-08-28T11:09:23Z</dcterms:modified>
</cp:coreProperties>
</file>