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Satt" userId="77accf1e87baa7c2" providerId="LiveId" clId="{2874DF23-C371-4D1C-9C7D-7D653FDD2131}"/>
    <pc:docChg chg="undo custSel addSld modSld">
      <pc:chgData name="Harini Satt" userId="77accf1e87baa7c2" providerId="LiveId" clId="{2874DF23-C371-4D1C-9C7D-7D653FDD2131}" dt="2021-12-09T09:47:45.725" v="34" actId="680"/>
      <pc:docMkLst>
        <pc:docMk/>
      </pc:docMkLst>
      <pc:sldChg chg="addSp delSp modSp new mod">
        <pc:chgData name="Harini Satt" userId="77accf1e87baa7c2" providerId="LiveId" clId="{2874DF23-C371-4D1C-9C7D-7D653FDD2131}" dt="2021-12-09T09:42:55.761" v="10" actId="14100"/>
        <pc:sldMkLst>
          <pc:docMk/>
          <pc:sldMk cId="1208936852" sldId="256"/>
        </pc:sldMkLst>
        <pc:spChg chg="add del mod">
          <ac:chgData name="Harini Satt" userId="77accf1e87baa7c2" providerId="LiveId" clId="{2874DF23-C371-4D1C-9C7D-7D653FDD2131}" dt="2021-12-09T09:34:58.515" v="5" actId="478"/>
          <ac:spMkLst>
            <pc:docMk/>
            <pc:sldMk cId="1208936852" sldId="256"/>
            <ac:spMk id="2" creationId="{C9818A94-02C4-42E3-900C-B5CB8FC84540}"/>
          </ac:spMkLst>
        </pc:spChg>
        <pc:spChg chg="mod">
          <ac:chgData name="Harini Satt" userId="77accf1e87baa7c2" providerId="LiveId" clId="{2874DF23-C371-4D1C-9C7D-7D653FDD2131}" dt="2021-12-09T09:34:58.074" v="4" actId="14100"/>
          <ac:spMkLst>
            <pc:docMk/>
            <pc:sldMk cId="1208936852" sldId="256"/>
            <ac:spMk id="3" creationId="{20900AF6-9B20-4EEF-8B38-867A8EB46711}"/>
          </ac:spMkLst>
        </pc:spChg>
        <pc:picChg chg="add mod">
          <ac:chgData name="Harini Satt" userId="77accf1e87baa7c2" providerId="LiveId" clId="{2874DF23-C371-4D1C-9C7D-7D653FDD2131}" dt="2021-12-09T09:42:55.761" v="10" actId="14100"/>
          <ac:picMkLst>
            <pc:docMk/>
            <pc:sldMk cId="1208936852" sldId="256"/>
            <ac:picMk id="5" creationId="{CB1332A2-45DC-400D-AC3E-B81D51A0AF0B}"/>
          </ac:picMkLst>
        </pc:picChg>
      </pc:sldChg>
      <pc:sldChg chg="addSp modSp new mod">
        <pc:chgData name="Harini Satt" userId="77accf1e87baa7c2" providerId="LiveId" clId="{2874DF23-C371-4D1C-9C7D-7D653FDD2131}" dt="2021-12-09T09:44:08.058" v="15" actId="14100"/>
        <pc:sldMkLst>
          <pc:docMk/>
          <pc:sldMk cId="1971283321" sldId="257"/>
        </pc:sldMkLst>
        <pc:picChg chg="add mod">
          <ac:chgData name="Harini Satt" userId="77accf1e87baa7c2" providerId="LiveId" clId="{2874DF23-C371-4D1C-9C7D-7D653FDD2131}" dt="2021-12-09T09:44:08.058" v="15" actId="14100"/>
          <ac:picMkLst>
            <pc:docMk/>
            <pc:sldMk cId="1971283321" sldId="257"/>
            <ac:picMk id="5" creationId="{1048BA48-819C-4147-823D-B2E73D40F37E}"/>
          </ac:picMkLst>
        </pc:picChg>
      </pc:sldChg>
      <pc:sldChg chg="addSp modSp new mod">
        <pc:chgData name="Harini Satt" userId="77accf1e87baa7c2" providerId="LiveId" clId="{2874DF23-C371-4D1C-9C7D-7D653FDD2131}" dt="2021-12-09T09:44:58.439" v="19" actId="14100"/>
        <pc:sldMkLst>
          <pc:docMk/>
          <pc:sldMk cId="1316961734" sldId="258"/>
        </pc:sldMkLst>
        <pc:picChg chg="add mod">
          <ac:chgData name="Harini Satt" userId="77accf1e87baa7c2" providerId="LiveId" clId="{2874DF23-C371-4D1C-9C7D-7D653FDD2131}" dt="2021-12-09T09:44:58.439" v="19" actId="14100"/>
          <ac:picMkLst>
            <pc:docMk/>
            <pc:sldMk cId="1316961734" sldId="258"/>
            <ac:picMk id="5" creationId="{791E791D-459D-43F6-9B55-BED7C0BDAB58}"/>
          </ac:picMkLst>
        </pc:picChg>
      </pc:sldChg>
      <pc:sldChg chg="addSp modSp new mod">
        <pc:chgData name="Harini Satt" userId="77accf1e87baa7c2" providerId="LiveId" clId="{2874DF23-C371-4D1C-9C7D-7D653FDD2131}" dt="2021-12-09T09:45:45.855" v="23" actId="14100"/>
        <pc:sldMkLst>
          <pc:docMk/>
          <pc:sldMk cId="2790949945" sldId="259"/>
        </pc:sldMkLst>
        <pc:picChg chg="add mod">
          <ac:chgData name="Harini Satt" userId="77accf1e87baa7c2" providerId="LiveId" clId="{2874DF23-C371-4D1C-9C7D-7D653FDD2131}" dt="2021-12-09T09:45:45.855" v="23" actId="14100"/>
          <ac:picMkLst>
            <pc:docMk/>
            <pc:sldMk cId="2790949945" sldId="259"/>
            <ac:picMk id="5" creationId="{AC9BB9BF-504A-4706-90DD-4AD37D8DDCE0}"/>
          </ac:picMkLst>
        </pc:picChg>
      </pc:sldChg>
      <pc:sldChg chg="addSp modSp new mod">
        <pc:chgData name="Harini Satt" userId="77accf1e87baa7c2" providerId="LiveId" clId="{2874DF23-C371-4D1C-9C7D-7D653FDD2131}" dt="2021-12-09T09:46:44.325" v="28" actId="14100"/>
        <pc:sldMkLst>
          <pc:docMk/>
          <pc:sldMk cId="2662543124" sldId="260"/>
        </pc:sldMkLst>
        <pc:picChg chg="add mod">
          <ac:chgData name="Harini Satt" userId="77accf1e87baa7c2" providerId="LiveId" clId="{2874DF23-C371-4D1C-9C7D-7D653FDD2131}" dt="2021-12-09T09:46:44.325" v="28" actId="14100"/>
          <ac:picMkLst>
            <pc:docMk/>
            <pc:sldMk cId="2662543124" sldId="260"/>
            <ac:picMk id="5" creationId="{D23DD8DB-4883-4006-927A-FCEE0013798E}"/>
          </ac:picMkLst>
        </pc:picChg>
      </pc:sldChg>
      <pc:sldChg chg="addSp modSp new mod">
        <pc:chgData name="Harini Satt" userId="77accf1e87baa7c2" providerId="LiveId" clId="{2874DF23-C371-4D1C-9C7D-7D653FDD2131}" dt="2021-12-09T09:47:42.420" v="33" actId="14100"/>
        <pc:sldMkLst>
          <pc:docMk/>
          <pc:sldMk cId="2642536494" sldId="261"/>
        </pc:sldMkLst>
        <pc:picChg chg="add mod">
          <ac:chgData name="Harini Satt" userId="77accf1e87baa7c2" providerId="LiveId" clId="{2874DF23-C371-4D1C-9C7D-7D653FDD2131}" dt="2021-12-09T09:47:42.420" v="33" actId="14100"/>
          <ac:picMkLst>
            <pc:docMk/>
            <pc:sldMk cId="2642536494" sldId="261"/>
            <ac:picMk id="5" creationId="{BA14239E-76A3-49CD-B4F0-01A76537AD09}"/>
          </ac:picMkLst>
        </pc:picChg>
      </pc:sldChg>
      <pc:sldChg chg="new">
        <pc:chgData name="Harini Satt" userId="77accf1e87baa7c2" providerId="LiveId" clId="{2874DF23-C371-4D1C-9C7D-7D653FDD2131}" dt="2021-12-09T09:47:45.725" v="34" actId="680"/>
        <pc:sldMkLst>
          <pc:docMk/>
          <pc:sldMk cId="3750703739" sldId="262"/>
        </pc:sldMkLst>
      </pc:sldChg>
      <pc:sldMasterChg chg="addSldLayout">
        <pc:chgData name="Harini Satt" userId="77accf1e87baa7c2" providerId="LiveId" clId="{2874DF23-C371-4D1C-9C7D-7D653FDD2131}" dt="2021-12-09T09:34:48.512" v="0" actId="680"/>
        <pc:sldMasterMkLst>
          <pc:docMk/>
          <pc:sldMasterMk cId="3058622279" sldId="2147483648"/>
        </pc:sldMasterMkLst>
        <pc:sldLayoutChg chg="add">
          <pc:chgData name="Harini Satt" userId="77accf1e87baa7c2" providerId="LiveId" clId="{2874DF23-C371-4D1C-9C7D-7D653FDD2131}" dt="2021-12-09T09:34:48.512" v="0" actId="680"/>
          <pc:sldLayoutMkLst>
            <pc:docMk/>
            <pc:sldMasterMk cId="3058622279" sldId="2147483648"/>
            <pc:sldLayoutMk cId="878362200" sldId="2147483649"/>
          </pc:sldLayoutMkLst>
        </pc:sldLayoutChg>
      </pc:sldMasterChg>
    </pc:docChg>
  </pc:docChgLst>
  <pc:docChgLst>
    <pc:chgData name="Harini" userId="77accf1e87baa7c2" providerId="LiveId" clId="{675C2A1A-28FF-4C48-92F8-34F1C19E08DF}"/>
    <pc:docChg chg="undo custSel delSld modSld">
      <pc:chgData name="Harini" userId="77accf1e87baa7c2" providerId="LiveId" clId="{675C2A1A-28FF-4C48-92F8-34F1C19E08DF}" dt="2022-07-26T03:32:51.032" v="4" actId="21"/>
      <pc:docMkLst>
        <pc:docMk/>
      </pc:docMkLst>
      <pc:sldChg chg="addSp delSp modSp mod">
        <pc:chgData name="Harini" userId="77accf1e87baa7c2" providerId="LiveId" clId="{675C2A1A-28FF-4C48-92F8-34F1C19E08DF}" dt="2022-07-26T03:32:51.032" v="4" actId="21"/>
        <pc:sldMkLst>
          <pc:docMk/>
          <pc:sldMk cId="1208936852" sldId="256"/>
        </pc:sldMkLst>
        <pc:picChg chg="add del mod">
          <ac:chgData name="Harini" userId="77accf1e87baa7c2" providerId="LiveId" clId="{675C2A1A-28FF-4C48-92F8-34F1C19E08DF}" dt="2022-07-26T03:32:51.032" v="4" actId="21"/>
          <ac:picMkLst>
            <pc:docMk/>
            <pc:sldMk cId="1208936852" sldId="256"/>
            <ac:picMk id="5" creationId="{CB1332A2-45DC-400D-AC3E-B81D51A0AF0B}"/>
          </ac:picMkLst>
        </pc:picChg>
      </pc:sldChg>
      <pc:sldChg chg="del">
        <pc:chgData name="Harini" userId="77accf1e87baa7c2" providerId="LiveId" clId="{675C2A1A-28FF-4C48-92F8-34F1C19E08DF}" dt="2022-07-26T03:32:37.474" v="0" actId="2696"/>
        <pc:sldMkLst>
          <pc:docMk/>
          <pc:sldMk cId="375070373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4BFD-6A77-4B4A-A123-183A21B9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2775-4E5D-49B9-B2D4-C0B77F43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2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8A94-02C4-42E3-900C-B5CB8FC84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00AF6-9B20-4EEF-8B38-867A8EB46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32A2-45DC-400D-AC3E-B81D51A0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8"/>
            <a:ext cx="12192000" cy="68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E939-E6DC-41E4-BCBA-27A66985A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69692-1118-43D4-BCDE-A860C5A43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8BA48-819C-4147-823D-B2E73D40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BDC3-62BC-4E61-9CD0-F3067CCBF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D5886-724C-4261-AD57-A563B6A49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E791D-459D-43F6-9B55-BED7C0BD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343D-44A6-4AF9-9213-EC69541E4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841D8-12B8-45F1-B0DE-3D1A82A95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BB9BF-504A-4706-90DD-4AD37D8D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C5B-052A-4BF2-8BEC-00EA9ADFD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9994C-0FA2-41AF-8FB0-F56E9FE10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DD8DB-4883-4006-927A-FCEE0013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8E7C-30BD-4944-8DD4-B446221A2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3E405-7A2F-4F22-9B85-F99EFD4ED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4239E-76A3-49CD-B4F0-01A76537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Satt</dc:creator>
  <cp:lastModifiedBy>Harini</cp:lastModifiedBy>
  <cp:revision>1</cp:revision>
  <dcterms:created xsi:type="dcterms:W3CDTF">2021-12-09T09:34:44Z</dcterms:created>
  <dcterms:modified xsi:type="dcterms:W3CDTF">2022-07-26T03:32:54Z</dcterms:modified>
</cp:coreProperties>
</file>