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20BAE-5B08-4609-4412-676AA60A9CE2}" v="106" dt="2024-04-30T15:18:02.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76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130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8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251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0085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000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31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33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24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7373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29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64054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728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21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255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6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379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3646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262547" y="24990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2523617" y="3308894"/>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err="1">
                <a:solidFill>
                  <a:schemeClr val="accent1">
                    <a:lumMod val="75000"/>
                  </a:schemeClr>
                </a:solidFill>
                <a:latin typeface="Arial" panose="020B0604020202020204"/>
                <a:cs typeface="Arial" panose="020B0604020202020204"/>
              </a:rPr>
              <a:t>Harini.S</a:t>
            </a:r>
          </a:p>
          <a:p>
            <a:r>
              <a:rPr lang="en-US" sz="2000" b="1" dirty="0">
                <a:solidFill>
                  <a:schemeClr val="accent1">
                    <a:lumMod val="75000"/>
                  </a:schemeClr>
                </a:solidFill>
                <a:latin typeface="Arial" panose="020B0604020202020204"/>
                <a:cs typeface="Arial" panose="020B0604020202020204"/>
              </a:rPr>
              <a:t>2021303014</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chemical engineering</a:t>
            </a:r>
          </a:p>
          <a:p>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578720"/>
            <a:ext cx="9601196" cy="1303867"/>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1295401" y="2411256"/>
            <a:ext cx="9601196" cy="3318936"/>
          </a:xfrm>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3404376" y="92310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2290984"/>
            <a:ext cx="11029615" cy="3619972"/>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690779"/>
            <a:ext cx="9601196" cy="1303867"/>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695173"/>
            <a:ext cx="11613485" cy="5956178"/>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1149725" y="1772520"/>
            <a:ext cx="9601196" cy="3318936"/>
          </a:xfrm>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410632"/>
            <a:ext cx="9601196" cy="1303867"/>
          </a:xfrm>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1295401" y="1369108"/>
            <a:ext cx="9601196" cy="3318936"/>
          </a:xfrm>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410632"/>
            <a:ext cx="9601196" cy="1303867"/>
          </a:xfrm>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1172136" y="1705285"/>
            <a:ext cx="9601196" cy="3318936"/>
          </a:xfrm>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0931" y="533897"/>
            <a:ext cx="9601196" cy="1303867"/>
          </a:xfrm>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1848972" y="2662779"/>
            <a:ext cx="8225117" cy="2862322"/>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 bharathi</cp:lastModifiedBy>
  <cp:revision>77</cp:revision>
  <dcterms:created xsi:type="dcterms:W3CDTF">2021-05-26T16:50:00Z</dcterms:created>
  <dcterms:modified xsi:type="dcterms:W3CDTF">2024-04-30T15:21:26Z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