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Public Sans" charset="0"/>
      <p:regular r:id="rId11"/>
      <p:bold r:id="rId12"/>
      <p:italic r:id="rId13"/>
      <p:boldItalic r:id="rId14"/>
    </p:embeddedFont>
    <p:embeddedFont>
      <p:font typeface="Montserrat ExtraBold" charset="0"/>
      <p:bold r:id="rId15"/>
      <p:boldItalic r:id="rId16"/>
    </p:embeddedFont>
    <p:embeddedFont>
      <p:font typeface="EB Garamond SemiBold" charset="0"/>
      <p:regular r:id="rId17"/>
      <p:bold r:id="rId18"/>
      <p:italic r:id="rId19"/>
      <p:boldItalic r:id="rId20"/>
    </p:embeddedFont>
    <p:embeddedFont>
      <p:font typeface="EB Garamond ExtraBold" charset="0"/>
      <p:bold r:id="rId21"/>
      <p:boldItalic r:id="rId22"/>
    </p:embeddedFont>
    <p:embeddedFont>
      <p:font typeface="Calibri" pitchFamily="34" charset="0"/>
      <p:regular r:id="rId23"/>
      <p:bold r:id="rId24"/>
      <p:italic r:id="rId25"/>
      <p:boldItalic r:id="rId26"/>
    </p:embeddedFont>
    <p:embeddedFont>
      <p:font typeface="EB Garamond" charset="0"/>
      <p:regular r:id="rId27"/>
      <p:bold r:id="rId28"/>
      <p:italic r:id="rId29"/>
      <p:boldItalic r:id="rId30"/>
    </p:embeddedFont>
    <p:embeddedFont>
      <p:font typeface="EB Garamond Medium" charset="0"/>
      <p:regular r:id="rId31"/>
      <p:bold r:id="rId32"/>
      <p:italic r:id="rId33"/>
      <p:boldItalic r:id="rId34"/>
    </p:embeddedFont>
  </p:embeddedFontLst>
  <p:custDataLst>
    <p:tags r:id="rId35"/>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 r:id="rId36" roundtripDataSignature="AMtx7mhg/wVzJmyMG5kAbdOVI1pDzc0Y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snapToGrid="0">
      <p:cViewPr>
        <p:scale>
          <a:sx n="108" d="100"/>
          <a:sy n="108" d="100"/>
        </p:scale>
        <p:origin x="-258" y="210"/>
      </p:cViewPr>
      <p:guideLst>
        <p:guide orient="horz" pos="2395"/>
        <p:guide orient="horz" pos="1429"/>
        <p:guide orient="horz" pos="158"/>
        <p:guide orient="horz" pos="2787"/>
        <p:guide pos="2880"/>
        <p:guide pos="423"/>
        <p:guide pos="2001"/>
        <p:guide pos="338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1.fntdata"/><Relationship Id="rId34" Type="http://schemas.openxmlformats.org/officeDocument/2006/relationships/font" Target="fonts/font24.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13699257"/>
      </p:ext>
    </p:extLst>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5"/>
        <p:cNvGrpSpPr/>
        <p:nvPr/>
      </p:nvGrpSpPr>
      <p:grpSpPr>
        <a:xfrm>
          <a:off x="0" y="0"/>
          <a:ext cx="0" cy="0"/>
          <a:chOff x="0" y="0"/>
          <a:chExt cx="0" cy="0"/>
        </a:xfrm>
      </p:grpSpPr>
      <p:sp>
        <p:nvSpPr>
          <p:cNvPr id="3666" name="Google Shape;3666;g1f5d965ad3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667" name="Google Shape;3667;g1f5d965ad35_0_1833: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5"/>
        <p:cNvGrpSpPr/>
        <p:nvPr/>
      </p:nvGrpSpPr>
      <p:grpSpPr>
        <a:xfrm>
          <a:off x="0" y="0"/>
          <a:ext cx="0" cy="0"/>
          <a:chOff x="0" y="0"/>
          <a:chExt cx="0" cy="0"/>
        </a:xfrm>
      </p:grpSpPr>
      <p:sp>
        <p:nvSpPr>
          <p:cNvPr id="3676" name="Google Shape;3676;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
        <p:nvSpPr>
          <p:cNvPr id="3677" name="Google Shape;3677;g2139e008f02_0_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2"/>
        <p:cNvGrpSpPr/>
        <p:nvPr/>
      </p:nvGrpSpPr>
      <p:grpSpPr>
        <a:xfrm>
          <a:off x="0" y="0"/>
          <a:ext cx="0" cy="0"/>
          <a:chOff x="0" y="0"/>
          <a:chExt cx="0" cy="0"/>
        </a:xfrm>
      </p:grpSpPr>
      <p:sp>
        <p:nvSpPr>
          <p:cNvPr id="3683" name="Google Shape;3683;g1f5d965ad35_0_3666: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3684" name="Google Shape;3684;g1f5d965ad35_0_3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
        <p:nvSpPr>
          <p:cNvPr id="3698" name="Google Shape;3698;p21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2"/>
        <p:cNvGrpSpPr/>
        <p:nvPr/>
      </p:nvGrpSpPr>
      <p:grpSpPr>
        <a:xfrm>
          <a:off x="0" y="0"/>
          <a:ext cx="0" cy="0"/>
          <a:chOff x="0" y="0"/>
          <a:chExt cx="0" cy="0"/>
        </a:xfrm>
      </p:grpSpPr>
      <p:sp>
        <p:nvSpPr>
          <p:cNvPr id="3703" name="Google Shape;3703;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
        <p:nvSpPr>
          <p:cNvPr id="3704" name="Google Shape;3704;p213:notes"/>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2.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2.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a:blip r:embed="rId2">
            <a:alphaModFix/>
          </a:blip>
          <a:stretch>
            <a:fill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txBody>
          <a:bodyPr/>
          <a:lstStyle/>
          <a:p>
            <a:endParaRPr/>
          </a:p>
        </p:txBody>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ct val="0"/>
              </a:spcBef>
              <a:spcAft>
                <a:spcPct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ct val="0"/>
              </a:spcBef>
              <a:spcAft>
                <a:spcPct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a:blip r:embed="rId3">
            <a:alphaModFix/>
          </a:blip>
          <a:srcRect l="11613" t="29182"/>
          <a:stretch>
            <a:fillRect/>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a:blip r:embed="rId4">
            <a:alphaModFix/>
          </a:blip>
          <a:stretch>
            <a:fill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a:blip r:embed="rId2">
            <a:alphaModFix amt="5000"/>
          </a:blip>
          <a:stretch>
            <a:fill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a:blip r:embed="rId4">
            <a:alphaModFix/>
          </a:blip>
          <a:stretch>
            <a:fill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a:blip r:embed="rId2">
            <a:alphaModFix amt="5000"/>
          </a:blip>
          <a:stretch>
            <a:fill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a:blip r:embed="rId4">
            <a:alphaModFix/>
          </a:blip>
          <a:srcRect t="-453" b="47599"/>
          <a:stretch>
            <a:fillRect/>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a:blip r:embed="rId2">
            <a:alphaModFix amt="5000"/>
          </a:blip>
          <a:stretch>
            <a:fill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a:blip r:embed="rId4">
            <a:alphaModFix/>
          </a:blip>
          <a:stretch>
            <a:fill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a:blip r:embed="rId2">
            <a:alphaModFix amt="5000"/>
          </a:blip>
          <a:stretch>
            <a:fill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a:blip r:embed="rId4">
            <a:alphaModFix/>
          </a:blip>
          <a:srcRect t="-453" b="47599"/>
          <a:stretch>
            <a:fillRect/>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a:blip r:embed="rId3">
            <a:alphaModFix/>
          </a:blip>
          <a:stretch>
            <a:fill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a:blip r:embed="rId4">
            <a:alphaModFix/>
          </a:blip>
          <a:stretch>
            <a:fill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a:blip r:embed="rId5">
            <a:alphaModFix/>
          </a:blip>
          <a:stretch>
            <a:fill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a:blip r:embed="rId2">
              <a:alphaModFix amt="50000"/>
            </a:blip>
            <a:stretch>
              <a:fill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a:blip r:embed="rId2">
              <a:alphaModFix amt="50000"/>
            </a:blip>
            <a:stretch>
              <a:fill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a:blip r:embed="rId4">
            <a:alphaModFix amt="85000"/>
          </a:blip>
          <a:stretch>
            <a:fill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a:blip r:embed="rId2">
            <a:alphaModFix amt="70000"/>
          </a:blip>
          <a:srcRect t="1816" b="12611"/>
          <a:stretch>
            <a:fillRect/>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a:blip r:embed="rId2">
              <a:alphaModFix/>
            </a:blip>
            <a:stretch>
              <a:fill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a:blip r:embed="rId2">
              <a:alphaModFix/>
            </a:blip>
            <a:srcRect t="2687" b="12936"/>
            <a:stretch>
              <a:fillRect/>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a:blip r:embed="rId2">
              <a:alphaModFix/>
            </a:blip>
            <a:srcRect t="2687" b="12936"/>
            <a:stretch>
              <a:fillRect/>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txBody>
          <a:bodyPr/>
          <a:lstStyle/>
          <a:p>
            <a:endParaRPr/>
          </a:p>
        </p:txBody>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txBody>
          <a:bodyPr/>
          <a:lstStyle/>
          <a:p>
            <a:endParaRPr/>
          </a:p>
        </p:txBody>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txBody>
          <a:bodyPr/>
          <a:lstStyle/>
          <a:p>
            <a:endParaRPr/>
          </a:p>
        </p:txBody>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a:blip r:embed="rId2">
            <a:alphaModFix/>
          </a:blip>
          <a:srcRect l="20567" r="20566" b="45930"/>
          <a:stretch>
            <a:fillRect/>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flipH="1">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a:blip r:embed="rId3">
            <a:alphaModFix/>
          </a:blip>
          <a:srcRect l="20443" r="22451"/>
          <a:stretch>
            <a:fillRect/>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ct val="0"/>
              </a:spcBef>
              <a:spcAft>
                <a:spcPct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29"/>
        <p:cNvGrpSpPr/>
        <p:nvPr/>
      </p:nvGrpSpPr>
      <p:grpSpPr>
        <a:xfrm>
          <a:off x="0" y="0"/>
          <a:ext cx="0" cy="0"/>
          <a:chOff x="0" y="0"/>
          <a:chExt cx="0" cy="0"/>
        </a:xfrm>
      </p:grpSpPr>
      <p:pic>
        <p:nvPicPr>
          <p:cNvPr id="1830" name="Google Shape;1830;g1f5d965ad35_0_1844" descr="Diagram&#10;&#10;Description automatically generated"/>
          <p:cNvPicPr preferRelativeResize="0"/>
          <p:nvPr/>
        </p:nvPicPr>
        <p:blipFill>
          <a:blip r:embed="rId2">
            <a:alphaModFix/>
          </a:blip>
          <a:stretch>
            <a:fillRect/>
          </a:stretch>
        </p:blipFill>
        <p:spPr>
          <a:xfrm>
            <a:off x="0" y="4141"/>
            <a:ext cx="9143999" cy="5135218"/>
          </a:xfrm>
          <a:prstGeom prst="rect">
            <a:avLst/>
          </a:prstGeom>
          <a:noFill/>
          <a:ln>
            <a:noFill/>
          </a:ln>
        </p:spPr>
      </p:pic>
      <p:cxnSp>
        <p:nvCxnSpPr>
          <p:cNvPr id="1831" name="Google Shape;1831;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32" name="Google Shape;1832;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33"/>
        <p:cNvGrpSpPr/>
        <p:nvPr/>
      </p:nvGrpSpPr>
      <p:grpSpPr>
        <a:xfrm>
          <a:off x="0" y="0"/>
          <a:ext cx="0" cy="0"/>
          <a:chOff x="0" y="0"/>
          <a:chExt cx="0" cy="0"/>
        </a:xfrm>
      </p:grpSpPr>
      <p:pic>
        <p:nvPicPr>
          <p:cNvPr id="1834" name="Google Shape;1834;g1f5d965ad35_0_1848" descr="A picture containing person, computer, indoor&#10;&#10;Description automatically generated"/>
          <p:cNvPicPr preferRelativeResize="0"/>
          <p:nvPr/>
        </p:nvPicPr>
        <p:blipFill>
          <a:blip r:embed="rId2">
            <a:alphaModFix/>
          </a:blip>
          <a:srcRect r="11111"/>
          <a:stretch>
            <a:fillRect/>
          </a:stretch>
        </p:blipFill>
        <p:spPr>
          <a:xfrm flipH="1">
            <a:off x="0" y="0"/>
            <a:ext cx="9144000" cy="5143494"/>
          </a:xfrm>
          <a:prstGeom prst="rect">
            <a:avLst/>
          </a:prstGeom>
          <a:noFill/>
          <a:ln>
            <a:noFill/>
          </a:ln>
        </p:spPr>
      </p:pic>
      <p:pic>
        <p:nvPicPr>
          <p:cNvPr id="1835" name="Google Shape;1835;g1f5d965ad35_0_1848" descr="Shape&#10;&#10;Description automatically generated with low confidence"/>
          <p:cNvPicPr preferRelativeResize="0"/>
          <p:nvPr/>
        </p:nvPicPr>
        <p:blipFill>
          <a:blip r:embed="rId3">
            <a:alphaModFix/>
          </a:blip>
          <a:stretch>
            <a:fillRect/>
          </a:stretch>
        </p:blipFill>
        <p:spPr>
          <a:xfrm>
            <a:off x="0" y="6"/>
            <a:ext cx="9143988" cy="5147999"/>
          </a:xfrm>
          <a:prstGeom prst="rect">
            <a:avLst/>
          </a:prstGeom>
          <a:noFill/>
          <a:ln>
            <a:noFill/>
          </a:ln>
        </p:spPr>
      </p:pic>
      <p:sp>
        <p:nvSpPr>
          <p:cNvPr id="1836" name="Google Shape;1836;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7" name="Google Shape;1837;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8" name="Google Shape;1838;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9" name="Google Shape;1839;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txBody>
          <a:bodyPr/>
          <a:lstStyle/>
          <a:p>
            <a:endParaRPr/>
          </a:p>
        </p:txBody>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40"/>
        <p:cNvGrpSpPr/>
        <p:nvPr/>
      </p:nvGrpSpPr>
      <p:grpSpPr>
        <a:xfrm>
          <a:off x="0" y="0"/>
          <a:ext cx="0" cy="0"/>
          <a:chOff x="0" y="0"/>
          <a:chExt cx="0" cy="0"/>
        </a:xfrm>
      </p:grpSpPr>
      <p:pic>
        <p:nvPicPr>
          <p:cNvPr id="1841" name="Google Shape;1841;g1f5d965ad35_0_1855" descr="Shape&#10;&#10;Description automatically generated with low confidence"/>
          <p:cNvPicPr preferRelativeResize="0"/>
          <p:nvPr/>
        </p:nvPicPr>
        <p:blipFill>
          <a:blip r:embed="rId2">
            <a:alphaModFix/>
          </a:blip>
          <a:stretch>
            <a:fillRect/>
          </a:stretch>
        </p:blipFill>
        <p:spPr>
          <a:xfrm>
            <a:off x="0" y="0"/>
            <a:ext cx="9143988" cy="5147999"/>
          </a:xfrm>
          <a:prstGeom prst="rect">
            <a:avLst/>
          </a:prstGeom>
          <a:noFill/>
          <a:ln>
            <a:noFill/>
          </a:ln>
        </p:spPr>
      </p:pic>
      <p:grpSp>
        <p:nvGrpSpPr>
          <p:cNvPr id="1842" name="Google Shape;1842;g1f5d965ad35_0_1855"/>
          <p:cNvGrpSpPr/>
          <p:nvPr/>
        </p:nvGrpSpPr>
        <p:grpSpPr>
          <a:xfrm>
            <a:off x="270525" y="225963"/>
            <a:ext cx="175200" cy="4248355"/>
            <a:chOff x="270520" y="1140367"/>
            <a:chExt cx="175200" cy="4733543"/>
          </a:xfrm>
        </p:grpSpPr>
        <p:grpSp>
          <p:nvGrpSpPr>
            <p:cNvPr id="1843" name="Google Shape;1843;g1f5d965ad35_0_1855"/>
            <p:cNvGrpSpPr/>
            <p:nvPr/>
          </p:nvGrpSpPr>
          <p:grpSpPr>
            <a:xfrm>
              <a:off x="270520" y="4549711"/>
              <a:ext cx="175200" cy="1324199"/>
              <a:chOff x="129115" y="4606273"/>
              <a:chExt cx="175200" cy="1324199"/>
            </a:xfrm>
          </p:grpSpPr>
          <p:sp>
            <p:nvSpPr>
              <p:cNvPr id="1844" name="Google Shape;1844;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cxnSp>
            <p:nvCxnSpPr>
              <p:cNvPr id="1845" name="Google Shape;1845;g1f5d965ad35_0_1855"/>
              <p:cNvCxnSpPr/>
              <p:nvPr/>
            </p:nvCxnSpPr>
            <p:spPr>
              <a:xfrm flipH="1">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46" name="Google Shape;1846;g1f5d965ad35_0_1855"/>
            <p:cNvGrpSpPr/>
            <p:nvPr/>
          </p:nvGrpSpPr>
          <p:grpSpPr>
            <a:xfrm>
              <a:off x="270520" y="1140367"/>
              <a:ext cx="175200" cy="3018423"/>
              <a:chOff x="129115" y="1196929"/>
              <a:chExt cx="175200" cy="3018423"/>
            </a:xfrm>
          </p:grpSpPr>
          <p:cxnSp>
            <p:nvCxnSpPr>
              <p:cNvPr id="1847" name="Google Shape;1847;g1f5d965ad35_0_1855"/>
              <p:cNvCxnSpPr/>
              <p:nvPr/>
            </p:nvCxnSpPr>
            <p:spPr>
              <a:xfrm flipH="1">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48" name="Google Shape;1848;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a:blip r:embed="rId2">
            <a:alphaModFix/>
          </a:blip>
          <a:srcRect t="8555" r="1748" b="8546"/>
          <a:stretch>
            <a:fillRect/>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a:blip r:embed="rId4">
            <a:alphaModFix/>
          </a:blip>
          <a:stretch>
            <a:fill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ct val="0"/>
              </a:spcBef>
              <a:spcAft>
                <a:spcPct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ct val="0"/>
              </a:spcBef>
              <a:spcAft>
                <a:spcPct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a:blip r:embed="rId2">
            <a:alphaModFix/>
          </a:blip>
          <a:stretch>
            <a:fill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a:blip r:embed="rId2">
            <a:alphaModFix amt="95000"/>
          </a:blip>
          <a:srcRect l="39364" r="3593"/>
          <a:stretch>
            <a:fillRect/>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a:blip r:embed="rId3">
            <a:alphaModFix/>
          </a:blip>
          <a:stretch>
            <a:fill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ct val="0"/>
              </a:spcBef>
              <a:spcAft>
                <a:spcPct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a:blip r:embed="rId2">
            <a:alphaModFix/>
          </a:blip>
          <a:srcRect l="16977" t="14935" r="19505" b="5408"/>
          <a:stretch>
            <a:fillRect/>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a:blip r:embed="rId3">
            <a:alphaModFix/>
          </a:blip>
          <a:stretch>
            <a:fill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ct val="0"/>
              </a:spcBef>
              <a:spcAft>
                <a:spcPct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txBody>
          <a:bodyPr/>
          <a:lstStyle/>
          <a:p>
            <a:endParaRPr/>
          </a:p>
        </p:txBody>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txBody>
          <a:bodyPr/>
          <a:lstStyle/>
          <a:p>
            <a:endParaRPr/>
          </a:p>
        </p:txBody>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a:blip r:embed="rId2">
              <a:alphaModFix/>
            </a:blip>
            <a:stretch>
              <a:fill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txBody>
          <a:bodyPr/>
          <a:lstStyle/>
          <a:p>
            <a:endParaRPr/>
          </a:p>
        </p:txBody>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txBody>
          <a:bodyPr/>
          <a:lstStyle/>
          <a:p>
            <a:endParaRPr/>
          </a:p>
        </p:txBody>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txBody>
          <a:bodyPr/>
          <a:lstStyle/>
          <a:p>
            <a:endParaRPr/>
          </a:p>
        </p:txBody>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txBody>
          <a:bodyPr/>
          <a:lstStyle/>
          <a:p>
            <a:endParaRPr/>
          </a:p>
        </p:txBody>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a:blip r:embed="rId3">
            <a:alphaModFix/>
          </a:blip>
          <a:stretch>
            <a:fill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ct val="0"/>
              </a:spcBef>
              <a:spcAft>
                <a:spcPct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a:blip r:embed="rId3">
            <a:alphaModFix/>
          </a:blip>
          <a:stretch>
            <a:fill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ct val="0"/>
              </a:spcBef>
              <a:spcAft>
                <a:spcPct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a:blip r:embed="rId3">
            <a:alphaModFix/>
          </a:blip>
          <a:stretch>
            <a:fill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ct val="0"/>
              </a:spcBef>
              <a:spcAft>
                <a:spcPct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a:blip r:embed="rId3">
            <a:alphaModFix/>
          </a:blip>
          <a:stretch>
            <a:fill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ct val="0"/>
              </a:spcBef>
              <a:spcAft>
                <a:spcPct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txBody>
          <a:bodyPr/>
          <a:lstStyle/>
          <a:p>
            <a:endParaRPr/>
          </a:p>
        </p:txBody>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a:blip r:embed="rId2">
            <a:alphaModFix/>
          </a:blip>
          <a:stretch>
            <a:fill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txBody>
          <a:bodyPr/>
          <a:lstStyle/>
          <a:p>
            <a:endParaRPr/>
          </a:p>
        </p:txBody>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sp>
        <p:nvSpPr>
          <p:cNvPr id="1973" name="Google Shape;1973;g1f5d965ad35_0_1985"/>
          <p:cNvSpPr>
            <a:spLocks noGrp="1"/>
          </p:cNvSpPr>
          <p:nvPr>
            <p:ph type="pic" idx="2"/>
          </p:nvPr>
        </p:nvSpPr>
        <p:spPr>
          <a:xfrm>
            <a:off x="1" y="0"/>
            <a:ext cx="4572000" cy="5143500"/>
          </a:xfrm>
          <a:prstGeom prst="rect">
            <a:avLst/>
          </a:prstGeom>
          <a:noFill/>
          <a:ln>
            <a:noFill/>
          </a:ln>
        </p:spPr>
        <p:txBody>
          <a:bodyPr/>
          <a:lstStyle/>
          <a:p>
            <a:endParaRPr/>
          </a:p>
        </p:txBody>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txBody>
          <a:bodyPr/>
          <a:lstStyle/>
          <a:p>
            <a:endParaRPr/>
          </a:p>
        </p:txBody>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txBody>
          <a:bodyPr/>
          <a:lstStyle/>
          <a:p>
            <a:endParaRPr/>
          </a:p>
        </p:txBody>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sp>
        <p:nvSpPr>
          <p:cNvPr id="1985" name="Google Shape;1985;g1f5d965ad35_0_1997"/>
          <p:cNvSpPr>
            <a:spLocks noGrp="1"/>
          </p:cNvSpPr>
          <p:nvPr>
            <p:ph type="pic" idx="2"/>
          </p:nvPr>
        </p:nvSpPr>
        <p:spPr>
          <a:xfrm>
            <a:off x="1" y="0"/>
            <a:ext cx="4572000" cy="5143500"/>
          </a:xfrm>
          <a:prstGeom prst="rect">
            <a:avLst/>
          </a:prstGeom>
          <a:noFill/>
          <a:ln>
            <a:noFill/>
          </a:ln>
        </p:spPr>
        <p:txBody>
          <a:bodyPr/>
          <a:lstStyle/>
          <a:p>
            <a:endParaRPr/>
          </a:p>
        </p:txBody>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txBody>
          <a:bodyPr/>
          <a:lstStyle/>
          <a:p>
            <a:endParaRPr/>
          </a:p>
        </p:txBody>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txBody>
          <a:bodyPr/>
          <a:lstStyle/>
          <a:p>
            <a:endParaRPr/>
          </a:p>
        </p:txBody>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txBody>
          <a:bodyPr/>
          <a:lstStyle/>
          <a:p>
            <a:endParaRPr/>
          </a:p>
        </p:txBody>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txBody>
          <a:bodyPr/>
          <a:lstStyle/>
          <a:p>
            <a:endParaRPr/>
          </a:p>
        </p:txBody>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txBody>
          <a:bodyPr/>
          <a:lstStyle/>
          <a:p>
            <a:endParaRPr/>
          </a:p>
        </p:txBody>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txBody>
          <a:bodyPr/>
          <a:lstStyle/>
          <a:p>
            <a:endParaRPr/>
          </a:p>
        </p:txBody>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txBody>
          <a:bodyPr/>
          <a:lstStyle/>
          <a:p>
            <a:endParaRPr/>
          </a:p>
        </p:txBody>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txBody>
          <a:bodyPr/>
          <a:lstStyle/>
          <a:p>
            <a:endParaRPr/>
          </a:p>
        </p:txBody>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a:blip r:embed="rId2">
            <a:alphaModFix/>
          </a:blip>
          <a:srcRect l="20636" r="24169"/>
          <a:stretch>
            <a:fillRect/>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a:blip r:embed="rId3">
            <a:alphaModFix/>
          </a:blip>
          <a:stretch>
            <a:fill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ct val="0"/>
              </a:spcBef>
              <a:spcAft>
                <a:spcPct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1" cy="4154881"/>
            <a:chOff x="2119847" y="-36707"/>
            <a:chExt cx="5217079" cy="5217079"/>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79" cy="5217079"/>
              <a:chOff x="2334961" y="334819"/>
              <a:chExt cx="4626300" cy="4626300"/>
            </a:xfrm>
          </p:grpSpPr>
          <p:grpSp>
            <p:nvGrpSpPr>
              <p:cNvPr id="2044" name="Google Shape;2044;g1f5d965ad35_0_2054"/>
              <p:cNvGrpSpPr/>
              <p:nvPr/>
            </p:nvGrpSpPr>
            <p:grpSpPr>
              <a:xfrm>
                <a:off x="2334961" y="334819"/>
                <a:ext cx="4626300" cy="4626300"/>
                <a:chOff x="2334961" y="334819"/>
                <a:chExt cx="4626300" cy="4626300"/>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1" cy="4154881"/>
            <a:chOff x="2119847" y="-36707"/>
            <a:chExt cx="5217079" cy="5217079"/>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79" cy="5217079"/>
              <a:chOff x="2334961" y="334819"/>
              <a:chExt cx="4626300" cy="4626300"/>
            </a:xfrm>
          </p:grpSpPr>
          <p:grpSp>
            <p:nvGrpSpPr>
              <p:cNvPr id="2056" name="Google Shape;2056;g1f5d965ad35_0_2066"/>
              <p:cNvGrpSpPr/>
              <p:nvPr/>
            </p:nvGrpSpPr>
            <p:grpSpPr>
              <a:xfrm>
                <a:off x="2334961" y="334819"/>
                <a:ext cx="4626300" cy="4626300"/>
                <a:chOff x="2334961" y="334819"/>
                <a:chExt cx="4626300" cy="4626300"/>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a:blip r:embed="rId2">
            <a:alphaModFix/>
          </a:blip>
          <a:stretch>
            <a:fill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a:blip r:embed="rId2">
            <a:alphaModFix/>
          </a:blip>
          <a:stretch>
            <a:fill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a:blip r:embed="rId2">
            <a:alphaModFix/>
          </a:blip>
          <a:stretch>
            <a:fill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0" cy="825181"/>
            <a:chOff x="2257325" y="1871217"/>
            <a:chExt cx="560400" cy="825181"/>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flipH="1">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0" cy="825181"/>
            <a:chOff x="6326276" y="1871217"/>
            <a:chExt cx="560400" cy="825181"/>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flipH="1">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a:blip r:embed="rId2">
            <a:alphaModFix/>
          </a:blip>
          <a:stretch>
            <a:fill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txBody>
          <a:bodyPr/>
          <a:lstStyle/>
          <a:p>
            <a:endParaRPr/>
          </a:p>
        </p:txBody>
      </p:sp>
      <p:sp>
        <p:nvSpPr>
          <p:cNvPr id="2145" name="Google Shape;2145;g1f5d965ad35_0_2147"/>
          <p:cNvSpPr>
            <a:spLocks noGrp="1"/>
          </p:cNvSpPr>
          <p:nvPr>
            <p:ph type="pic" idx="6"/>
          </p:nvPr>
        </p:nvSpPr>
        <p:spPr>
          <a:xfrm>
            <a:off x="4302493" y="2631002"/>
            <a:ext cx="539100" cy="538800"/>
          </a:xfrm>
          <a:prstGeom prst="rect">
            <a:avLst/>
          </a:prstGeom>
          <a:noFill/>
          <a:ln>
            <a:noFill/>
          </a:ln>
        </p:spPr>
        <p:txBody>
          <a:bodyPr/>
          <a:lstStyle/>
          <a:p>
            <a:endParaRPr/>
          </a:p>
        </p:txBody>
      </p:sp>
      <p:sp>
        <p:nvSpPr>
          <p:cNvPr id="2146" name="Google Shape;2146;g1f5d965ad35_0_2147"/>
          <p:cNvSpPr>
            <a:spLocks noGrp="1"/>
          </p:cNvSpPr>
          <p:nvPr>
            <p:ph type="pic" idx="7"/>
          </p:nvPr>
        </p:nvSpPr>
        <p:spPr>
          <a:xfrm>
            <a:off x="7144013" y="2631002"/>
            <a:ext cx="539100" cy="538800"/>
          </a:xfrm>
          <a:prstGeom prst="rect">
            <a:avLst/>
          </a:prstGeom>
          <a:noFill/>
          <a:ln>
            <a:noFill/>
          </a:ln>
        </p:spPr>
        <p:txBody>
          <a:bodyPr/>
          <a:lstStyle/>
          <a:p>
            <a:endParaRPr/>
          </a:p>
        </p:txBody>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a:blip r:embed="rId2">
            <a:alphaModFix/>
          </a:blip>
          <a:stretch>
            <a:fill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txBody>
          <a:bodyPr/>
          <a:lstStyle/>
          <a:p>
            <a:endParaRPr/>
          </a:p>
        </p:txBody>
      </p:sp>
      <p:sp>
        <p:nvSpPr>
          <p:cNvPr id="2162" name="Google Shape;2162;g1f5d965ad35_0_2164"/>
          <p:cNvSpPr>
            <a:spLocks noGrp="1"/>
          </p:cNvSpPr>
          <p:nvPr>
            <p:ph type="pic" idx="6"/>
          </p:nvPr>
        </p:nvSpPr>
        <p:spPr>
          <a:xfrm>
            <a:off x="4302493" y="2631002"/>
            <a:ext cx="539100" cy="538800"/>
          </a:xfrm>
          <a:prstGeom prst="rect">
            <a:avLst/>
          </a:prstGeom>
          <a:noFill/>
          <a:ln>
            <a:noFill/>
          </a:ln>
        </p:spPr>
        <p:txBody>
          <a:bodyPr/>
          <a:lstStyle/>
          <a:p>
            <a:endParaRPr/>
          </a:p>
        </p:txBody>
      </p:sp>
      <p:sp>
        <p:nvSpPr>
          <p:cNvPr id="2163" name="Google Shape;2163;g1f5d965ad35_0_2164"/>
          <p:cNvSpPr>
            <a:spLocks noGrp="1"/>
          </p:cNvSpPr>
          <p:nvPr>
            <p:ph type="pic" idx="7"/>
          </p:nvPr>
        </p:nvSpPr>
        <p:spPr>
          <a:xfrm>
            <a:off x="7144013" y="2631002"/>
            <a:ext cx="539100" cy="538800"/>
          </a:xfrm>
          <a:prstGeom prst="rect">
            <a:avLst/>
          </a:prstGeom>
          <a:noFill/>
          <a:ln>
            <a:noFill/>
          </a:ln>
        </p:spPr>
        <p:txBody>
          <a:bodyPr/>
          <a:lstStyle/>
          <a:p>
            <a:endParaRPr/>
          </a:p>
        </p:txBody>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a:blip r:embed="rId2">
            <a:alphaModFix/>
          </a:blip>
          <a:stretch>
            <a:fill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txBody>
          <a:bodyPr/>
          <a:lstStyle/>
          <a:p>
            <a:endParaRPr/>
          </a:p>
        </p:txBody>
      </p:sp>
      <p:sp>
        <p:nvSpPr>
          <p:cNvPr id="2179" name="Google Shape;2179;g1f5d965ad35_0_2181"/>
          <p:cNvSpPr>
            <a:spLocks noGrp="1"/>
          </p:cNvSpPr>
          <p:nvPr>
            <p:ph type="pic" idx="6"/>
          </p:nvPr>
        </p:nvSpPr>
        <p:spPr>
          <a:xfrm>
            <a:off x="4302493" y="2631002"/>
            <a:ext cx="539100" cy="538800"/>
          </a:xfrm>
          <a:prstGeom prst="rect">
            <a:avLst/>
          </a:prstGeom>
          <a:noFill/>
          <a:ln>
            <a:noFill/>
          </a:ln>
        </p:spPr>
        <p:txBody>
          <a:bodyPr/>
          <a:lstStyle/>
          <a:p>
            <a:endParaRPr/>
          </a:p>
        </p:txBody>
      </p:sp>
      <p:sp>
        <p:nvSpPr>
          <p:cNvPr id="2180" name="Google Shape;2180;g1f5d965ad35_0_2181"/>
          <p:cNvSpPr>
            <a:spLocks noGrp="1"/>
          </p:cNvSpPr>
          <p:nvPr>
            <p:ph type="pic" idx="7"/>
          </p:nvPr>
        </p:nvSpPr>
        <p:spPr>
          <a:xfrm>
            <a:off x="7144013" y="2631002"/>
            <a:ext cx="539100" cy="538800"/>
          </a:xfrm>
          <a:prstGeom prst="rect">
            <a:avLst/>
          </a:prstGeom>
          <a:noFill/>
          <a:ln>
            <a:noFill/>
          </a:ln>
        </p:spPr>
        <p:txBody>
          <a:bodyPr/>
          <a:lstStyle/>
          <a:p>
            <a:endParaRPr/>
          </a:p>
        </p:txBody>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a:blip r:embed="rId2">
            <a:alphaModFix/>
          </a:blip>
          <a:stretch>
            <a:fill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txBody>
          <a:bodyPr/>
          <a:lstStyle/>
          <a:p>
            <a:endParaRPr/>
          </a:p>
        </p:txBody>
      </p:sp>
      <p:sp>
        <p:nvSpPr>
          <p:cNvPr id="2196" name="Google Shape;2196;g1f5d965ad35_0_2198"/>
          <p:cNvSpPr>
            <a:spLocks noGrp="1"/>
          </p:cNvSpPr>
          <p:nvPr>
            <p:ph type="pic" idx="6"/>
          </p:nvPr>
        </p:nvSpPr>
        <p:spPr>
          <a:xfrm>
            <a:off x="4302493" y="2631002"/>
            <a:ext cx="539100" cy="538800"/>
          </a:xfrm>
          <a:prstGeom prst="rect">
            <a:avLst/>
          </a:prstGeom>
          <a:noFill/>
          <a:ln>
            <a:noFill/>
          </a:ln>
        </p:spPr>
        <p:txBody>
          <a:bodyPr/>
          <a:lstStyle/>
          <a:p>
            <a:endParaRPr/>
          </a:p>
        </p:txBody>
      </p:sp>
      <p:sp>
        <p:nvSpPr>
          <p:cNvPr id="2197" name="Google Shape;2197;g1f5d965ad35_0_2198"/>
          <p:cNvSpPr>
            <a:spLocks noGrp="1"/>
          </p:cNvSpPr>
          <p:nvPr>
            <p:ph type="pic" idx="7"/>
          </p:nvPr>
        </p:nvSpPr>
        <p:spPr>
          <a:xfrm>
            <a:off x="7144013" y="2631002"/>
            <a:ext cx="539100" cy="538800"/>
          </a:xfrm>
          <a:prstGeom prst="rect">
            <a:avLst/>
          </a:prstGeom>
          <a:noFill/>
          <a:ln>
            <a:noFill/>
          </a:ln>
        </p:spPr>
        <p:txBody>
          <a:bodyPr/>
          <a:lstStyle/>
          <a:p>
            <a:endParaRPr/>
          </a:p>
        </p:txBody>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txBody>
          <a:bodyPr/>
          <a:lstStyle/>
          <a:p>
            <a:endParaRPr/>
          </a:p>
        </p:txBody>
      </p:sp>
      <p:sp>
        <p:nvSpPr>
          <p:cNvPr id="2211" name="Google Shape;2211;g1f5d965ad35_0_2215"/>
          <p:cNvSpPr>
            <a:spLocks noGrp="1"/>
          </p:cNvSpPr>
          <p:nvPr>
            <p:ph type="pic" idx="5"/>
          </p:nvPr>
        </p:nvSpPr>
        <p:spPr>
          <a:xfrm>
            <a:off x="4330701" y="1830915"/>
            <a:ext cx="482700" cy="482700"/>
          </a:xfrm>
          <a:prstGeom prst="rect">
            <a:avLst/>
          </a:prstGeom>
          <a:noFill/>
          <a:ln>
            <a:noFill/>
          </a:ln>
        </p:spPr>
        <p:txBody>
          <a:bodyPr/>
          <a:lstStyle/>
          <a:p>
            <a:endParaRPr/>
          </a:p>
        </p:txBody>
      </p:sp>
      <p:sp>
        <p:nvSpPr>
          <p:cNvPr id="2212" name="Google Shape;2212;g1f5d965ad35_0_2215"/>
          <p:cNvSpPr>
            <a:spLocks noGrp="1"/>
          </p:cNvSpPr>
          <p:nvPr>
            <p:ph type="pic" idx="6"/>
          </p:nvPr>
        </p:nvSpPr>
        <p:spPr>
          <a:xfrm>
            <a:off x="7337312" y="1830915"/>
            <a:ext cx="482700" cy="482700"/>
          </a:xfrm>
          <a:prstGeom prst="rect">
            <a:avLst/>
          </a:prstGeom>
          <a:noFill/>
          <a:ln>
            <a:noFill/>
          </a:ln>
        </p:spPr>
        <p:txBody>
          <a:bodyPr/>
          <a:lstStyle/>
          <a:p>
            <a:endParaRPr/>
          </a:p>
        </p:txBody>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a:blip r:embed="rId3">
            <a:alphaModFix/>
          </a:blip>
          <a:stretch>
            <a:fill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ct val="0"/>
              </a:spcBef>
              <a:spcAft>
                <a:spcPct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txBody>
          <a:bodyPr/>
          <a:lstStyle/>
          <a:p>
            <a:endParaRPr/>
          </a:p>
        </p:txBody>
      </p:sp>
      <p:sp>
        <p:nvSpPr>
          <p:cNvPr id="2229" name="Google Shape;2229;g1f5d965ad35_0_2233"/>
          <p:cNvSpPr>
            <a:spLocks noGrp="1"/>
          </p:cNvSpPr>
          <p:nvPr>
            <p:ph type="pic" idx="5"/>
          </p:nvPr>
        </p:nvSpPr>
        <p:spPr>
          <a:xfrm>
            <a:off x="4330701" y="1830915"/>
            <a:ext cx="482700" cy="482700"/>
          </a:xfrm>
          <a:prstGeom prst="rect">
            <a:avLst/>
          </a:prstGeom>
          <a:noFill/>
          <a:ln>
            <a:noFill/>
          </a:ln>
        </p:spPr>
        <p:txBody>
          <a:bodyPr/>
          <a:lstStyle/>
          <a:p>
            <a:endParaRPr/>
          </a:p>
        </p:txBody>
      </p:sp>
      <p:sp>
        <p:nvSpPr>
          <p:cNvPr id="2230" name="Google Shape;2230;g1f5d965ad35_0_2233"/>
          <p:cNvSpPr>
            <a:spLocks noGrp="1"/>
          </p:cNvSpPr>
          <p:nvPr>
            <p:ph type="pic" idx="6"/>
          </p:nvPr>
        </p:nvSpPr>
        <p:spPr>
          <a:xfrm>
            <a:off x="7337312" y="1830915"/>
            <a:ext cx="482700" cy="482700"/>
          </a:xfrm>
          <a:prstGeom prst="rect">
            <a:avLst/>
          </a:prstGeom>
          <a:noFill/>
          <a:ln>
            <a:noFill/>
          </a:ln>
        </p:spPr>
        <p:txBody>
          <a:bodyPr/>
          <a:lstStyle/>
          <a:p>
            <a:endParaRPr/>
          </a:p>
        </p:txBody>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flipH="1">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400" b="1" i="0" u="none" strike="noStrike" cap="none">
                    <a:solidFill>
                      <a:schemeClr val="dk1"/>
                    </a:solidFill>
                    <a:latin typeface="Public Sans"/>
                    <a:ea typeface="Public Sans"/>
                    <a:cs typeface="Public Sans"/>
                    <a:sym typeface="Public Sans"/>
                  </a:rPr>
                  <a:t>2</a:t>
                </a:r>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flipH="1">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400" b="1" i="0" u="none" strike="noStrike" cap="none">
                    <a:solidFill>
                      <a:schemeClr val="dk1"/>
                    </a:solidFill>
                    <a:latin typeface="Public Sans"/>
                    <a:ea typeface="Public Sans"/>
                    <a:cs typeface="Public Sans"/>
                    <a:sym typeface="Public Sans"/>
                  </a:rPr>
                  <a:t>3</a:t>
                </a:r>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flipH="1">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400" b="1" i="0" u="none" strike="noStrike" cap="none">
                    <a:solidFill>
                      <a:schemeClr val="dk1"/>
                    </a:solidFill>
                    <a:latin typeface="Public Sans"/>
                    <a:ea typeface="Public Sans"/>
                    <a:cs typeface="Public Sans"/>
                    <a:sym typeface="Public Sans"/>
                  </a:rPr>
                  <a:t>4</a:t>
                </a:r>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flipH="1">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400" b="1" i="0" u="none" strike="noStrike" cap="none">
                    <a:solidFill>
                      <a:schemeClr val="dk1"/>
                    </a:solidFill>
                    <a:latin typeface="Public Sans"/>
                    <a:ea typeface="Public Sans"/>
                    <a:cs typeface="Public Sans"/>
                    <a:sym typeface="Public Sans"/>
                  </a:rPr>
                  <a:t>1</a:t>
                </a:r>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flipH="1">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flipH="1">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flipH="1">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flipH="1">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ct val="0"/>
              </a:spcBef>
              <a:spcAft>
                <a:spcPct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a:blip r:embed="rId2">
            <a:alphaModFix/>
          </a:blip>
          <a:stretch>
            <a:fill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flipH="1">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flipH="1">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sz="1400" b="1" i="0" u="none" strike="noStrike" cap="none">
                <a:solidFill>
                  <a:schemeClr val="lt2"/>
                </a:solidFill>
                <a:latin typeface="Public Sans"/>
                <a:ea typeface="Public Sans"/>
                <a:cs typeface="Public Sans"/>
                <a:sym typeface="Public Sans"/>
              </a:rPr>
              <a:t>Task -5</a:t>
            </a:r>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sz="1400" b="1" i="0" u="none" strike="noStrike" cap="none">
                <a:solidFill>
                  <a:schemeClr val="dk2"/>
                </a:solidFill>
                <a:latin typeface="Public Sans"/>
                <a:ea typeface="Public Sans"/>
                <a:cs typeface="Public Sans"/>
                <a:sym typeface="Public Sans"/>
              </a:rPr>
              <a:t>Task -4</a:t>
            </a:r>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a:blip r:embed="rId2">
            <a:alphaModFix/>
          </a:blip>
          <a:stretch>
            <a:fill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flipH="1">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flipH="1">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ct val="0"/>
              </a:spcBef>
              <a:spcAft>
                <a:spcPct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a:blip r:embed="rId3">
              <a:alphaModFix/>
            </a:blip>
            <a:stretch>
              <a:fill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ct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ct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ct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ct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txBody>
          <a:bodyPr/>
          <a:lstStyle/>
          <a:p>
            <a:endParaRPr/>
          </a:p>
        </p:txBody>
      </p:sp>
      <p:sp>
        <p:nvSpPr>
          <p:cNvPr id="2341" name="Google Shape;2341;g1f5d965ad35_0_2345"/>
          <p:cNvSpPr>
            <a:spLocks noGrp="1"/>
          </p:cNvSpPr>
          <p:nvPr>
            <p:ph type="pic" idx="6"/>
          </p:nvPr>
        </p:nvSpPr>
        <p:spPr>
          <a:xfrm>
            <a:off x="5150215" y="1640956"/>
            <a:ext cx="931200" cy="930900"/>
          </a:xfrm>
          <a:prstGeom prst="rect">
            <a:avLst/>
          </a:prstGeom>
          <a:noFill/>
          <a:ln>
            <a:noFill/>
          </a:ln>
        </p:spPr>
        <p:txBody>
          <a:bodyPr/>
          <a:lstStyle/>
          <a:p>
            <a:endParaRPr/>
          </a:p>
        </p:txBody>
      </p:sp>
      <p:sp>
        <p:nvSpPr>
          <p:cNvPr id="2342" name="Google Shape;2342;g1f5d965ad35_0_2345"/>
          <p:cNvSpPr>
            <a:spLocks noGrp="1"/>
          </p:cNvSpPr>
          <p:nvPr>
            <p:ph type="pic" idx="7"/>
          </p:nvPr>
        </p:nvSpPr>
        <p:spPr>
          <a:xfrm>
            <a:off x="784630" y="3302767"/>
            <a:ext cx="931200" cy="930900"/>
          </a:xfrm>
          <a:prstGeom prst="rect">
            <a:avLst/>
          </a:prstGeom>
          <a:noFill/>
          <a:ln>
            <a:noFill/>
          </a:ln>
        </p:spPr>
        <p:txBody>
          <a:bodyPr/>
          <a:lstStyle/>
          <a:p>
            <a:endParaRPr/>
          </a:p>
        </p:txBody>
      </p:sp>
      <p:sp>
        <p:nvSpPr>
          <p:cNvPr id="2343" name="Google Shape;2343;g1f5d965ad35_0_2345"/>
          <p:cNvSpPr>
            <a:spLocks noGrp="1"/>
          </p:cNvSpPr>
          <p:nvPr>
            <p:ph type="pic" idx="8"/>
          </p:nvPr>
        </p:nvSpPr>
        <p:spPr>
          <a:xfrm>
            <a:off x="5150215" y="3302767"/>
            <a:ext cx="931200" cy="930900"/>
          </a:xfrm>
          <a:prstGeom prst="rect">
            <a:avLst/>
          </a:prstGeom>
          <a:noFill/>
          <a:ln>
            <a:noFill/>
          </a:ln>
        </p:spPr>
        <p:txBody>
          <a:bodyPr/>
          <a:lstStyle/>
          <a:p>
            <a:endParaRPr/>
          </a:p>
        </p:txBody>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a:blip r:embed="rId2">
            <a:alphaModFix/>
          </a:blip>
          <a:stretch>
            <a:fill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txBody>
          <a:bodyPr/>
          <a:lstStyle/>
          <a:p>
            <a:endParaRPr/>
          </a:p>
        </p:txBody>
      </p:sp>
      <p:sp>
        <p:nvSpPr>
          <p:cNvPr id="2359" name="Google Shape;2359;g1f5d965ad35_0_2361"/>
          <p:cNvSpPr>
            <a:spLocks noGrp="1"/>
          </p:cNvSpPr>
          <p:nvPr>
            <p:ph type="pic" idx="6"/>
          </p:nvPr>
        </p:nvSpPr>
        <p:spPr>
          <a:xfrm>
            <a:off x="4302493" y="2631002"/>
            <a:ext cx="539100" cy="538800"/>
          </a:xfrm>
          <a:prstGeom prst="rect">
            <a:avLst/>
          </a:prstGeom>
          <a:noFill/>
          <a:ln>
            <a:noFill/>
          </a:ln>
        </p:spPr>
        <p:txBody>
          <a:bodyPr/>
          <a:lstStyle/>
          <a:p>
            <a:endParaRPr/>
          </a:p>
        </p:txBody>
      </p:sp>
      <p:sp>
        <p:nvSpPr>
          <p:cNvPr id="2360" name="Google Shape;2360;g1f5d965ad35_0_2361"/>
          <p:cNvSpPr>
            <a:spLocks noGrp="1"/>
          </p:cNvSpPr>
          <p:nvPr>
            <p:ph type="pic" idx="7"/>
          </p:nvPr>
        </p:nvSpPr>
        <p:spPr>
          <a:xfrm>
            <a:off x="7144013" y="2631002"/>
            <a:ext cx="539100" cy="538800"/>
          </a:xfrm>
          <a:prstGeom prst="rect">
            <a:avLst/>
          </a:prstGeom>
          <a:noFill/>
          <a:ln>
            <a:noFill/>
          </a:ln>
        </p:spPr>
        <p:txBody>
          <a:bodyPr/>
          <a:lstStyle/>
          <a:p>
            <a:endParaRPr/>
          </a:p>
        </p:txBody>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a:blip r:embed="rId3">
            <a:alphaModFix/>
          </a:blip>
          <a:stretch>
            <a:fill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ct val="0"/>
              </a:spcBef>
              <a:spcAft>
                <a:spcPct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0" cy="910580"/>
          </a:xfrm>
        </p:grpSpPr>
        <p:grpSp>
          <p:nvGrpSpPr>
            <p:cNvPr id="2438" name="Google Shape;2438;g1f5d965ad35_0_2448"/>
            <p:cNvGrpSpPr/>
            <p:nvPr/>
          </p:nvGrpSpPr>
          <p:grpSpPr>
            <a:xfrm>
              <a:off x="1400848" y="1624076"/>
              <a:ext cx="560400" cy="825181"/>
              <a:chOff x="1342860" y="1647676"/>
              <a:chExt cx="560400" cy="825181"/>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0" cy="910580"/>
          </a:xfrm>
        </p:grpSpPr>
        <p:grpSp>
          <p:nvGrpSpPr>
            <p:cNvPr id="2444" name="Google Shape;2444;g1f5d965ad35_0_2448"/>
            <p:cNvGrpSpPr/>
            <p:nvPr/>
          </p:nvGrpSpPr>
          <p:grpSpPr>
            <a:xfrm>
              <a:off x="1400848" y="1624076"/>
              <a:ext cx="560400" cy="825181"/>
              <a:chOff x="1342860" y="1647676"/>
              <a:chExt cx="560400" cy="825181"/>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0" cy="910580"/>
          </a:xfrm>
        </p:grpSpPr>
        <p:grpSp>
          <p:nvGrpSpPr>
            <p:cNvPr id="2450" name="Google Shape;2450;g1f5d965ad35_0_2448"/>
            <p:cNvGrpSpPr/>
            <p:nvPr/>
          </p:nvGrpSpPr>
          <p:grpSpPr>
            <a:xfrm>
              <a:off x="1400848" y="1624076"/>
              <a:ext cx="560400" cy="825181"/>
              <a:chOff x="1342860" y="1647676"/>
              <a:chExt cx="560400" cy="825181"/>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0" cy="910580"/>
          </a:xfrm>
        </p:grpSpPr>
        <p:grpSp>
          <p:nvGrpSpPr>
            <p:cNvPr id="2456" name="Google Shape;2456;g1f5d965ad35_0_2448"/>
            <p:cNvGrpSpPr/>
            <p:nvPr/>
          </p:nvGrpSpPr>
          <p:grpSpPr>
            <a:xfrm>
              <a:off x="1400848" y="1624076"/>
              <a:ext cx="560400" cy="825181"/>
              <a:chOff x="1342860" y="1647676"/>
              <a:chExt cx="560400" cy="825181"/>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0" cy="910580"/>
          </a:xfrm>
        </p:grpSpPr>
        <p:grpSp>
          <p:nvGrpSpPr>
            <p:cNvPr id="2462" name="Google Shape;2462;g1f5d965ad35_0_2448"/>
            <p:cNvGrpSpPr/>
            <p:nvPr/>
          </p:nvGrpSpPr>
          <p:grpSpPr>
            <a:xfrm>
              <a:off x="1400848" y="1624076"/>
              <a:ext cx="560400" cy="825181"/>
              <a:chOff x="1342860" y="1647676"/>
              <a:chExt cx="560400" cy="825181"/>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0" cy="910580"/>
            </a:xfrm>
          </p:grpSpPr>
          <p:grpSp>
            <p:nvGrpSpPr>
              <p:cNvPr id="2478" name="Google Shape;2478;g1f5d965ad35_0_2487"/>
              <p:cNvGrpSpPr/>
              <p:nvPr/>
            </p:nvGrpSpPr>
            <p:grpSpPr>
              <a:xfrm>
                <a:off x="1400848" y="1624076"/>
                <a:ext cx="560400" cy="825181"/>
                <a:chOff x="1342860" y="1647676"/>
                <a:chExt cx="560400" cy="825181"/>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0" cy="910580"/>
            </a:xfrm>
          </p:grpSpPr>
          <p:grpSp>
            <p:nvGrpSpPr>
              <p:cNvPr id="2484" name="Google Shape;2484;g1f5d965ad35_0_2487"/>
              <p:cNvGrpSpPr/>
              <p:nvPr/>
            </p:nvGrpSpPr>
            <p:grpSpPr>
              <a:xfrm>
                <a:off x="1400848" y="1624076"/>
                <a:ext cx="560400" cy="825181"/>
                <a:chOff x="1342860" y="1647676"/>
                <a:chExt cx="560400" cy="825181"/>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0" cy="910580"/>
            </a:xfrm>
          </p:grpSpPr>
          <p:grpSp>
            <p:nvGrpSpPr>
              <p:cNvPr id="2490" name="Google Shape;2490;g1f5d965ad35_0_2487"/>
              <p:cNvGrpSpPr/>
              <p:nvPr/>
            </p:nvGrpSpPr>
            <p:grpSpPr>
              <a:xfrm>
                <a:off x="1400848" y="1624076"/>
                <a:ext cx="560400" cy="825181"/>
                <a:chOff x="1342860" y="1647676"/>
                <a:chExt cx="560400" cy="825181"/>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0" cy="910580"/>
            </a:xfrm>
          </p:grpSpPr>
          <p:grpSp>
            <p:nvGrpSpPr>
              <p:cNvPr id="2496" name="Google Shape;2496;g1f5d965ad35_0_2487"/>
              <p:cNvGrpSpPr/>
              <p:nvPr/>
            </p:nvGrpSpPr>
            <p:grpSpPr>
              <a:xfrm>
                <a:off x="1400848" y="1624076"/>
                <a:ext cx="560400" cy="825181"/>
                <a:chOff x="1342860" y="1647676"/>
                <a:chExt cx="560400" cy="825181"/>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0" cy="910580"/>
            </a:xfrm>
          </p:grpSpPr>
          <p:grpSp>
            <p:nvGrpSpPr>
              <p:cNvPr id="2502" name="Google Shape;2502;g1f5d965ad35_0_2487"/>
              <p:cNvGrpSpPr/>
              <p:nvPr/>
            </p:nvGrpSpPr>
            <p:grpSpPr>
              <a:xfrm>
                <a:off x="1400848" y="1624076"/>
                <a:ext cx="560400" cy="825181"/>
                <a:chOff x="1342860" y="1647676"/>
                <a:chExt cx="560400" cy="825181"/>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a:blip r:embed="rId3">
            <a:alphaModFix/>
          </a:blip>
          <a:stretch>
            <a:fill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ct val="0"/>
              </a:spcBef>
              <a:spcAft>
                <a:spcPct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a:blip r:embed="rId3">
              <a:alphaModFix/>
            </a:blip>
            <a:stretch>
              <a:fill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txBody>
            <a:bodyPr/>
            <a:lstStyle/>
            <a:p>
              <a:endParaRPr/>
            </a:p>
          </p:txBody>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400" b="1" i="1" u="none" strike="noStrike" cap="none">
                  <a:solidFill>
                    <a:srgbClr val="000000"/>
                  </a:solidFill>
                  <a:latin typeface="Public Sans"/>
                  <a:ea typeface="Public Sans"/>
                  <a:cs typeface="Public Sans"/>
                  <a:sym typeface="Public Sans"/>
                </a:rPr>
                <a:t>1</a:t>
              </a:r>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400" b="1" i="1" u="none" strike="noStrike" cap="none">
                  <a:solidFill>
                    <a:srgbClr val="000000"/>
                  </a:solidFill>
                  <a:latin typeface="Public Sans"/>
                  <a:ea typeface="Public Sans"/>
                  <a:cs typeface="Public Sans"/>
                  <a:sym typeface="Public Sans"/>
                </a:rPr>
                <a:t>3</a:t>
              </a:r>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400" b="1" i="1" u="none" strike="noStrike" cap="none">
                  <a:solidFill>
                    <a:srgbClr val="000000"/>
                  </a:solidFill>
                  <a:latin typeface="Public Sans"/>
                  <a:ea typeface="Public Sans"/>
                  <a:cs typeface="Public Sans"/>
                  <a:sym typeface="Public Sans"/>
                </a:rPr>
                <a:t>5</a:t>
              </a:r>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400" b="1" i="1" u="none" strike="noStrike" cap="none">
                  <a:solidFill>
                    <a:srgbClr val="000000"/>
                  </a:solidFill>
                  <a:latin typeface="Public Sans"/>
                  <a:ea typeface="Public Sans"/>
                  <a:cs typeface="Public Sans"/>
                  <a:sym typeface="Public Sans"/>
                </a:rPr>
                <a:t>7</a:t>
              </a:r>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400" b="1" i="1" u="none" strike="noStrike" cap="none">
                  <a:solidFill>
                    <a:srgbClr val="000000"/>
                  </a:solidFill>
                  <a:latin typeface="Public Sans"/>
                  <a:ea typeface="Public Sans"/>
                  <a:cs typeface="Public Sans"/>
                  <a:sym typeface="Public Sans"/>
                </a:rPr>
                <a:t>8</a:t>
              </a:r>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400" b="1" i="1" u="none" strike="noStrike" cap="none">
                  <a:solidFill>
                    <a:srgbClr val="000000"/>
                  </a:solidFill>
                  <a:latin typeface="Public Sans"/>
                  <a:ea typeface="Public Sans"/>
                  <a:cs typeface="Public Sans"/>
                  <a:sym typeface="Public Sans"/>
                </a:rPr>
                <a:t>6</a:t>
              </a:r>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400" b="1" i="1" u="none" strike="noStrike" cap="none">
                  <a:solidFill>
                    <a:srgbClr val="000000"/>
                  </a:solidFill>
                  <a:latin typeface="Public Sans"/>
                  <a:ea typeface="Public Sans"/>
                  <a:cs typeface="Public Sans"/>
                  <a:sym typeface="Public Sans"/>
                </a:rPr>
                <a:t>4</a:t>
              </a:r>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1400" b="1" i="1" u="none" strike="noStrike" cap="none">
                  <a:solidFill>
                    <a:srgbClr val="000000"/>
                  </a:solidFill>
                  <a:latin typeface="Public Sans"/>
                  <a:ea typeface="Public Sans"/>
                  <a:cs typeface="Public Sans"/>
                  <a:sym typeface="Public Sans"/>
                </a:rPr>
                <a:t>2</a:t>
              </a:r>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0" cy="910580"/>
            </a:xfrm>
          </p:grpSpPr>
          <p:grpSp>
            <p:nvGrpSpPr>
              <p:cNvPr id="2952" name="Google Shape;2952;g1f5d965ad35_0_2961"/>
              <p:cNvGrpSpPr/>
              <p:nvPr/>
            </p:nvGrpSpPr>
            <p:grpSpPr>
              <a:xfrm>
                <a:off x="1400848" y="1624076"/>
                <a:ext cx="560400" cy="825181"/>
                <a:chOff x="1342860" y="1647676"/>
                <a:chExt cx="560400" cy="825181"/>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0" cy="910580"/>
            </a:xfrm>
          </p:grpSpPr>
          <p:grpSp>
            <p:nvGrpSpPr>
              <p:cNvPr id="2958" name="Google Shape;2958;g1f5d965ad35_0_2961"/>
              <p:cNvGrpSpPr/>
              <p:nvPr/>
            </p:nvGrpSpPr>
            <p:grpSpPr>
              <a:xfrm>
                <a:off x="1400848" y="1624076"/>
                <a:ext cx="560400" cy="825181"/>
                <a:chOff x="1342860" y="1647676"/>
                <a:chExt cx="560400" cy="825181"/>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0" cy="910580"/>
            </a:xfrm>
          </p:grpSpPr>
          <p:grpSp>
            <p:nvGrpSpPr>
              <p:cNvPr id="2964" name="Google Shape;2964;g1f5d965ad35_0_2961"/>
              <p:cNvGrpSpPr/>
              <p:nvPr/>
            </p:nvGrpSpPr>
            <p:grpSpPr>
              <a:xfrm>
                <a:off x="1400848" y="1624076"/>
                <a:ext cx="560400" cy="825181"/>
                <a:chOff x="1342860" y="1647676"/>
                <a:chExt cx="560400" cy="825181"/>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0" cy="910580"/>
            </a:xfrm>
          </p:grpSpPr>
          <p:grpSp>
            <p:nvGrpSpPr>
              <p:cNvPr id="2970" name="Google Shape;2970;g1f5d965ad35_0_2961"/>
              <p:cNvGrpSpPr/>
              <p:nvPr/>
            </p:nvGrpSpPr>
            <p:grpSpPr>
              <a:xfrm>
                <a:off x="1400848" y="1624076"/>
                <a:ext cx="560400" cy="825181"/>
                <a:chOff x="1342860" y="1647676"/>
                <a:chExt cx="560400" cy="825181"/>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0" cy="910580"/>
            </a:xfrm>
          </p:grpSpPr>
          <p:grpSp>
            <p:nvGrpSpPr>
              <p:cNvPr id="2981" name="Google Shape;2981;g1f5d965ad35_0_2961"/>
              <p:cNvGrpSpPr/>
              <p:nvPr/>
            </p:nvGrpSpPr>
            <p:grpSpPr>
              <a:xfrm>
                <a:off x="1400848" y="1624076"/>
                <a:ext cx="560400" cy="825181"/>
                <a:chOff x="1342860" y="1647676"/>
                <a:chExt cx="560400" cy="825181"/>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0" cy="910580"/>
            </a:xfrm>
          </p:grpSpPr>
          <p:grpSp>
            <p:nvGrpSpPr>
              <p:cNvPr id="2987" name="Google Shape;2987;g1f5d965ad35_0_2961"/>
              <p:cNvGrpSpPr/>
              <p:nvPr/>
            </p:nvGrpSpPr>
            <p:grpSpPr>
              <a:xfrm>
                <a:off x="1400848" y="1624076"/>
                <a:ext cx="560400" cy="825181"/>
                <a:chOff x="1342860" y="1647676"/>
                <a:chExt cx="560400" cy="825181"/>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0" cy="910580"/>
            </a:xfrm>
          </p:grpSpPr>
          <p:grpSp>
            <p:nvGrpSpPr>
              <p:cNvPr id="2993" name="Google Shape;2993;g1f5d965ad35_0_2961"/>
              <p:cNvGrpSpPr/>
              <p:nvPr/>
            </p:nvGrpSpPr>
            <p:grpSpPr>
              <a:xfrm>
                <a:off x="1400848" y="1624076"/>
                <a:ext cx="560400" cy="825181"/>
                <a:chOff x="1342860" y="1647676"/>
                <a:chExt cx="560400" cy="825181"/>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0" cy="910580"/>
            </a:xfrm>
          </p:grpSpPr>
          <p:grpSp>
            <p:nvGrpSpPr>
              <p:cNvPr id="2999" name="Google Shape;2999;g1f5d965ad35_0_2961"/>
              <p:cNvGrpSpPr/>
              <p:nvPr/>
            </p:nvGrpSpPr>
            <p:grpSpPr>
              <a:xfrm>
                <a:off x="1400848" y="1624076"/>
                <a:ext cx="560400" cy="825181"/>
                <a:chOff x="1342860" y="1647676"/>
                <a:chExt cx="560400" cy="825181"/>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0" cy="910580"/>
            </a:xfrm>
          </p:grpSpPr>
          <p:grpSp>
            <p:nvGrpSpPr>
              <p:cNvPr id="3005" name="Google Shape;3005;g1f5d965ad35_0_2961"/>
              <p:cNvGrpSpPr/>
              <p:nvPr/>
            </p:nvGrpSpPr>
            <p:grpSpPr>
              <a:xfrm>
                <a:off x="1400848" y="1624076"/>
                <a:ext cx="560400" cy="825181"/>
                <a:chOff x="1342860" y="1647676"/>
                <a:chExt cx="560400" cy="825181"/>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0" cy="910580"/>
            </a:xfrm>
          </p:grpSpPr>
          <p:grpSp>
            <p:nvGrpSpPr>
              <p:cNvPr id="3021" name="Google Shape;3021;g1f5d965ad35_0_3030"/>
              <p:cNvGrpSpPr/>
              <p:nvPr/>
            </p:nvGrpSpPr>
            <p:grpSpPr>
              <a:xfrm>
                <a:off x="1400848" y="1624076"/>
                <a:ext cx="560400" cy="825181"/>
                <a:chOff x="1342860" y="1647676"/>
                <a:chExt cx="560400" cy="825181"/>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0" cy="910580"/>
            </a:xfrm>
          </p:grpSpPr>
          <p:grpSp>
            <p:nvGrpSpPr>
              <p:cNvPr id="3027" name="Google Shape;3027;g1f5d965ad35_0_3030"/>
              <p:cNvGrpSpPr/>
              <p:nvPr/>
            </p:nvGrpSpPr>
            <p:grpSpPr>
              <a:xfrm>
                <a:off x="1400848" y="1624076"/>
                <a:ext cx="560400" cy="825181"/>
                <a:chOff x="1342860" y="1647676"/>
                <a:chExt cx="560400" cy="825181"/>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0" cy="910580"/>
            </a:xfrm>
          </p:grpSpPr>
          <p:grpSp>
            <p:nvGrpSpPr>
              <p:cNvPr id="3033" name="Google Shape;3033;g1f5d965ad35_0_3030"/>
              <p:cNvGrpSpPr/>
              <p:nvPr/>
            </p:nvGrpSpPr>
            <p:grpSpPr>
              <a:xfrm>
                <a:off x="1400848" y="1624076"/>
                <a:ext cx="560400" cy="825181"/>
                <a:chOff x="1342860" y="1647676"/>
                <a:chExt cx="560400" cy="825181"/>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0" cy="910580"/>
            </a:xfrm>
          </p:grpSpPr>
          <p:grpSp>
            <p:nvGrpSpPr>
              <p:cNvPr id="3039" name="Google Shape;3039;g1f5d965ad35_0_3030"/>
              <p:cNvGrpSpPr/>
              <p:nvPr/>
            </p:nvGrpSpPr>
            <p:grpSpPr>
              <a:xfrm>
                <a:off x="1400848" y="1624076"/>
                <a:ext cx="560400" cy="825181"/>
                <a:chOff x="1342860" y="1647676"/>
                <a:chExt cx="560400" cy="825181"/>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0" cy="910580"/>
            </a:xfrm>
          </p:grpSpPr>
          <p:grpSp>
            <p:nvGrpSpPr>
              <p:cNvPr id="3050" name="Google Shape;3050;g1f5d965ad35_0_3030"/>
              <p:cNvGrpSpPr/>
              <p:nvPr/>
            </p:nvGrpSpPr>
            <p:grpSpPr>
              <a:xfrm>
                <a:off x="1400848" y="1624076"/>
                <a:ext cx="560400" cy="825181"/>
                <a:chOff x="1342860" y="1647676"/>
                <a:chExt cx="560400" cy="825181"/>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0" cy="910580"/>
            </a:xfrm>
          </p:grpSpPr>
          <p:grpSp>
            <p:nvGrpSpPr>
              <p:cNvPr id="3056" name="Google Shape;3056;g1f5d965ad35_0_3030"/>
              <p:cNvGrpSpPr/>
              <p:nvPr/>
            </p:nvGrpSpPr>
            <p:grpSpPr>
              <a:xfrm>
                <a:off x="1400848" y="1624076"/>
                <a:ext cx="560400" cy="825181"/>
                <a:chOff x="1342860" y="1647676"/>
                <a:chExt cx="560400" cy="825181"/>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0" cy="910580"/>
            </a:xfrm>
          </p:grpSpPr>
          <p:grpSp>
            <p:nvGrpSpPr>
              <p:cNvPr id="3062" name="Google Shape;3062;g1f5d965ad35_0_3030"/>
              <p:cNvGrpSpPr/>
              <p:nvPr/>
            </p:nvGrpSpPr>
            <p:grpSpPr>
              <a:xfrm>
                <a:off x="1400848" y="1624076"/>
                <a:ext cx="560400" cy="825181"/>
                <a:chOff x="1342860" y="1647676"/>
                <a:chExt cx="560400" cy="825181"/>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0" cy="910580"/>
            </a:xfrm>
          </p:grpSpPr>
          <p:grpSp>
            <p:nvGrpSpPr>
              <p:cNvPr id="3068" name="Google Shape;3068;g1f5d965ad35_0_3030"/>
              <p:cNvGrpSpPr/>
              <p:nvPr/>
            </p:nvGrpSpPr>
            <p:grpSpPr>
              <a:xfrm>
                <a:off x="1400848" y="1624076"/>
                <a:ext cx="560400" cy="825181"/>
                <a:chOff x="1342860" y="1647676"/>
                <a:chExt cx="560400" cy="825181"/>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0" cy="910580"/>
            </a:xfrm>
          </p:grpSpPr>
          <p:grpSp>
            <p:nvGrpSpPr>
              <p:cNvPr id="3074" name="Google Shape;3074;g1f5d965ad35_0_3030"/>
              <p:cNvGrpSpPr/>
              <p:nvPr/>
            </p:nvGrpSpPr>
            <p:grpSpPr>
              <a:xfrm>
                <a:off x="1400848" y="1624076"/>
                <a:ext cx="560400" cy="825181"/>
                <a:chOff x="1342860" y="1647676"/>
                <a:chExt cx="560400" cy="825181"/>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a:blip r:embed="rId3">
            <a:alphaModFix/>
          </a:blip>
          <a:stretch>
            <a:fill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ct val="0"/>
              </a:spcBef>
              <a:spcAft>
                <a:spcPct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0" cy="910580"/>
            </a:xfrm>
          </p:grpSpPr>
          <p:grpSp>
            <p:nvGrpSpPr>
              <p:cNvPr id="3090" name="Google Shape;3090;g1f5d965ad35_0_3099"/>
              <p:cNvGrpSpPr/>
              <p:nvPr/>
            </p:nvGrpSpPr>
            <p:grpSpPr>
              <a:xfrm>
                <a:off x="1400848" y="1624076"/>
                <a:ext cx="560400" cy="825181"/>
                <a:chOff x="1342860" y="1647676"/>
                <a:chExt cx="560400" cy="825181"/>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0" cy="910580"/>
            </a:xfrm>
          </p:grpSpPr>
          <p:grpSp>
            <p:nvGrpSpPr>
              <p:cNvPr id="3096" name="Google Shape;3096;g1f5d965ad35_0_3099"/>
              <p:cNvGrpSpPr/>
              <p:nvPr/>
            </p:nvGrpSpPr>
            <p:grpSpPr>
              <a:xfrm>
                <a:off x="1400848" y="1624076"/>
                <a:ext cx="560400" cy="825181"/>
                <a:chOff x="1342860" y="1647676"/>
                <a:chExt cx="560400" cy="825181"/>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0" cy="910580"/>
            </a:xfrm>
          </p:grpSpPr>
          <p:grpSp>
            <p:nvGrpSpPr>
              <p:cNvPr id="3102" name="Google Shape;3102;g1f5d965ad35_0_3099"/>
              <p:cNvGrpSpPr/>
              <p:nvPr/>
            </p:nvGrpSpPr>
            <p:grpSpPr>
              <a:xfrm>
                <a:off x="1400848" y="1624076"/>
                <a:ext cx="560400" cy="825181"/>
                <a:chOff x="1342860" y="1647676"/>
                <a:chExt cx="560400" cy="825181"/>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0" cy="910580"/>
            </a:xfrm>
          </p:grpSpPr>
          <p:grpSp>
            <p:nvGrpSpPr>
              <p:cNvPr id="3108" name="Google Shape;3108;g1f5d965ad35_0_3099"/>
              <p:cNvGrpSpPr/>
              <p:nvPr/>
            </p:nvGrpSpPr>
            <p:grpSpPr>
              <a:xfrm>
                <a:off x="1400848" y="1624076"/>
                <a:ext cx="560400" cy="825181"/>
                <a:chOff x="1342860" y="1647676"/>
                <a:chExt cx="560400" cy="825181"/>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0" cy="910580"/>
            </a:xfrm>
          </p:grpSpPr>
          <p:grpSp>
            <p:nvGrpSpPr>
              <p:cNvPr id="3119" name="Google Shape;3119;g1f5d965ad35_0_3099"/>
              <p:cNvGrpSpPr/>
              <p:nvPr/>
            </p:nvGrpSpPr>
            <p:grpSpPr>
              <a:xfrm>
                <a:off x="1400848" y="1624076"/>
                <a:ext cx="560400" cy="825181"/>
                <a:chOff x="1342860" y="1647676"/>
                <a:chExt cx="560400" cy="825181"/>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0" cy="910580"/>
            </a:xfrm>
          </p:grpSpPr>
          <p:grpSp>
            <p:nvGrpSpPr>
              <p:cNvPr id="3125" name="Google Shape;3125;g1f5d965ad35_0_3099"/>
              <p:cNvGrpSpPr/>
              <p:nvPr/>
            </p:nvGrpSpPr>
            <p:grpSpPr>
              <a:xfrm>
                <a:off x="1400848" y="1624076"/>
                <a:ext cx="560400" cy="825181"/>
                <a:chOff x="1342860" y="1647676"/>
                <a:chExt cx="560400" cy="825181"/>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0" cy="910580"/>
            </a:xfrm>
          </p:grpSpPr>
          <p:grpSp>
            <p:nvGrpSpPr>
              <p:cNvPr id="3131" name="Google Shape;3131;g1f5d965ad35_0_3099"/>
              <p:cNvGrpSpPr/>
              <p:nvPr/>
            </p:nvGrpSpPr>
            <p:grpSpPr>
              <a:xfrm>
                <a:off x="1400848" y="1624076"/>
                <a:ext cx="560400" cy="825181"/>
                <a:chOff x="1342860" y="1647676"/>
                <a:chExt cx="560400" cy="825181"/>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0" cy="910580"/>
            </a:xfrm>
          </p:grpSpPr>
          <p:grpSp>
            <p:nvGrpSpPr>
              <p:cNvPr id="3137" name="Google Shape;3137;g1f5d965ad35_0_3099"/>
              <p:cNvGrpSpPr/>
              <p:nvPr/>
            </p:nvGrpSpPr>
            <p:grpSpPr>
              <a:xfrm>
                <a:off x="1400848" y="1624076"/>
                <a:ext cx="560400" cy="825181"/>
                <a:chOff x="1342860" y="1647676"/>
                <a:chExt cx="560400" cy="825181"/>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0" cy="910580"/>
            </a:xfrm>
          </p:grpSpPr>
          <p:grpSp>
            <p:nvGrpSpPr>
              <p:cNvPr id="3143" name="Google Shape;3143;g1f5d965ad35_0_3099"/>
              <p:cNvGrpSpPr/>
              <p:nvPr/>
            </p:nvGrpSpPr>
            <p:grpSpPr>
              <a:xfrm>
                <a:off x="1400848" y="1624076"/>
                <a:ext cx="560400" cy="825181"/>
                <a:chOff x="1342860" y="1647676"/>
                <a:chExt cx="560400" cy="825181"/>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0" cy="910580"/>
            </a:xfrm>
          </p:grpSpPr>
          <p:grpSp>
            <p:nvGrpSpPr>
              <p:cNvPr id="3159" name="Google Shape;3159;g1f5d965ad35_0_3168"/>
              <p:cNvGrpSpPr/>
              <p:nvPr/>
            </p:nvGrpSpPr>
            <p:grpSpPr>
              <a:xfrm>
                <a:off x="1400848" y="1624076"/>
                <a:ext cx="560400" cy="825181"/>
                <a:chOff x="1342860" y="1647676"/>
                <a:chExt cx="560400" cy="825181"/>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0" cy="910580"/>
            </a:xfrm>
          </p:grpSpPr>
          <p:grpSp>
            <p:nvGrpSpPr>
              <p:cNvPr id="3165" name="Google Shape;3165;g1f5d965ad35_0_3168"/>
              <p:cNvGrpSpPr/>
              <p:nvPr/>
            </p:nvGrpSpPr>
            <p:grpSpPr>
              <a:xfrm>
                <a:off x="1400848" y="1624076"/>
                <a:ext cx="560400" cy="825181"/>
                <a:chOff x="1342860" y="1647676"/>
                <a:chExt cx="560400" cy="825181"/>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0" cy="910580"/>
            </a:xfrm>
          </p:grpSpPr>
          <p:grpSp>
            <p:nvGrpSpPr>
              <p:cNvPr id="3171" name="Google Shape;3171;g1f5d965ad35_0_3168"/>
              <p:cNvGrpSpPr/>
              <p:nvPr/>
            </p:nvGrpSpPr>
            <p:grpSpPr>
              <a:xfrm>
                <a:off x="1400848" y="1624076"/>
                <a:ext cx="560400" cy="825181"/>
                <a:chOff x="1342860" y="1647676"/>
                <a:chExt cx="560400" cy="825181"/>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0" cy="910580"/>
            </a:xfrm>
          </p:grpSpPr>
          <p:grpSp>
            <p:nvGrpSpPr>
              <p:cNvPr id="3177" name="Google Shape;3177;g1f5d965ad35_0_3168"/>
              <p:cNvGrpSpPr/>
              <p:nvPr/>
            </p:nvGrpSpPr>
            <p:grpSpPr>
              <a:xfrm>
                <a:off x="1400848" y="1624076"/>
                <a:ext cx="560400" cy="825181"/>
                <a:chOff x="1342860" y="1647676"/>
                <a:chExt cx="560400" cy="825181"/>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0" cy="910580"/>
            </a:xfrm>
          </p:grpSpPr>
          <p:grpSp>
            <p:nvGrpSpPr>
              <p:cNvPr id="3183" name="Google Shape;3183;g1f5d965ad35_0_3168"/>
              <p:cNvGrpSpPr/>
              <p:nvPr/>
            </p:nvGrpSpPr>
            <p:grpSpPr>
              <a:xfrm>
                <a:off x="1400848" y="1624076"/>
                <a:ext cx="560400" cy="825181"/>
                <a:chOff x="1342860" y="1647676"/>
                <a:chExt cx="560400" cy="825181"/>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0" cy="910580"/>
            </a:xfrm>
          </p:grpSpPr>
          <p:grpSp>
            <p:nvGrpSpPr>
              <p:cNvPr id="3195" name="Google Shape;3195;g1f5d965ad35_0_3168"/>
              <p:cNvGrpSpPr/>
              <p:nvPr/>
            </p:nvGrpSpPr>
            <p:grpSpPr>
              <a:xfrm>
                <a:off x="1400848" y="1624076"/>
                <a:ext cx="560400" cy="825181"/>
                <a:chOff x="1342860" y="1647676"/>
                <a:chExt cx="560400" cy="825181"/>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0" cy="910580"/>
            </a:xfrm>
          </p:grpSpPr>
          <p:grpSp>
            <p:nvGrpSpPr>
              <p:cNvPr id="3201" name="Google Shape;3201;g1f5d965ad35_0_3168"/>
              <p:cNvGrpSpPr/>
              <p:nvPr/>
            </p:nvGrpSpPr>
            <p:grpSpPr>
              <a:xfrm>
                <a:off x="1400848" y="1624076"/>
                <a:ext cx="560400" cy="825181"/>
                <a:chOff x="1342860" y="1647676"/>
                <a:chExt cx="560400" cy="825181"/>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0" cy="910580"/>
            </a:xfrm>
          </p:grpSpPr>
          <p:grpSp>
            <p:nvGrpSpPr>
              <p:cNvPr id="3207" name="Google Shape;3207;g1f5d965ad35_0_3168"/>
              <p:cNvGrpSpPr/>
              <p:nvPr/>
            </p:nvGrpSpPr>
            <p:grpSpPr>
              <a:xfrm>
                <a:off x="1400848" y="1624076"/>
                <a:ext cx="560400" cy="825181"/>
                <a:chOff x="1342860" y="1647676"/>
                <a:chExt cx="560400" cy="825181"/>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0" cy="910580"/>
            </a:xfrm>
          </p:grpSpPr>
          <p:grpSp>
            <p:nvGrpSpPr>
              <p:cNvPr id="3213" name="Google Shape;3213;g1f5d965ad35_0_3168"/>
              <p:cNvGrpSpPr/>
              <p:nvPr/>
            </p:nvGrpSpPr>
            <p:grpSpPr>
              <a:xfrm>
                <a:off x="1400848" y="1624076"/>
                <a:ext cx="560400" cy="825181"/>
                <a:chOff x="1342860" y="1647676"/>
                <a:chExt cx="560400" cy="825181"/>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0" cy="910580"/>
            </a:xfrm>
          </p:grpSpPr>
          <p:grpSp>
            <p:nvGrpSpPr>
              <p:cNvPr id="3219" name="Google Shape;3219;g1f5d965ad35_0_3168"/>
              <p:cNvGrpSpPr/>
              <p:nvPr/>
            </p:nvGrpSpPr>
            <p:grpSpPr>
              <a:xfrm>
                <a:off x="1400848" y="1624076"/>
                <a:ext cx="560400" cy="825181"/>
                <a:chOff x="1342860" y="1647676"/>
                <a:chExt cx="560400" cy="825181"/>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flipH="1">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7" h="3707"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7"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9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6"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7"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4"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txBody>
          <a:bodyPr/>
          <a:lstStyle/>
          <a:p>
            <a:endParaRPr/>
          </a:p>
        </p:txBody>
      </p:sp>
      <p:pic>
        <p:nvPicPr>
          <p:cNvPr id="3296" name="Google Shape;3296;g1f5d965ad35_0_3309"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txBody>
          <a:bodyPr/>
          <a:lstStyle/>
          <a:p>
            <a:endParaRPr/>
          </a:p>
        </p:txBody>
      </p:sp>
      <p:pic>
        <p:nvPicPr>
          <p:cNvPr id="3303" name="Google Shape;3303;g1f5d965ad35_0_3316"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txBody>
          <a:bodyPr/>
          <a:lstStyle/>
          <a:p>
            <a:endParaRPr/>
          </a:p>
        </p:txBody>
      </p:sp>
      <p:pic>
        <p:nvPicPr>
          <p:cNvPr id="3310" name="Google Shape;3310;g1f5d965ad35_0_3323"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txBody>
          <a:bodyPr/>
          <a:lstStyle/>
          <a:p>
            <a:endParaRPr/>
          </a:p>
        </p:txBody>
      </p:sp>
      <p:pic>
        <p:nvPicPr>
          <p:cNvPr id="3317" name="Google Shape;3317;g1f5d965ad35_0_3330"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a:blip r:embed="rId2">
              <a:alphaModFix amt="50000"/>
            </a:blip>
            <a:stretch>
              <a:fill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a:blip r:embed="rId2">
              <a:alphaModFix amt="50000"/>
            </a:blip>
            <a:stretch>
              <a:fill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grpSp>
        <p:nvGrpSpPr>
          <p:cNvPr id="3330" name="Google Shape;3330;g1f5d965ad35_0_3340"/>
          <p:cNvGrpSpPr/>
          <p:nvPr/>
        </p:nvGrpSpPr>
        <p:grpSpPr>
          <a:xfrm>
            <a:off x="904014" y="1546992"/>
            <a:ext cx="7498224" cy="2134087"/>
            <a:chOff x="822734" y="1506352"/>
            <a:chExt cx="7498224" cy="2134087"/>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4" y="1506352"/>
              <a:ext cx="7394841" cy="2000585"/>
              <a:chOff x="1565910"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a:blip r:embed="rId2">
              <a:alphaModFix amt="50000"/>
            </a:blip>
            <a:stretch>
              <a:fill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a:blip r:embed="rId2">
              <a:alphaModFix amt="50000"/>
            </a:blip>
            <a:stretch>
              <a:fill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grpSp>
        <p:nvGrpSpPr>
          <p:cNvPr id="3341" name="Google Shape;3341;g1f5d965ad35_0_3351"/>
          <p:cNvGrpSpPr/>
          <p:nvPr/>
        </p:nvGrpSpPr>
        <p:grpSpPr>
          <a:xfrm>
            <a:off x="904014" y="1546992"/>
            <a:ext cx="7498224" cy="2134087"/>
            <a:chOff x="822734" y="1506352"/>
            <a:chExt cx="7498224" cy="2134087"/>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4" y="1506352"/>
              <a:ext cx="7394841" cy="2000585"/>
              <a:chOff x="1565910"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a:blip r:embed="rId2">
            <a:alphaModFix/>
          </a:blip>
          <a:srcRect r="11110"/>
          <a:stretch>
            <a:fillRect/>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a:blip r:embed="rId3">
            <a:alphaModFix/>
          </a:blip>
          <a:stretch>
            <a:fill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txBody>
          <a:bodyPr/>
          <a:lstStyle/>
          <a:p>
            <a:endParaRPr/>
          </a:p>
        </p:txBody>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a:blip r:embed="rId2">
              <a:alphaModFix amt="50000"/>
            </a:blip>
            <a:stretch>
              <a:fill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a:blip r:embed="rId2">
              <a:alphaModFix amt="50000"/>
            </a:blip>
            <a:stretch>
              <a:fill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grpSp>
        <p:nvGrpSpPr>
          <p:cNvPr id="3352" name="Google Shape;3352;g1f5d965ad35_0_3362"/>
          <p:cNvGrpSpPr/>
          <p:nvPr/>
        </p:nvGrpSpPr>
        <p:grpSpPr>
          <a:xfrm>
            <a:off x="904014" y="1546992"/>
            <a:ext cx="7498224" cy="2134087"/>
            <a:chOff x="822734" y="1506352"/>
            <a:chExt cx="7498224" cy="2134087"/>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4" y="1506352"/>
              <a:ext cx="7394841" cy="2000585"/>
              <a:chOff x="1565910"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a:blip r:embed="rId2">
              <a:alphaModFix amt="50000"/>
            </a:blip>
            <a:stretch>
              <a:fill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a:blip r:embed="rId2">
              <a:alphaModFix amt="50000"/>
            </a:blip>
            <a:stretch>
              <a:fill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a:blip r:embed="rId2">
              <a:alphaModFix amt="50000"/>
            </a:blip>
            <a:stretch>
              <a:fill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a:blip r:embed="rId2">
              <a:alphaModFix amt="50000"/>
            </a:blip>
            <a:stretch>
              <a:fill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a:blip r:embed="rId2">
              <a:alphaModFix amt="50000"/>
            </a:blip>
            <a:stretch>
              <a:fill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a:blip r:embed="rId2">
              <a:alphaModFix amt="50000"/>
            </a:blip>
            <a:stretch>
              <a:fill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txBody>
          <a:bodyPr/>
          <a:lstStyle/>
          <a:p>
            <a:endParaRPr/>
          </a:p>
        </p:txBody>
      </p:sp>
      <p:pic>
        <p:nvPicPr>
          <p:cNvPr id="3417" name="Google Shape;3417;g1f5d965ad35_0_3430"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r>
              <a:rPr lang="en-US" sz="5400" b="1" i="0" u="none" strike="noStrike" cap="none">
                <a:solidFill>
                  <a:schemeClr val="lt1"/>
                </a:solidFill>
                <a:latin typeface="Public Sans"/>
                <a:ea typeface="Public Sans"/>
                <a:cs typeface="Public Sans"/>
                <a:sym typeface="Public Sans"/>
              </a:rPr>
              <a:t>?</a:t>
            </a:r>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a:blip r:embed="rId2">
            <a:alphaModFix/>
          </a:blip>
          <a:srcRect l="6268" r="24765"/>
          <a:stretch>
            <a:fillRect/>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a:blip r:embed="rId2">
            <a:alphaModFix/>
          </a:blip>
          <a:srcRect l="6268" r="24765"/>
          <a:stretch>
            <a:fillRect/>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txBody>
          <a:bodyPr/>
          <a:lstStyle/>
          <a:p>
            <a:endParaRPr/>
          </a:p>
        </p:txBody>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txBody>
          <a:bodyPr/>
          <a:lstStyle/>
          <a:p>
            <a:endParaRPr/>
          </a:p>
        </p:txBody>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txBody>
          <a:bodyPr/>
          <a:lstStyle/>
          <a:p>
            <a:endParaRPr/>
          </a:p>
        </p:txBody>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txBody>
          <a:bodyPr/>
          <a:lstStyle/>
          <a:p>
            <a:endParaRPr/>
          </a:p>
        </p:txBody>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txBody>
          <a:bodyPr/>
          <a:lstStyle/>
          <a:p>
            <a:endParaRPr/>
          </a:p>
        </p:txBody>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a:blip r:embed="rId3">
            <a:alphaModFix/>
          </a:blip>
          <a:srcRect l="11597" t="10542" r="7410" b="2258"/>
          <a:stretch>
            <a:fillRect/>
          </a:stretch>
        </p:blipFill>
        <p:spPr>
          <a:xfrm flipH="1">
            <a:off x="4961318" y="472968"/>
            <a:ext cx="3982985" cy="4288220"/>
          </a:xfrm>
          <a:prstGeom prst="rect">
            <a:avLst/>
          </a:prstGeom>
          <a:noFill/>
          <a:ln>
            <a:noFill/>
          </a:ln>
        </p:spPr>
      </p:pic>
    </p:spTree>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a:blip r:embed="rId3">
            <a:alphaModFix/>
          </a:blip>
          <a:srcRect l="11597" t="10542" r="7410" b="2258"/>
          <a:stretch>
            <a:fillRect/>
          </a:stretch>
        </p:blipFill>
        <p:spPr>
          <a:xfrm flipH="1">
            <a:off x="4961318" y="472968"/>
            <a:ext cx="3982985" cy="4288220"/>
          </a:xfrm>
          <a:prstGeom prst="rect">
            <a:avLst/>
          </a:prstGeom>
          <a:noFill/>
          <a:ln>
            <a:noFill/>
          </a:ln>
        </p:spPr>
      </p:pic>
    </p:spTree>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txBody>
          <a:bodyPr/>
          <a:lstStyle/>
          <a:p>
            <a:endParaRPr/>
          </a:p>
        </p:txBody>
      </p:sp>
    </p:spTree>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a:blip r:embed="rId2">
            <a:alphaModFix/>
          </a:blip>
          <a:stretch>
            <a:fillRect/>
          </a:stretch>
        </p:blipFill>
        <p:spPr>
          <a:xfrm>
            <a:off x="0" y="0"/>
            <a:ext cx="9143988" cy="5143492"/>
          </a:xfrm>
          <a:prstGeom prst="rect">
            <a:avLst/>
          </a:prstGeom>
          <a:noFill/>
          <a:ln>
            <a:noFill/>
          </a:ln>
        </p:spPr>
      </p:pic>
      <p:pic>
        <p:nvPicPr>
          <p:cNvPr id="3492" name="Google Shape;3492;g1f5d965ad35_0_3505"/>
          <p:cNvPicPr preferRelativeResize="0"/>
          <p:nvPr/>
        </p:nvPicPr>
        <p:blipFill>
          <a:blip r:embed="rId3">
            <a:alphaModFix/>
          </a:blip>
          <a:srcRect l="16484" t="8799" r="16531" b="52399"/>
          <a:stretch>
            <a:fillRect/>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a:blip r:embed="rId3">
            <a:alphaModFix/>
          </a:blip>
          <a:stretch>
            <a:fill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ct val="0"/>
              </a:spcBef>
              <a:spcAft>
                <a:spcPct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a:blip r:embed="rId3">
            <a:alphaModFix/>
          </a:blip>
          <a:stretch>
            <a:fill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ct val="0"/>
              </a:spcBef>
              <a:spcAft>
                <a:spcPct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ct val="0"/>
              </a:spcBef>
              <a:spcAft>
                <a:spcPct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a:blip r:embed="rId2">
            <a:alphaModFix/>
          </a:blip>
          <a:stretch>
            <a:fill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a:blip r:embed="rId3">
            <a:alphaModFix/>
          </a:blip>
          <a:srcRect l="11613" t="29183"/>
          <a:stretch>
            <a:fillRect/>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a:blip r:embed="rId4">
            <a:alphaModFix/>
          </a:blip>
          <a:stretch>
            <a:fill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txBody>
          <a:bodyPr/>
          <a:lstStyle/>
          <a:p>
            <a:endParaRPr/>
          </a:p>
        </p:txBody>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txBody>
          <a:bodyPr/>
          <a:lstStyle/>
          <a:p>
            <a:endParaRPr/>
          </a:p>
        </p:txBody>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txBody>
          <a:bodyPr/>
          <a:lstStyle/>
          <a:p>
            <a:endParaRPr/>
          </a:p>
        </p:txBody>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a:blip r:embed="rId2">
            <a:alphaModFix amt="5000"/>
          </a:blip>
          <a:stretch>
            <a:fill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a:blip r:embed="rId4">
            <a:alphaModFix/>
          </a:blip>
          <a:stretch>
            <a:fill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a:blip r:embed="rId2">
            <a:alphaModFix amt="5000"/>
          </a:blip>
          <a:stretch>
            <a:fill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a:blip r:embed="rId4">
            <a:alphaModFix/>
          </a:blip>
          <a:srcRect t="-454" b="47600"/>
          <a:stretch>
            <a:fillRect/>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a:blip r:embed="rId2">
            <a:alphaModFix amt="5000"/>
          </a:blip>
          <a:stretch>
            <a:fill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a:blip r:embed="rId4">
            <a:alphaModFix/>
          </a:blip>
          <a:stretch>
            <a:fill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a:blip r:embed="rId2">
            <a:alphaModFix amt="5000"/>
          </a:blip>
          <a:stretch>
            <a:fill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a:blip r:embed="rId4">
            <a:alphaModFix/>
          </a:blip>
          <a:srcRect t="-454" b="47600"/>
          <a:stretch>
            <a:fillRect/>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a:blip r:embed="rId2">
            <a:alphaModFix/>
          </a:blip>
          <a:stretch>
            <a:fill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a:blip r:embed="rId3">
            <a:alphaModFix/>
          </a:blip>
          <a:stretch>
            <a:fill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a:blip r:embed="rId4">
            <a:alphaModFix/>
          </a:blip>
          <a:stretch>
            <a:fill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a:blip r:embed="rId5">
            <a:alphaModFix/>
          </a:blip>
          <a:stretch>
            <a:fill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a:blip r:embed="rId2">
              <a:alphaModFix amt="50000"/>
            </a:blip>
            <a:stretch>
              <a:fill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a:blip r:embed="rId2">
              <a:alphaModFix amt="50000"/>
            </a:blip>
            <a:stretch>
              <a:fill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a:blip r:embed="rId4">
            <a:alphaModFix amt="85000"/>
          </a:blip>
          <a:stretch>
            <a:fill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a:blip r:embed="rId2">
            <a:alphaModFix amt="70000"/>
          </a:blip>
          <a:srcRect t="1814" b="12613"/>
          <a:stretch>
            <a:fillRect/>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a:blip r:embed="rId3">
            <a:alphaModFix/>
          </a:blip>
          <a:stretch>
            <a:fill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a:blip r:embed="rId2">
              <a:alphaModFix/>
            </a:blip>
            <a:srcRect t="2683" b="12942"/>
            <a:stretch>
              <a:fillRect/>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a:blip r:embed="rId3">
            <a:alphaModFix/>
          </a:blip>
          <a:stretch>
            <a:fill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a:blip r:embed="rId2">
              <a:alphaModFix/>
            </a:blip>
            <a:srcRect t="2683" b="12942"/>
            <a:stretch>
              <a:fillRect/>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a:blip r:embed="rId3">
            <a:alphaModFix/>
          </a:blip>
          <a:stretch>
            <a:fill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sp>
        <p:nvSpPr>
          <p:cNvPr id="3621" name="Google Shape;3621;g1f5d965ad35_0_3633"/>
          <p:cNvSpPr>
            <a:spLocks noGrp="1"/>
          </p:cNvSpPr>
          <p:nvPr>
            <p:ph type="pic" idx="2"/>
          </p:nvPr>
        </p:nvSpPr>
        <p:spPr>
          <a:xfrm>
            <a:off x="-1" y="0"/>
            <a:ext cx="4690200" cy="5139900"/>
          </a:xfrm>
          <a:prstGeom prst="rect">
            <a:avLst/>
          </a:prstGeom>
          <a:noFill/>
          <a:ln>
            <a:noFill/>
          </a:ln>
        </p:spPr>
        <p:txBody>
          <a:bodyPr/>
          <a:lstStyle/>
          <a:p>
            <a:endParaRPr/>
          </a:p>
        </p:txBody>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txBody>
          <a:bodyPr/>
          <a:lstStyle/>
          <a:p>
            <a:endParaRPr/>
          </a:p>
        </p:txBody>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txBody>
          <a:bodyPr/>
          <a:lstStyle/>
          <a:p>
            <a:endParaRPr/>
          </a:p>
        </p:txBody>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txBody>
          <a:bodyPr/>
          <a:lstStyle/>
          <a:p>
            <a:endParaRPr/>
          </a:p>
        </p:txBody>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sp>
        <p:nvSpPr>
          <p:cNvPr id="3628" name="Google Shape;3628;g1f5d965ad35_0_3640"/>
          <p:cNvSpPr>
            <a:spLocks noGrp="1"/>
          </p:cNvSpPr>
          <p:nvPr>
            <p:ph type="pic" idx="2"/>
          </p:nvPr>
        </p:nvSpPr>
        <p:spPr>
          <a:xfrm>
            <a:off x="-1" y="0"/>
            <a:ext cx="4690200" cy="5139900"/>
          </a:xfrm>
          <a:prstGeom prst="rect">
            <a:avLst/>
          </a:prstGeom>
          <a:noFill/>
          <a:ln>
            <a:noFill/>
          </a:ln>
        </p:spPr>
        <p:txBody>
          <a:bodyPr/>
          <a:lstStyle/>
          <a:p>
            <a:endParaRPr/>
          </a:p>
        </p:txBody>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sp>
        <p:nvSpPr>
          <p:cNvPr id="3635" name="Google Shape;3635;g1f5d965ad35_0_3647"/>
          <p:cNvSpPr>
            <a:spLocks noGrp="1"/>
          </p:cNvSpPr>
          <p:nvPr>
            <p:ph type="pic" idx="2"/>
          </p:nvPr>
        </p:nvSpPr>
        <p:spPr>
          <a:xfrm>
            <a:off x="-1" y="0"/>
            <a:ext cx="4690200" cy="5139900"/>
          </a:xfrm>
          <a:prstGeom prst="rect">
            <a:avLst/>
          </a:prstGeom>
          <a:noFill/>
          <a:ln>
            <a:noFill/>
          </a:ln>
        </p:spPr>
        <p:txBody>
          <a:bodyPr/>
          <a:lstStyle/>
          <a:p>
            <a:endParaRPr/>
          </a:p>
        </p:txBody>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a:blip r:embed="rId2">
            <a:alphaModFix/>
          </a:blip>
          <a:srcRect l="20568" r="20562" b="45931"/>
          <a:stretch>
            <a:fillRect/>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cxnSp>
        <p:nvCxnSpPr>
          <p:cNvPr id="3643" name="Google Shape;3643;g1f5d965ad35_0_3654"/>
          <p:cNvCxnSpPr/>
          <p:nvPr/>
        </p:nvCxnSpPr>
        <p:spPr>
          <a:xfrm flipH="1">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a:blip r:embed="rId3">
            <a:alphaModFix/>
          </a:blip>
          <a:srcRect l="20443" r="22453"/>
          <a:stretch>
            <a:fillRect/>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ct val="0"/>
              </a:spcBef>
              <a:spcAft>
                <a:spcPct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a:blip r:embed="rId2">
            <a:alphaModFix/>
          </a:blip>
          <a:stretch>
            <a:fill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txBody>
          <a:bodyPr/>
          <a:lstStyle/>
          <a:p>
            <a:endParaRPr/>
          </a:p>
        </p:txBody>
      </p:sp>
    </p:spTree>
  </p:cSld>
  <p:clrMapOvr>
    <a:masterClrMapping/>
  </p:clrMapOvr>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txBody>
          <a:bodyPr/>
          <a:lstStyle/>
          <a:p>
            <a:endParaRPr/>
          </a:p>
        </p:txBody>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txBody>
          <a:bodyPr/>
          <a:lstStyle/>
          <a:p>
            <a:endParaRPr/>
          </a:p>
        </p:txBody>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txBody>
          <a:bodyPr/>
          <a:lstStyle/>
          <a:p>
            <a:endParaRPr/>
          </a:p>
        </p:txBody>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txBody>
          <a:bodyPr/>
          <a:lstStyle/>
          <a:p>
            <a:endParaRPr/>
          </a:p>
        </p:txBody>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txBody>
          <a:bodyPr/>
          <a:lstStyle/>
          <a:p>
            <a:endParaRPr/>
          </a:p>
        </p:txBody>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a:blip r:embed="rId2">
            <a:alphaModFix/>
          </a:blip>
          <a:srcRect l="20639" r="24166"/>
          <a:stretch>
            <a:fillRect/>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a:blip r:embed="rId3">
            <a:alphaModFix/>
          </a:blip>
          <a:stretch>
            <a:fill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ct val="0"/>
              </a:spcBef>
              <a:spcAft>
                <a:spcPct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ct val="0"/>
              </a:spcBef>
              <a:spcAft>
                <a:spcPct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a:blip r:embed="rId2">
            <a:alphaModFix/>
          </a:blip>
          <a:stretch>
            <a:fill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flipH="1">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a:blip r:embed="rId2">
            <a:alphaModFix/>
          </a:blip>
          <a:stretch>
            <a:fill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a:blip r:embed="rId2">
            <a:alphaModFix/>
          </a:blip>
          <a:stretch>
            <a:fill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a:blip r:embed="rId2">
            <a:alphaModFix/>
          </a:blip>
          <a:stretch>
            <a:fill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flipH="1">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flipH="1">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txBody>
          <a:bodyPr/>
          <a:lstStyle/>
          <a:p>
            <a:endParaRPr/>
          </a:p>
        </p:txBody>
      </p:sp>
      <p:sp>
        <p:nvSpPr>
          <p:cNvPr id="333" name="Google Shape;333;p251"/>
          <p:cNvSpPr>
            <a:spLocks noGrp="1"/>
          </p:cNvSpPr>
          <p:nvPr>
            <p:ph type="pic" idx="6"/>
          </p:nvPr>
        </p:nvSpPr>
        <p:spPr>
          <a:xfrm>
            <a:off x="4302493" y="2631002"/>
            <a:ext cx="539010" cy="538720"/>
          </a:xfrm>
          <a:prstGeom prst="rect">
            <a:avLst/>
          </a:prstGeom>
          <a:noFill/>
          <a:ln>
            <a:noFill/>
          </a:ln>
        </p:spPr>
        <p:txBody>
          <a:bodyPr/>
          <a:lstStyle/>
          <a:p>
            <a:endParaRPr/>
          </a:p>
        </p:txBody>
      </p:sp>
      <p:sp>
        <p:nvSpPr>
          <p:cNvPr id="334" name="Google Shape;334;p251"/>
          <p:cNvSpPr>
            <a:spLocks noGrp="1"/>
          </p:cNvSpPr>
          <p:nvPr>
            <p:ph type="pic" idx="7"/>
          </p:nvPr>
        </p:nvSpPr>
        <p:spPr>
          <a:xfrm>
            <a:off x="7144013" y="2631002"/>
            <a:ext cx="539010" cy="538720"/>
          </a:xfrm>
          <a:prstGeom prst="rect">
            <a:avLst/>
          </a:prstGeom>
          <a:noFill/>
          <a:ln>
            <a:noFill/>
          </a:ln>
        </p:spPr>
        <p:txBody>
          <a:bodyPr/>
          <a:lstStyle/>
          <a:p>
            <a:endParaRPr/>
          </a:p>
        </p:txBody>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a:blip r:embed="rId3">
            <a:alphaModFix/>
          </a:blip>
          <a:stretch>
            <a:fill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ct val="0"/>
              </a:spcBef>
              <a:spcAft>
                <a:spcPct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ct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txBody>
          <a:bodyPr/>
          <a:lstStyle/>
          <a:p>
            <a:endParaRPr/>
          </a:p>
        </p:txBody>
      </p:sp>
      <p:sp>
        <p:nvSpPr>
          <p:cNvPr id="350" name="Google Shape;350;p252"/>
          <p:cNvSpPr>
            <a:spLocks noGrp="1"/>
          </p:cNvSpPr>
          <p:nvPr>
            <p:ph type="pic" idx="6"/>
          </p:nvPr>
        </p:nvSpPr>
        <p:spPr>
          <a:xfrm>
            <a:off x="4302493" y="2631002"/>
            <a:ext cx="539010" cy="538720"/>
          </a:xfrm>
          <a:prstGeom prst="rect">
            <a:avLst/>
          </a:prstGeom>
          <a:noFill/>
          <a:ln>
            <a:noFill/>
          </a:ln>
        </p:spPr>
        <p:txBody>
          <a:bodyPr/>
          <a:lstStyle/>
          <a:p>
            <a:endParaRPr/>
          </a:p>
        </p:txBody>
      </p:sp>
      <p:sp>
        <p:nvSpPr>
          <p:cNvPr id="351" name="Google Shape;351;p252"/>
          <p:cNvSpPr>
            <a:spLocks noGrp="1"/>
          </p:cNvSpPr>
          <p:nvPr>
            <p:ph type="pic" idx="7"/>
          </p:nvPr>
        </p:nvSpPr>
        <p:spPr>
          <a:xfrm>
            <a:off x="7144013" y="2631002"/>
            <a:ext cx="539010" cy="538720"/>
          </a:xfrm>
          <a:prstGeom prst="rect">
            <a:avLst/>
          </a:prstGeom>
          <a:noFill/>
          <a:ln>
            <a:noFill/>
          </a:ln>
        </p:spPr>
        <p:txBody>
          <a:bodyPr/>
          <a:lstStyle/>
          <a:p>
            <a:endParaRPr/>
          </a:p>
        </p:txBody>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txBody>
          <a:bodyPr/>
          <a:lstStyle/>
          <a:p>
            <a:endParaRPr/>
          </a:p>
        </p:txBody>
      </p:sp>
      <p:sp>
        <p:nvSpPr>
          <p:cNvPr id="367" name="Google Shape;367;p253"/>
          <p:cNvSpPr>
            <a:spLocks noGrp="1"/>
          </p:cNvSpPr>
          <p:nvPr>
            <p:ph type="pic" idx="6"/>
          </p:nvPr>
        </p:nvSpPr>
        <p:spPr>
          <a:xfrm>
            <a:off x="4302493" y="2631002"/>
            <a:ext cx="539010" cy="538720"/>
          </a:xfrm>
          <a:prstGeom prst="rect">
            <a:avLst/>
          </a:prstGeom>
          <a:noFill/>
          <a:ln>
            <a:noFill/>
          </a:ln>
        </p:spPr>
        <p:txBody>
          <a:bodyPr/>
          <a:lstStyle/>
          <a:p>
            <a:endParaRPr/>
          </a:p>
        </p:txBody>
      </p:sp>
      <p:sp>
        <p:nvSpPr>
          <p:cNvPr id="368" name="Google Shape;368;p253"/>
          <p:cNvSpPr>
            <a:spLocks noGrp="1"/>
          </p:cNvSpPr>
          <p:nvPr>
            <p:ph type="pic" idx="7"/>
          </p:nvPr>
        </p:nvSpPr>
        <p:spPr>
          <a:xfrm>
            <a:off x="7144013" y="2631002"/>
            <a:ext cx="539010" cy="538720"/>
          </a:xfrm>
          <a:prstGeom prst="rect">
            <a:avLst/>
          </a:prstGeom>
          <a:noFill/>
          <a:ln>
            <a:noFill/>
          </a:ln>
        </p:spPr>
        <p:txBody>
          <a:bodyPr/>
          <a:lstStyle/>
          <a:p>
            <a:endParaRPr/>
          </a:p>
        </p:txBody>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txBody>
          <a:bodyPr/>
          <a:lstStyle/>
          <a:p>
            <a:endParaRPr/>
          </a:p>
        </p:txBody>
      </p:sp>
      <p:sp>
        <p:nvSpPr>
          <p:cNvPr id="384" name="Google Shape;384;p254"/>
          <p:cNvSpPr>
            <a:spLocks noGrp="1"/>
          </p:cNvSpPr>
          <p:nvPr>
            <p:ph type="pic" idx="6"/>
          </p:nvPr>
        </p:nvSpPr>
        <p:spPr>
          <a:xfrm>
            <a:off x="4302493" y="2631002"/>
            <a:ext cx="539010" cy="538720"/>
          </a:xfrm>
          <a:prstGeom prst="rect">
            <a:avLst/>
          </a:prstGeom>
          <a:noFill/>
          <a:ln>
            <a:noFill/>
          </a:ln>
        </p:spPr>
        <p:txBody>
          <a:bodyPr/>
          <a:lstStyle/>
          <a:p>
            <a:endParaRPr/>
          </a:p>
        </p:txBody>
      </p:sp>
      <p:sp>
        <p:nvSpPr>
          <p:cNvPr id="385" name="Google Shape;385;p254"/>
          <p:cNvSpPr>
            <a:spLocks noGrp="1"/>
          </p:cNvSpPr>
          <p:nvPr>
            <p:ph type="pic" idx="7"/>
          </p:nvPr>
        </p:nvSpPr>
        <p:spPr>
          <a:xfrm>
            <a:off x="7144013" y="2631002"/>
            <a:ext cx="539010" cy="538720"/>
          </a:xfrm>
          <a:prstGeom prst="rect">
            <a:avLst/>
          </a:prstGeom>
          <a:noFill/>
          <a:ln>
            <a:noFill/>
          </a:ln>
        </p:spPr>
        <p:txBody>
          <a:bodyPr/>
          <a:lstStyle/>
          <a:p>
            <a:endParaRPr/>
          </a:p>
        </p:txBody>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txBody>
          <a:bodyPr/>
          <a:lstStyle/>
          <a:p>
            <a:endParaRPr/>
          </a:p>
        </p:txBody>
      </p:sp>
      <p:sp>
        <p:nvSpPr>
          <p:cNvPr id="399" name="Google Shape;399;p255"/>
          <p:cNvSpPr>
            <a:spLocks noGrp="1"/>
          </p:cNvSpPr>
          <p:nvPr>
            <p:ph type="pic" idx="5"/>
          </p:nvPr>
        </p:nvSpPr>
        <p:spPr>
          <a:xfrm>
            <a:off x="4330701" y="1830915"/>
            <a:ext cx="482600" cy="482600"/>
          </a:xfrm>
          <a:prstGeom prst="rect">
            <a:avLst/>
          </a:prstGeom>
          <a:noFill/>
          <a:ln>
            <a:noFill/>
          </a:ln>
        </p:spPr>
        <p:txBody>
          <a:bodyPr/>
          <a:lstStyle/>
          <a:p>
            <a:endParaRPr/>
          </a:p>
        </p:txBody>
      </p:sp>
      <p:sp>
        <p:nvSpPr>
          <p:cNvPr id="400" name="Google Shape;400;p255"/>
          <p:cNvSpPr>
            <a:spLocks noGrp="1"/>
          </p:cNvSpPr>
          <p:nvPr>
            <p:ph type="pic" idx="6"/>
          </p:nvPr>
        </p:nvSpPr>
        <p:spPr>
          <a:xfrm>
            <a:off x="7337312" y="1830915"/>
            <a:ext cx="482600" cy="482600"/>
          </a:xfrm>
          <a:prstGeom prst="rect">
            <a:avLst/>
          </a:prstGeom>
          <a:noFill/>
          <a:ln>
            <a:noFill/>
          </a:ln>
        </p:spPr>
        <p:txBody>
          <a:bodyPr/>
          <a:lstStyle/>
          <a:p>
            <a:endParaRPr/>
          </a:p>
        </p:txBody>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txBody>
          <a:bodyPr/>
          <a:lstStyle/>
          <a:p>
            <a:endParaRPr/>
          </a:p>
        </p:txBody>
      </p:sp>
      <p:sp>
        <p:nvSpPr>
          <p:cNvPr id="417" name="Google Shape;417;p256"/>
          <p:cNvSpPr>
            <a:spLocks noGrp="1"/>
          </p:cNvSpPr>
          <p:nvPr>
            <p:ph type="pic" idx="5"/>
          </p:nvPr>
        </p:nvSpPr>
        <p:spPr>
          <a:xfrm>
            <a:off x="4330701" y="1830915"/>
            <a:ext cx="482600" cy="482600"/>
          </a:xfrm>
          <a:prstGeom prst="rect">
            <a:avLst/>
          </a:prstGeom>
          <a:noFill/>
          <a:ln>
            <a:noFill/>
          </a:ln>
        </p:spPr>
        <p:txBody>
          <a:bodyPr/>
          <a:lstStyle/>
          <a:p>
            <a:endParaRPr/>
          </a:p>
        </p:txBody>
      </p:sp>
      <p:sp>
        <p:nvSpPr>
          <p:cNvPr id="418" name="Google Shape;418;p256"/>
          <p:cNvSpPr>
            <a:spLocks noGrp="1"/>
          </p:cNvSpPr>
          <p:nvPr>
            <p:ph type="pic" idx="6"/>
          </p:nvPr>
        </p:nvSpPr>
        <p:spPr>
          <a:xfrm>
            <a:off x="7337312" y="1830915"/>
            <a:ext cx="482600" cy="482600"/>
          </a:xfrm>
          <a:prstGeom prst="rect">
            <a:avLst/>
          </a:prstGeom>
          <a:noFill/>
          <a:ln>
            <a:noFill/>
          </a:ln>
        </p:spPr>
        <p:txBody>
          <a:bodyPr/>
          <a:lstStyle/>
          <a:p>
            <a:endParaRPr/>
          </a:p>
        </p:txBody>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flipH="1">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flipH="1">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flipH="1">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flipH="1">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flipH="1">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flipH="1">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flipH="1">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flipH="1">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a:blip r:embed="rId2">
            <a:alphaModFix/>
          </a:blip>
          <a:stretch>
            <a:fill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flipH="1">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flipH="1">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a:blip r:embed="rId2">
            <a:alphaModFix/>
          </a:blip>
          <a:stretch>
            <a:fill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flipH="1">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flipH="1">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a:blip r:embed="rId3">
              <a:alphaModFix/>
            </a:blip>
            <a:stretch>
              <a:fill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a:blip r:embed="rId2">
            <a:alphaModFix/>
          </a:blip>
          <a:srcRect t="8552" r="1749" b="8552"/>
          <a:stretch>
            <a:fillRect/>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a:blip r:embed="rId4">
            <a:alphaModFix/>
          </a:blip>
          <a:stretch>
            <a:fill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ct val="0"/>
              </a:spcBef>
              <a:spcAft>
                <a:spcPct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ct val="0"/>
              </a:spcBef>
              <a:spcAft>
                <a:spcPct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ct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ct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ct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ct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txBody>
          <a:bodyPr/>
          <a:lstStyle/>
          <a:p>
            <a:endParaRPr/>
          </a:p>
        </p:txBody>
      </p:sp>
      <p:sp>
        <p:nvSpPr>
          <p:cNvPr id="529" name="Google Shape;529;p262"/>
          <p:cNvSpPr>
            <a:spLocks noGrp="1"/>
          </p:cNvSpPr>
          <p:nvPr>
            <p:ph type="pic" idx="6"/>
          </p:nvPr>
        </p:nvSpPr>
        <p:spPr>
          <a:xfrm>
            <a:off x="5150215" y="1640956"/>
            <a:ext cx="931297" cy="930794"/>
          </a:xfrm>
          <a:prstGeom prst="rect">
            <a:avLst/>
          </a:prstGeom>
          <a:noFill/>
          <a:ln>
            <a:noFill/>
          </a:ln>
        </p:spPr>
        <p:txBody>
          <a:bodyPr/>
          <a:lstStyle/>
          <a:p>
            <a:endParaRPr/>
          </a:p>
        </p:txBody>
      </p:sp>
      <p:sp>
        <p:nvSpPr>
          <p:cNvPr id="530" name="Google Shape;530;p262"/>
          <p:cNvSpPr>
            <a:spLocks noGrp="1"/>
          </p:cNvSpPr>
          <p:nvPr>
            <p:ph type="pic" idx="7"/>
          </p:nvPr>
        </p:nvSpPr>
        <p:spPr>
          <a:xfrm>
            <a:off x="784630" y="3302767"/>
            <a:ext cx="931297" cy="930794"/>
          </a:xfrm>
          <a:prstGeom prst="rect">
            <a:avLst/>
          </a:prstGeom>
          <a:noFill/>
          <a:ln>
            <a:noFill/>
          </a:ln>
        </p:spPr>
        <p:txBody>
          <a:bodyPr/>
          <a:lstStyle/>
          <a:p>
            <a:endParaRPr/>
          </a:p>
        </p:txBody>
      </p:sp>
      <p:sp>
        <p:nvSpPr>
          <p:cNvPr id="531" name="Google Shape;531;p262"/>
          <p:cNvSpPr>
            <a:spLocks noGrp="1"/>
          </p:cNvSpPr>
          <p:nvPr>
            <p:ph type="pic" idx="8"/>
          </p:nvPr>
        </p:nvSpPr>
        <p:spPr>
          <a:xfrm>
            <a:off x="5150215" y="3302767"/>
            <a:ext cx="931297" cy="930794"/>
          </a:xfrm>
          <a:prstGeom prst="rect">
            <a:avLst/>
          </a:prstGeom>
          <a:noFill/>
          <a:ln>
            <a:noFill/>
          </a:ln>
        </p:spPr>
        <p:txBody>
          <a:bodyPr/>
          <a:lstStyle/>
          <a:p>
            <a:endParaRPr/>
          </a:p>
        </p:txBody>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txBody>
          <a:bodyPr/>
          <a:lstStyle/>
          <a:p>
            <a:endParaRPr/>
          </a:p>
        </p:txBody>
      </p:sp>
      <p:sp>
        <p:nvSpPr>
          <p:cNvPr id="547" name="Google Shape;547;p263"/>
          <p:cNvSpPr>
            <a:spLocks noGrp="1"/>
          </p:cNvSpPr>
          <p:nvPr>
            <p:ph type="pic" idx="6"/>
          </p:nvPr>
        </p:nvSpPr>
        <p:spPr>
          <a:xfrm>
            <a:off x="4302493" y="2631002"/>
            <a:ext cx="539010" cy="538720"/>
          </a:xfrm>
          <a:prstGeom prst="rect">
            <a:avLst/>
          </a:prstGeom>
          <a:noFill/>
          <a:ln>
            <a:noFill/>
          </a:ln>
        </p:spPr>
        <p:txBody>
          <a:bodyPr/>
          <a:lstStyle/>
          <a:p>
            <a:endParaRPr/>
          </a:p>
        </p:txBody>
      </p:sp>
      <p:sp>
        <p:nvSpPr>
          <p:cNvPr id="548" name="Google Shape;548;p263"/>
          <p:cNvSpPr>
            <a:spLocks noGrp="1"/>
          </p:cNvSpPr>
          <p:nvPr>
            <p:ph type="pic" idx="7"/>
          </p:nvPr>
        </p:nvSpPr>
        <p:spPr>
          <a:xfrm>
            <a:off x="7144013" y="2631002"/>
            <a:ext cx="539010" cy="538720"/>
          </a:xfrm>
          <a:prstGeom prst="rect">
            <a:avLst/>
          </a:prstGeom>
          <a:noFill/>
          <a:ln>
            <a:noFill/>
          </a:ln>
        </p:spPr>
        <p:txBody>
          <a:bodyPr/>
          <a:lstStyle/>
          <a:p>
            <a:endParaRPr/>
          </a:p>
        </p:txBody>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ct val="0"/>
              </a:spcBef>
              <a:spcAft>
                <a:spcPct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ct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ct val="0"/>
              </a:spcBef>
              <a:spcAft>
                <a:spcPct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a:blip r:embed="rId2">
            <a:alphaModFix amt="95000"/>
          </a:blip>
          <a:srcRect l="39364" r="3593"/>
          <a:stretch>
            <a:fillRect/>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a:blip r:embed="rId3">
            <a:alphaModFix/>
          </a:blip>
          <a:stretch>
            <a:fill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ct val="0"/>
              </a:spcBef>
              <a:spcAft>
                <a:spcPct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a:blip r:embed="rId3">
              <a:alphaModFix/>
            </a:blip>
            <a:stretch>
              <a:fill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flipH="1">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7" h="3707"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7"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509"/>
                  </a:srgbClr>
                </a:outerShdw>
              </a:effectLst>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6"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7"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4"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ct val="0"/>
              </a:spcBef>
              <a:spcAft>
                <a:spcPct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a:blip r:embed="rId2">
            <a:alphaModFix/>
          </a:blip>
          <a:srcRect l="16974" t="14937" r="19507" b="5408"/>
          <a:stretch>
            <a:fillRect/>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a:blip r:embed="rId3">
            <a:alphaModFix/>
          </a:blip>
          <a:stretch>
            <a:fill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ct val="0"/>
              </a:spcBef>
              <a:spcAft>
                <a:spcPct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ct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a:blip r:embed="rId2">
              <a:alphaModFix amt="50000"/>
            </a:blip>
            <a:stretch>
              <a:fill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a:blip r:embed="rId2">
              <a:alphaModFix amt="50000"/>
            </a:blip>
            <a:stretch>
              <a:fill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a:blip r:embed="rId2">
              <a:alphaModFix amt="50000"/>
            </a:blip>
            <a:stretch>
              <a:fill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a:blip r:embed="rId2">
              <a:alphaModFix amt="50000"/>
            </a:blip>
            <a:stretch>
              <a:fill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a:blip r:embed="rId2">
              <a:alphaModFix amt="50000"/>
            </a:blip>
            <a:stretch>
              <a:fill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a:blip r:embed="rId2">
              <a:alphaModFix amt="50000"/>
            </a:blip>
            <a:stretch>
              <a:fill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a:blip r:embed="rId2">
              <a:alphaModFix amt="50000"/>
            </a:blip>
            <a:stretch>
              <a:fill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a:blip r:embed="rId2">
              <a:alphaModFix amt="50000"/>
            </a:blip>
            <a:stretch>
              <a:fill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a:blip r:embed="rId2">
              <a:alphaModFix amt="50000"/>
            </a:blip>
            <a:stretch>
              <a:fill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a:blip r:embed="rId2">
              <a:alphaModFix amt="50000"/>
            </a:blip>
            <a:stretch>
              <a:fill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a:blip r:embed="rId2">
              <a:alphaModFix amt="50000"/>
            </a:blip>
            <a:stretch>
              <a:fill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a:blip r:embed="rId2">
              <a:alphaModFix amt="50000"/>
            </a:blip>
            <a:stretch>
              <a:fill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a:blip r:embed="rId2">
            <a:alphaModFix/>
          </a:blip>
          <a:srcRect l="6267" r="24761"/>
          <a:stretch>
            <a:fillRect/>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a:blip r:embed="rId3">
            <a:alphaModFix/>
          </a:blip>
          <a:stretch>
            <a:fill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a:blip r:embed="rId2">
            <a:alphaModFix/>
          </a:blip>
          <a:stretch>
            <a:fill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txBody>
          <a:bodyPr/>
          <a:lstStyle/>
          <a:p>
            <a:endParaRPr/>
          </a:p>
        </p:txBody>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ct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ct val="0"/>
              </a:spcBef>
              <a:spcAft>
                <a:spcPct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a:blip r:embed="rId2">
            <a:alphaModFix/>
          </a:blip>
          <a:srcRect l="6267" r="24761"/>
          <a:stretch>
            <a:fillRect/>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txBody>
          <a:bodyPr/>
          <a:lstStyle/>
          <a:p>
            <a:endParaRPr/>
          </a:p>
        </p:txBody>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txBody>
          <a:bodyPr/>
          <a:lstStyle/>
          <a:p>
            <a:endParaRPr/>
          </a:p>
        </p:txBody>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txBody>
          <a:bodyPr/>
          <a:lstStyle/>
          <a:p>
            <a:endParaRPr/>
          </a:p>
        </p:txBody>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txBody>
          <a:bodyPr/>
          <a:lstStyle/>
          <a:p>
            <a:endParaRPr/>
          </a:p>
        </p:txBody>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a:blip r:embed="rId3">
            <a:alphaModFix/>
          </a:blip>
          <a:srcRect l="11600" t="10538" r="7406" b="2261"/>
          <a:stretch>
            <a:fillRect/>
          </a:stretch>
        </p:blipFill>
        <p:spPr>
          <a:xfrm flipH="1">
            <a:off x="4961317" y="472968"/>
            <a:ext cx="3982986" cy="4288221"/>
          </a:xfrm>
          <a:prstGeom prst="rect">
            <a:avLst/>
          </a:prstGeom>
          <a:noFill/>
          <a:ln>
            <a:noFill/>
          </a:ln>
        </p:spPr>
      </p:pic>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ct val="0"/>
              </a:spcBef>
              <a:spcAft>
                <a:spcPct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a:blip r:embed="rId3">
            <a:alphaModFix/>
          </a:blip>
          <a:srcRect l="11600" t="10538" r="7406" b="2261"/>
          <a:stretch>
            <a:fillRect/>
          </a:stretch>
        </p:blipFill>
        <p:spPr>
          <a:xfrm flipH="1">
            <a:off x="4961317" y="472968"/>
            <a:ext cx="3982986" cy="4288221"/>
          </a:xfrm>
          <a:prstGeom prst="rect">
            <a:avLst/>
          </a:prstGeom>
          <a:noFill/>
          <a:ln>
            <a:noFill/>
          </a:ln>
        </p:spPr>
      </p:pic>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txBody>
          <a:bodyPr/>
          <a:lstStyle/>
          <a:p>
            <a:endParaRP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a:blip r:embed="rId2">
            <a:alphaModFix/>
          </a:blip>
          <a:stretch>
            <a:fillRect/>
          </a:stretch>
        </p:blipFill>
        <p:spPr>
          <a:xfrm>
            <a:off x="0" y="0"/>
            <a:ext cx="9143990" cy="5143494"/>
          </a:xfrm>
          <a:prstGeom prst="rect">
            <a:avLst/>
          </a:prstGeom>
          <a:noFill/>
          <a:ln>
            <a:noFill/>
          </a:ln>
        </p:spPr>
      </p:pic>
      <p:pic>
        <p:nvPicPr>
          <p:cNvPr id="1680" name="Google Shape;1680;p310"/>
          <p:cNvPicPr preferRelativeResize="0"/>
          <p:nvPr/>
        </p:nvPicPr>
        <p:blipFill>
          <a:blip r:embed="rId3">
            <a:alphaModFix/>
          </a:blip>
          <a:srcRect l="16487" t="8800" r="16531" b="52399"/>
          <a:stretch>
            <a:fillRect/>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ct val="0"/>
              </a:spcBef>
              <a:spcAft>
                <a:spcPct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ct val="0"/>
              </a:spcBef>
              <a:spcAft>
                <a:spcPct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ct val="0"/>
              </a:spcBef>
              <a:spcAft>
                <a:spcPct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a:blip r:embed="rId3">
            <a:alphaModFix/>
          </a:blip>
          <a:stretch>
            <a:fill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ct val="0"/>
              </a:spcBef>
              <a:spcAft>
                <a:spcPct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ct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ct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3.xml"/><Relationship Id="rId117" Type="http://schemas.openxmlformats.org/officeDocument/2006/relationships/slideLayout" Target="../slideLayouts/slideLayout234.xml"/><Relationship Id="rId21" Type="http://schemas.openxmlformats.org/officeDocument/2006/relationships/slideLayout" Target="../slideLayouts/slideLayout138.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63" Type="http://schemas.openxmlformats.org/officeDocument/2006/relationships/slideLayout" Target="../slideLayouts/slideLayout180.xml"/><Relationship Id="rId68" Type="http://schemas.openxmlformats.org/officeDocument/2006/relationships/slideLayout" Target="../slideLayouts/slideLayout185.xml"/><Relationship Id="rId84" Type="http://schemas.openxmlformats.org/officeDocument/2006/relationships/slideLayout" Target="../slideLayouts/slideLayout201.xml"/><Relationship Id="rId89" Type="http://schemas.openxmlformats.org/officeDocument/2006/relationships/slideLayout" Target="../slideLayouts/slideLayout206.xml"/><Relationship Id="rId112" Type="http://schemas.openxmlformats.org/officeDocument/2006/relationships/slideLayout" Target="../slideLayouts/slideLayout229.xml"/><Relationship Id="rId16" Type="http://schemas.openxmlformats.org/officeDocument/2006/relationships/slideLayout" Target="../slideLayouts/slideLayout133.xml"/><Relationship Id="rId107" Type="http://schemas.openxmlformats.org/officeDocument/2006/relationships/slideLayout" Target="../slideLayouts/slideLayout224.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3" Type="http://schemas.openxmlformats.org/officeDocument/2006/relationships/slideLayout" Target="../slideLayouts/slideLayout170.xml"/><Relationship Id="rId58" Type="http://schemas.openxmlformats.org/officeDocument/2006/relationships/slideLayout" Target="../slideLayouts/slideLayout175.xml"/><Relationship Id="rId66" Type="http://schemas.openxmlformats.org/officeDocument/2006/relationships/slideLayout" Target="../slideLayouts/slideLayout183.xml"/><Relationship Id="rId74" Type="http://schemas.openxmlformats.org/officeDocument/2006/relationships/slideLayout" Target="../slideLayouts/slideLayout191.xml"/><Relationship Id="rId79" Type="http://schemas.openxmlformats.org/officeDocument/2006/relationships/slideLayout" Target="../slideLayouts/slideLayout196.xml"/><Relationship Id="rId87" Type="http://schemas.openxmlformats.org/officeDocument/2006/relationships/slideLayout" Target="../slideLayouts/slideLayout204.xml"/><Relationship Id="rId102" Type="http://schemas.openxmlformats.org/officeDocument/2006/relationships/slideLayout" Target="../slideLayouts/slideLayout219.xml"/><Relationship Id="rId110" Type="http://schemas.openxmlformats.org/officeDocument/2006/relationships/slideLayout" Target="../slideLayouts/slideLayout227.xml"/><Relationship Id="rId115" Type="http://schemas.openxmlformats.org/officeDocument/2006/relationships/slideLayout" Target="../slideLayouts/slideLayout232.xml"/><Relationship Id="rId5" Type="http://schemas.openxmlformats.org/officeDocument/2006/relationships/slideLayout" Target="../slideLayouts/slideLayout122.xml"/><Relationship Id="rId61" Type="http://schemas.openxmlformats.org/officeDocument/2006/relationships/slideLayout" Target="../slideLayouts/slideLayout178.xml"/><Relationship Id="rId82" Type="http://schemas.openxmlformats.org/officeDocument/2006/relationships/slideLayout" Target="../slideLayouts/slideLayout199.xml"/><Relationship Id="rId90" Type="http://schemas.openxmlformats.org/officeDocument/2006/relationships/slideLayout" Target="../slideLayouts/slideLayout207.xml"/><Relationship Id="rId95" Type="http://schemas.openxmlformats.org/officeDocument/2006/relationships/slideLayout" Target="../slideLayouts/slideLayout212.xml"/><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56" Type="http://schemas.openxmlformats.org/officeDocument/2006/relationships/slideLayout" Target="../slideLayouts/slideLayout173.xml"/><Relationship Id="rId64" Type="http://schemas.openxmlformats.org/officeDocument/2006/relationships/slideLayout" Target="../slideLayouts/slideLayout181.xml"/><Relationship Id="rId69" Type="http://schemas.openxmlformats.org/officeDocument/2006/relationships/slideLayout" Target="../slideLayouts/slideLayout186.xml"/><Relationship Id="rId77" Type="http://schemas.openxmlformats.org/officeDocument/2006/relationships/slideLayout" Target="../slideLayouts/slideLayout194.xml"/><Relationship Id="rId100" Type="http://schemas.openxmlformats.org/officeDocument/2006/relationships/slideLayout" Target="../slideLayouts/slideLayout217.xml"/><Relationship Id="rId105" Type="http://schemas.openxmlformats.org/officeDocument/2006/relationships/slideLayout" Target="../slideLayouts/slideLayout222.xml"/><Relationship Id="rId113" Type="http://schemas.openxmlformats.org/officeDocument/2006/relationships/slideLayout" Target="../slideLayouts/slideLayout230.xml"/><Relationship Id="rId118" Type="http://schemas.openxmlformats.org/officeDocument/2006/relationships/theme" Target="../theme/theme2.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72" Type="http://schemas.openxmlformats.org/officeDocument/2006/relationships/slideLayout" Target="../slideLayouts/slideLayout189.xml"/><Relationship Id="rId80" Type="http://schemas.openxmlformats.org/officeDocument/2006/relationships/slideLayout" Target="../slideLayouts/slideLayout197.xml"/><Relationship Id="rId85" Type="http://schemas.openxmlformats.org/officeDocument/2006/relationships/slideLayout" Target="../slideLayouts/slideLayout202.xml"/><Relationship Id="rId93" Type="http://schemas.openxmlformats.org/officeDocument/2006/relationships/slideLayout" Target="../slideLayouts/slideLayout210.xml"/><Relationship Id="rId98" Type="http://schemas.openxmlformats.org/officeDocument/2006/relationships/slideLayout" Target="../slideLayouts/slideLayout215.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59" Type="http://schemas.openxmlformats.org/officeDocument/2006/relationships/slideLayout" Target="../slideLayouts/slideLayout176.xml"/><Relationship Id="rId67" Type="http://schemas.openxmlformats.org/officeDocument/2006/relationships/slideLayout" Target="../slideLayouts/slideLayout184.xml"/><Relationship Id="rId103" Type="http://schemas.openxmlformats.org/officeDocument/2006/relationships/slideLayout" Target="../slideLayouts/slideLayout220.xml"/><Relationship Id="rId108" Type="http://schemas.openxmlformats.org/officeDocument/2006/relationships/slideLayout" Target="../slideLayouts/slideLayout225.xml"/><Relationship Id="rId116" Type="http://schemas.openxmlformats.org/officeDocument/2006/relationships/slideLayout" Target="../slideLayouts/slideLayout23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54" Type="http://schemas.openxmlformats.org/officeDocument/2006/relationships/slideLayout" Target="../slideLayouts/slideLayout171.xml"/><Relationship Id="rId62" Type="http://schemas.openxmlformats.org/officeDocument/2006/relationships/slideLayout" Target="../slideLayouts/slideLayout179.xml"/><Relationship Id="rId70" Type="http://schemas.openxmlformats.org/officeDocument/2006/relationships/slideLayout" Target="../slideLayouts/slideLayout187.xml"/><Relationship Id="rId75" Type="http://schemas.openxmlformats.org/officeDocument/2006/relationships/slideLayout" Target="../slideLayouts/slideLayout192.xml"/><Relationship Id="rId83" Type="http://schemas.openxmlformats.org/officeDocument/2006/relationships/slideLayout" Target="../slideLayouts/slideLayout200.xml"/><Relationship Id="rId88" Type="http://schemas.openxmlformats.org/officeDocument/2006/relationships/slideLayout" Target="../slideLayouts/slideLayout205.xml"/><Relationship Id="rId91" Type="http://schemas.openxmlformats.org/officeDocument/2006/relationships/slideLayout" Target="../slideLayouts/slideLayout208.xml"/><Relationship Id="rId96" Type="http://schemas.openxmlformats.org/officeDocument/2006/relationships/slideLayout" Target="../slideLayouts/slideLayout213.xml"/><Relationship Id="rId111" Type="http://schemas.openxmlformats.org/officeDocument/2006/relationships/slideLayout" Target="../slideLayouts/slideLayout228.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slideLayout" Target="../slideLayouts/slideLayout166.xml"/><Relationship Id="rId57" Type="http://schemas.openxmlformats.org/officeDocument/2006/relationships/slideLayout" Target="../slideLayouts/slideLayout174.xml"/><Relationship Id="rId106" Type="http://schemas.openxmlformats.org/officeDocument/2006/relationships/slideLayout" Target="../slideLayouts/slideLayout223.xml"/><Relationship Id="rId114" Type="http://schemas.openxmlformats.org/officeDocument/2006/relationships/slideLayout" Target="../slideLayouts/slideLayout231.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slideLayout" Target="../slideLayouts/slideLayout177.xml"/><Relationship Id="rId65" Type="http://schemas.openxmlformats.org/officeDocument/2006/relationships/slideLayout" Target="../slideLayouts/slideLayout182.xml"/><Relationship Id="rId73" Type="http://schemas.openxmlformats.org/officeDocument/2006/relationships/slideLayout" Target="../slideLayouts/slideLayout190.xml"/><Relationship Id="rId78" Type="http://schemas.openxmlformats.org/officeDocument/2006/relationships/slideLayout" Target="../slideLayouts/slideLayout195.xml"/><Relationship Id="rId81" Type="http://schemas.openxmlformats.org/officeDocument/2006/relationships/slideLayout" Target="../slideLayouts/slideLayout198.xml"/><Relationship Id="rId86" Type="http://schemas.openxmlformats.org/officeDocument/2006/relationships/slideLayout" Target="../slideLayouts/slideLayout203.xml"/><Relationship Id="rId94" Type="http://schemas.openxmlformats.org/officeDocument/2006/relationships/slideLayout" Target="../slideLayouts/slideLayout211.xml"/><Relationship Id="rId99" Type="http://schemas.openxmlformats.org/officeDocument/2006/relationships/slideLayout" Target="../slideLayouts/slideLayout216.xml"/><Relationship Id="rId101" Type="http://schemas.openxmlformats.org/officeDocument/2006/relationships/slideLayout" Target="../slideLayouts/slideLayout21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9" Type="http://schemas.openxmlformats.org/officeDocument/2006/relationships/slideLayout" Target="../slideLayouts/slideLayout156.xml"/><Relationship Id="rId109" Type="http://schemas.openxmlformats.org/officeDocument/2006/relationships/slideLayout" Target="../slideLayouts/slideLayout226.xml"/><Relationship Id="rId34" Type="http://schemas.openxmlformats.org/officeDocument/2006/relationships/slideLayout" Target="../slideLayouts/slideLayout151.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6" Type="http://schemas.openxmlformats.org/officeDocument/2006/relationships/slideLayout" Target="../slideLayouts/slideLayout193.xml"/><Relationship Id="rId97" Type="http://schemas.openxmlformats.org/officeDocument/2006/relationships/slideLayout" Target="../slideLayouts/slideLayout214.xml"/><Relationship Id="rId104" Type="http://schemas.openxmlformats.org/officeDocument/2006/relationships/slideLayout" Target="../slideLayouts/slideLayout221.xml"/><Relationship Id="rId7" Type="http://schemas.openxmlformats.org/officeDocument/2006/relationships/slideLayout" Target="../slideLayouts/slideLayout124.xml"/><Relationship Id="rId71" Type="http://schemas.openxmlformats.org/officeDocument/2006/relationships/slideLayout" Target="../slideLayouts/slideLayout188.xml"/><Relationship Id="rId92" Type="http://schemas.openxmlformats.org/officeDocument/2006/relationships/slideLayout" Target="../slideLayouts/slideLayout209.xml"/><Relationship Id="rId2" Type="http://schemas.openxmlformats.org/officeDocument/2006/relationships/slideLayout" Target="../slideLayouts/slideLayout119.xml"/><Relationship Id="rId29" Type="http://schemas.openxmlformats.org/officeDocument/2006/relationships/slideLayout" Target="../slideLayouts/slideLayout1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8.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3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0.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38.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20.xml"/></Relationships>
</file>

<file path=ppt/slides/_rels/slide5.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notesSlide" Target="../notesSlides/notesSlide5.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slideLayout" Target="../slideLayouts/slideLayout70.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6.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38.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custDataLst>
              <p:tags r:id="rId2"/>
            </p:custDataLst>
          </p:nvPr>
        </p:nvSpPr>
        <p:spPr>
          <a:xfrm>
            <a:off x="261255" y="1943101"/>
            <a:ext cx="3689422" cy="940776"/>
          </a:xfrm>
          <a:prstGeom prst="rect">
            <a:avLst/>
          </a:prstGeom>
          <a:noFill/>
          <a:ln>
            <a:noFill/>
          </a:ln>
        </p:spPr>
        <p:txBody>
          <a:bodyPr spcFirstLastPara="1" wrap="square" lIns="91425" tIns="45700" rIns="91425" bIns="45700" anchor="t" anchorCtr="0">
            <a:noAutofit/>
          </a:bodyPr>
          <a:lstStyle/>
          <a:p>
            <a:pPr marL="0" lvl="0" indent="0"/>
            <a:r>
              <a:rPr lang="en-US" dirty="0"/>
              <a:t>“E-commerce Web Application”</a:t>
            </a:r>
            <a:endParaRPr dirty="0"/>
          </a:p>
        </p:txBody>
      </p:sp>
      <p:sp>
        <p:nvSpPr>
          <p:cNvPr id="3656" name="Google Shape;3656;p209"/>
          <p:cNvSpPr txBox="1">
            <a:spLocks noGrp="1"/>
          </p:cNvSpPr>
          <p:nvPr>
            <p:ph type="body" idx="1"/>
            <p:custDataLst>
              <p:tags r:id="rId3"/>
            </p:custDataLst>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r>
              <a:rPr lang="en-US"/>
              <a:t>Task - 4</a:t>
            </a:r>
            <a:endParaRPr/>
          </a:p>
        </p:txBody>
      </p:sp>
      <p:pic>
        <p:nvPicPr>
          <p:cNvPr id="3657" name="Google Shape;3657;p209"/>
          <p:cNvPicPr preferRelativeResize="0"/>
          <p:nvPr>
            <p:custDataLst>
              <p:tags r:id="rId4"/>
            </p:custDataLst>
          </p:nvPr>
        </p:nvPicPr>
        <p:blipFill>
          <a:blip r:embed="rId7">
            <a:alphaModFix/>
          </a:blip>
          <a:srcRect l="-43430" t="2430" r="43429" b="-2428"/>
          <a:stretch>
            <a:fillRect/>
          </a:stretch>
        </p:blipFill>
        <p:spPr>
          <a:xfrm>
            <a:off x="-1397977" y="2883876"/>
            <a:ext cx="9144000" cy="2453054"/>
          </a:xfrm>
          <a:prstGeom prst="rect">
            <a:avLst/>
          </a:prstGeom>
          <a:noFill/>
          <a:ln>
            <a:noFill/>
          </a:ln>
        </p:spPr>
      </p:pic>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custDataLst>
              <p:tags r:id="rId2"/>
            </p:custDataLst>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lvl="0"/>
            <a:r>
              <a:rPr lang="en-US" sz="2000" dirty="0"/>
              <a:t>E-commerce Web </a:t>
            </a:r>
            <a:r>
              <a:rPr lang="en-US" sz="2000" dirty="0" smtClean="0"/>
              <a:t>Application:</a:t>
            </a:r>
            <a:endParaRPr sz="1829" dirty="0">
              <a:solidFill>
                <a:schemeClr val="lt2"/>
              </a:solidFill>
              <a:latin typeface="EB Garamond"/>
              <a:ea typeface="EB Garamond"/>
              <a:cs typeface="EB Garamond"/>
              <a:sym typeface="EB Garamond"/>
            </a:endParaRPr>
          </a:p>
        </p:txBody>
      </p:sp>
      <p:sp>
        <p:nvSpPr>
          <p:cNvPr id="3663" name="Google Shape;3663;p210"/>
          <p:cNvSpPr txBox="1">
            <a:spLocks noGrp="1"/>
          </p:cNvSpPr>
          <p:nvPr>
            <p:ph type="body" idx="1"/>
            <p:custDataLst>
              <p:tags r:id="rId3"/>
            </p:custDataLst>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285750" lvl="0" indent="-285750">
              <a:buFont typeface="EB Garamond Medium"/>
              <a:buChar char="▪"/>
            </a:pPr>
            <a:r>
              <a:rPr lang="en-US" dirty="0"/>
              <a:t>An ecommerce app allows users to shop online, browse product catalogs, create wish lists, add items to a cart, and complete purchases. It also provides payment processing, shipping, and order management capabilities.</a:t>
            </a:r>
            <a:endParaRPr dirty="0">
              <a:latin typeface="EB Garamond Medium"/>
              <a:ea typeface="EB Garamond Medium"/>
              <a:cs typeface="EB Garamond Medium"/>
              <a:sym typeface="EB Garamond Medium"/>
            </a:endParaRPr>
          </a:p>
        </p:txBody>
      </p:sp>
      <p:pic>
        <p:nvPicPr>
          <p:cNvPr id="3664" name="Google Shape;3664;p210"/>
          <p:cNvPicPr preferRelativeResize="0"/>
          <p:nvPr>
            <p:custDataLst>
              <p:tags r:id="rId4"/>
            </p:custDataLst>
          </p:nvPr>
        </p:nvPicPr>
        <p:blipFill>
          <a:blip r:embed="rId7">
            <a:alphaModFix/>
          </a:blip>
          <a:stretch>
            <a:fillRect/>
          </a:stretch>
        </p:blipFill>
        <p:spPr>
          <a:xfrm>
            <a:off x="4267275" y="242113"/>
            <a:ext cx="9144000" cy="5143500"/>
          </a:xfrm>
          <a:prstGeom prst="rect">
            <a:avLst/>
          </a:prstGeom>
          <a:noFill/>
          <a:ln>
            <a:noFill/>
          </a:ln>
        </p:spPr>
      </p:pic>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8"/>
        <p:cNvGrpSpPr/>
        <p:nvPr/>
      </p:nvGrpSpPr>
      <p:grpSpPr>
        <a:xfrm>
          <a:off x="0" y="0"/>
          <a:ext cx="0" cy="0"/>
          <a:chOff x="0" y="0"/>
          <a:chExt cx="0" cy="0"/>
        </a:xfrm>
      </p:grpSpPr>
      <p:sp>
        <p:nvSpPr>
          <p:cNvPr id="3669" name="Google Shape;3669;g1f5d965ad35_0_1833"/>
          <p:cNvSpPr txBox="1">
            <a:spLocks noGrp="1"/>
          </p:cNvSpPr>
          <p:nvPr>
            <p:ph type="body" idx="1"/>
            <p:custDataLst>
              <p:tags r:id="rId2"/>
            </p:custDataLst>
          </p:nvPr>
        </p:nvSpPr>
        <p:spPr>
          <a:xfrm>
            <a:off x="445775" y="615099"/>
            <a:ext cx="6891900" cy="21261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ct val="0"/>
              </a:spcBef>
              <a:spcAft>
                <a:spcPct val="0"/>
              </a:spcAft>
              <a:buClr>
                <a:schemeClr val="dk1"/>
              </a:buClr>
              <a:buSzPts val="1100"/>
              <a:buFont typeface="Arial"/>
              <a:buNone/>
            </a:pPr>
            <a:r>
              <a:rPr lang="en-US" sz="1200">
                <a:solidFill>
                  <a:srgbClr val="0B5394"/>
                </a:solidFill>
                <a:latin typeface="Montserrat ExtraBold"/>
                <a:ea typeface="Montserrat ExtraBold"/>
                <a:cs typeface="Montserrat ExtraBold"/>
                <a:sym typeface="Montserrat ExtraBold"/>
              </a:rPr>
              <a:t>Integrate the APIs to frontend to ensure the dynamic feature of website</a:t>
            </a:r>
            <a:endParaRPr sz="1200">
              <a:solidFill>
                <a:srgbClr val="0B5394"/>
              </a:solidFill>
              <a:latin typeface="Montserrat ExtraBold"/>
              <a:ea typeface="Montserrat ExtraBold"/>
              <a:cs typeface="Montserrat ExtraBold"/>
              <a:sym typeface="Montserrat ExtraBold"/>
            </a:endParaRPr>
          </a:p>
          <a:p>
            <a:pPr marL="0" lvl="0" indent="0" algn="l" rtl="0">
              <a:lnSpc>
                <a:spcPct val="107916"/>
              </a:lnSpc>
              <a:spcBef>
                <a:spcPct val="0"/>
              </a:spcBef>
              <a:spcAft>
                <a:spcPct val="0"/>
              </a:spcAft>
              <a:buClr>
                <a:schemeClr val="dk1"/>
              </a:buClr>
              <a:buSzPts val="1100"/>
              <a:buFont typeface="Arial"/>
              <a:buNone/>
            </a:pPr>
            <a:endParaRPr sz="1100">
              <a:solidFill>
                <a:schemeClr val="dk1"/>
              </a:solidFill>
              <a:latin typeface="Calibri"/>
              <a:ea typeface="Calibri"/>
              <a:cs typeface="Calibri"/>
              <a:sym typeface="Calibri"/>
            </a:endParaRPr>
          </a:p>
          <a:p>
            <a:pPr marL="457200" lvl="0" indent="-317500" algn="l" rtl="0">
              <a:lnSpc>
                <a:spcPct val="107916"/>
              </a:lnSpc>
              <a:spcBef>
                <a:spcPct val="0"/>
              </a:spcBef>
              <a:spcAft>
                <a:spcPct val="0"/>
              </a:spcAft>
              <a:buClr>
                <a:schemeClr val="dk1"/>
              </a:buClr>
              <a:buSzPts val="1400"/>
              <a:buFont typeface="EB Garamond"/>
              <a:buChar char="●"/>
            </a:pPr>
            <a:r>
              <a:rPr lang="en-US">
                <a:solidFill>
                  <a:schemeClr val="dk1"/>
                </a:solidFill>
                <a:latin typeface="EB Garamond"/>
                <a:ea typeface="EB Garamond"/>
                <a:cs typeface="EB Garamond"/>
                <a:sym typeface="EB Garamond"/>
              </a:rPr>
              <a:t>Point base api to the severs base url </a:t>
            </a:r>
            <a:endParaRPr>
              <a:solidFill>
                <a:schemeClr val="dk1"/>
              </a:solidFill>
              <a:latin typeface="EB Garamond"/>
              <a:ea typeface="EB Garamond"/>
              <a:cs typeface="EB Garamond"/>
              <a:sym typeface="EB Garamond"/>
            </a:endParaRPr>
          </a:p>
          <a:p>
            <a:pPr marL="457200" lvl="0" indent="-317500" algn="l" rtl="0">
              <a:lnSpc>
                <a:spcPct val="107916"/>
              </a:lnSpc>
              <a:spcBef>
                <a:spcPct val="0"/>
              </a:spcBef>
              <a:spcAft>
                <a:spcPct val="0"/>
              </a:spcAft>
              <a:buClr>
                <a:schemeClr val="dk1"/>
              </a:buClr>
              <a:buSzPts val="1400"/>
              <a:buFont typeface="EB Garamond"/>
              <a:buChar char="●"/>
            </a:pPr>
            <a:r>
              <a:rPr lang="en-US">
                <a:solidFill>
                  <a:schemeClr val="dk1"/>
                </a:solidFill>
                <a:latin typeface="EB Garamond"/>
                <a:ea typeface="EB Garamond"/>
                <a:cs typeface="EB Garamond"/>
                <a:sym typeface="EB Garamond"/>
              </a:rPr>
              <a:t>Design api calls for each element </a:t>
            </a:r>
            <a:endParaRPr>
              <a:solidFill>
                <a:schemeClr val="dk1"/>
              </a:solidFill>
              <a:latin typeface="EB Garamond"/>
              <a:ea typeface="EB Garamond"/>
              <a:cs typeface="EB Garamond"/>
              <a:sym typeface="EB Garamond"/>
            </a:endParaRPr>
          </a:p>
          <a:p>
            <a:pPr marL="457200" lvl="0" indent="-317500" algn="l" rtl="0">
              <a:lnSpc>
                <a:spcPct val="107916"/>
              </a:lnSpc>
              <a:spcBef>
                <a:spcPct val="0"/>
              </a:spcBef>
              <a:spcAft>
                <a:spcPct val="0"/>
              </a:spcAft>
              <a:buClr>
                <a:schemeClr val="dk1"/>
              </a:buClr>
              <a:buSzPts val="1400"/>
              <a:buFont typeface="EB Garamond"/>
              <a:buChar char="●"/>
            </a:pPr>
            <a:r>
              <a:rPr lang="en-US">
                <a:solidFill>
                  <a:schemeClr val="dk1"/>
                </a:solidFill>
                <a:latin typeface="EB Garamond"/>
                <a:ea typeface="EB Garamond"/>
                <a:cs typeface="EB Garamond"/>
                <a:sym typeface="EB Garamond"/>
              </a:rPr>
              <a:t>Handle errors in the output</a:t>
            </a:r>
            <a:endParaRPr>
              <a:solidFill>
                <a:schemeClr val="dk1"/>
              </a:solidFill>
              <a:latin typeface="EB Garamond"/>
              <a:ea typeface="EB Garamond"/>
              <a:cs typeface="EB Garamond"/>
              <a:sym typeface="EB Garamond"/>
            </a:endParaRPr>
          </a:p>
          <a:p>
            <a:pPr marL="457200" lvl="0" indent="-317500" algn="l" rtl="0">
              <a:lnSpc>
                <a:spcPct val="107916"/>
              </a:lnSpc>
              <a:spcBef>
                <a:spcPct val="0"/>
              </a:spcBef>
              <a:spcAft>
                <a:spcPct val="0"/>
              </a:spcAft>
              <a:buClr>
                <a:schemeClr val="dk1"/>
              </a:buClr>
              <a:buSzPts val="1400"/>
              <a:buFont typeface="EB Garamond"/>
              <a:buChar char="●"/>
            </a:pPr>
            <a:r>
              <a:rPr lang="en-US">
                <a:solidFill>
                  <a:schemeClr val="dk1"/>
                </a:solidFill>
                <a:latin typeface="EB Garamond"/>
                <a:ea typeface="EB Garamond"/>
                <a:cs typeface="EB Garamond"/>
                <a:sym typeface="EB Garamond"/>
              </a:rPr>
              <a:t>Render output of apis to different low level components</a:t>
            </a:r>
            <a:endParaRPr>
              <a:solidFill>
                <a:schemeClr val="dk1"/>
              </a:solidFill>
              <a:latin typeface="EB Garamond"/>
              <a:ea typeface="EB Garamond"/>
              <a:cs typeface="EB Garamond"/>
              <a:sym typeface="EB Garamond"/>
            </a:endParaRPr>
          </a:p>
          <a:p>
            <a:pPr marL="457200" lvl="0" indent="-317500" algn="l" rtl="0">
              <a:lnSpc>
                <a:spcPct val="107916"/>
              </a:lnSpc>
              <a:spcBef>
                <a:spcPct val="0"/>
              </a:spcBef>
              <a:spcAft>
                <a:spcPct val="0"/>
              </a:spcAft>
              <a:buClr>
                <a:schemeClr val="dk1"/>
              </a:buClr>
              <a:buSzPts val="1400"/>
              <a:buFont typeface="EB Garamond"/>
              <a:buChar char="●"/>
            </a:pPr>
            <a:r>
              <a:rPr lang="en-US">
                <a:solidFill>
                  <a:schemeClr val="dk1"/>
                </a:solidFill>
                <a:latin typeface="EB Garamond"/>
                <a:ea typeface="EB Garamond"/>
                <a:cs typeface="EB Garamond"/>
                <a:sym typeface="EB Garamond"/>
              </a:rPr>
              <a:t>Secure content of post apis</a:t>
            </a:r>
            <a:endParaRPr>
              <a:latin typeface="EB Garamond"/>
              <a:ea typeface="EB Garamond"/>
              <a:cs typeface="EB Garamond"/>
              <a:sym typeface="EB Garamond"/>
            </a:endParaRPr>
          </a:p>
        </p:txBody>
      </p:sp>
      <p:sp>
        <p:nvSpPr>
          <p:cNvPr id="3670" name="Google Shape;3670;g1f5d965ad35_0_1833"/>
          <p:cNvSpPr txBox="1"/>
          <p:nvPr>
            <p:custDataLst>
              <p:tags r:id="rId3"/>
            </p:custDataLst>
          </p:nvPr>
        </p:nvSpPr>
        <p:spPr>
          <a:xfrm>
            <a:off x="445773" y="237125"/>
            <a:ext cx="41841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sz="1800" i="0" u="none" strike="noStrike" cap="none">
                <a:solidFill>
                  <a:srgbClr val="0B5394"/>
                </a:solidFill>
                <a:latin typeface="EB Garamond ExtraBold"/>
                <a:ea typeface="EB Garamond ExtraBold"/>
                <a:cs typeface="EB Garamond ExtraBold"/>
                <a:sym typeface="EB Garamond ExtraBold"/>
              </a:rPr>
              <a:t>Task 4 :: </a:t>
            </a:r>
            <a:r>
              <a:rPr lang="en-US" sz="1800">
                <a:solidFill>
                  <a:srgbClr val="0B5394"/>
                </a:solidFill>
                <a:latin typeface="EB Garamond ExtraBold"/>
                <a:ea typeface="EB Garamond ExtraBold"/>
                <a:cs typeface="EB Garamond ExtraBold"/>
                <a:sym typeface="EB Garamond ExtraBold"/>
              </a:rPr>
              <a:t>Dynamic Frontend</a:t>
            </a:r>
            <a:endParaRPr sz="1800">
              <a:solidFill>
                <a:srgbClr val="0B5394"/>
              </a:solidFill>
              <a:latin typeface="EB Garamond ExtraBold"/>
              <a:ea typeface="EB Garamond ExtraBold"/>
              <a:cs typeface="EB Garamond ExtraBold"/>
              <a:sym typeface="EB Garamond ExtraBold"/>
            </a:endParaRPr>
          </a:p>
        </p:txBody>
      </p:sp>
      <p:sp>
        <p:nvSpPr>
          <p:cNvPr id="3671" name="Google Shape;3671;g1f5d965ad35_0_1833"/>
          <p:cNvSpPr txBox="1"/>
          <p:nvPr>
            <p:custDataLst>
              <p:tags r:id="rId4"/>
            </p:custDataLst>
          </p:nvPr>
        </p:nvSpPr>
        <p:spPr>
          <a:xfrm>
            <a:off x="489450" y="2703613"/>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i="0" u="none" strike="noStrike" cap="none">
                <a:solidFill>
                  <a:srgbClr val="000000"/>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2" name="Google Shape;3672;g1f5d965ad35_0_1833"/>
          <p:cNvSpPr txBox="1"/>
          <p:nvPr>
            <p:custDataLst>
              <p:tags r:id="rId5"/>
            </p:custDataLst>
          </p:nvPr>
        </p:nvSpPr>
        <p:spPr>
          <a:xfrm>
            <a:off x="489450" y="2385028"/>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sz="1200" i="0" u="none" strike="noStrike" cap="none">
                <a:solidFill>
                  <a:srgbClr val="0B5394"/>
                </a:solidFill>
                <a:latin typeface="Montserrat ExtraBold"/>
                <a:ea typeface="Montserrat ExtraBold"/>
                <a:cs typeface="Montserrat ExtraBold"/>
                <a:sym typeface="Montserrat ExtraBold"/>
              </a:rPr>
              <a:t>Evaluation Metric:</a:t>
            </a:r>
            <a:endParaRPr sz="1200" i="0" u="none" strike="noStrike" cap="none">
              <a:solidFill>
                <a:srgbClr val="0B5394"/>
              </a:solidFill>
              <a:latin typeface="Montserrat ExtraBold"/>
              <a:ea typeface="Montserrat ExtraBold"/>
              <a:cs typeface="Montserrat ExtraBold"/>
              <a:sym typeface="Montserrat ExtraBold"/>
            </a:endParaRPr>
          </a:p>
        </p:txBody>
      </p:sp>
      <p:sp>
        <p:nvSpPr>
          <p:cNvPr id="3673" name="Google Shape;3673;g1f5d965ad35_0_1833"/>
          <p:cNvSpPr txBox="1"/>
          <p:nvPr>
            <p:custDataLst>
              <p:tags r:id="rId6"/>
            </p:custDataLst>
          </p:nvPr>
        </p:nvSpPr>
        <p:spPr>
          <a:xfrm>
            <a:off x="489450" y="3641971"/>
            <a:ext cx="7048500" cy="953100"/>
          </a:xfrm>
          <a:prstGeom prst="rect">
            <a:avLst/>
          </a:prstGeom>
          <a:noFill/>
          <a:ln>
            <a:noFill/>
          </a:ln>
        </p:spPr>
        <p:txBody>
          <a:bodyPr spcFirstLastPara="1" wrap="square" lIns="91425" tIns="45700" rIns="91425" bIns="45700" anchor="t" anchorCtr="0">
            <a:noAutofit/>
          </a:bodyPr>
          <a:lstStyle/>
          <a:p>
            <a:pPr marL="171450" lvl="0" indent="-171450" algn="l" rtl="0">
              <a:spcBef>
                <a:spcPct val="0"/>
              </a:spcBef>
              <a:spcAft>
                <a:spcPct val="0"/>
              </a:spcAft>
              <a:buSzPts val="1100"/>
              <a:buFont typeface="EB Garamond"/>
              <a:buChar char="▪"/>
            </a:pPr>
            <a:r>
              <a:rPr lang="en-US" sz="1100">
                <a:latin typeface="EB Garamond"/>
                <a:ea typeface="EB Garamond"/>
                <a:cs typeface="EB Garamond"/>
                <a:sym typeface="EB Garamond"/>
              </a:rPr>
              <a:t>Developing complicated UI using HTML components</a:t>
            </a:r>
            <a:endParaRPr>
              <a:latin typeface="EB Garamond"/>
              <a:ea typeface="EB Garamond"/>
              <a:cs typeface="EB Garamond"/>
              <a:sym typeface="EB Garamond"/>
            </a:endParaRPr>
          </a:p>
          <a:p>
            <a:pPr marL="171450" lvl="0" indent="-171450" algn="l" rtl="0">
              <a:spcBef>
                <a:spcPct val="0"/>
              </a:spcBef>
              <a:spcAft>
                <a:spcPct val="0"/>
              </a:spcAft>
              <a:buSzPts val="1100"/>
              <a:buFont typeface="EB Garamond"/>
              <a:buChar char="▪"/>
            </a:pPr>
            <a:r>
              <a:rPr lang="en-US" sz="1100">
                <a:latin typeface="EB Garamond"/>
                <a:ea typeface="EB Garamond"/>
                <a:cs typeface="EB Garamond"/>
                <a:sym typeface="EB Garamond"/>
              </a:rPr>
              <a:t>Using props drilling and context to pass variables</a:t>
            </a:r>
            <a:endParaRPr>
              <a:latin typeface="EB Garamond"/>
              <a:ea typeface="EB Garamond"/>
              <a:cs typeface="EB Garamond"/>
              <a:sym typeface="EB Garamond"/>
            </a:endParaRPr>
          </a:p>
          <a:p>
            <a:pPr marL="171450" lvl="0" indent="-171450" algn="l" rtl="0">
              <a:spcBef>
                <a:spcPct val="0"/>
              </a:spcBef>
              <a:spcAft>
                <a:spcPct val="0"/>
              </a:spcAft>
              <a:buSzPts val="1100"/>
              <a:buFont typeface="EB Garamond"/>
              <a:buChar char="▪"/>
            </a:pPr>
            <a:r>
              <a:rPr lang="en-US" sz="1100">
                <a:latin typeface="EB Garamond"/>
                <a:ea typeface="EB Garamond"/>
                <a:cs typeface="EB Garamond"/>
                <a:sym typeface="EB Garamond"/>
              </a:rPr>
              <a:t>Getting familiar with different type of api calls</a:t>
            </a:r>
            <a:endParaRPr>
              <a:latin typeface="EB Garamond"/>
              <a:ea typeface="EB Garamond"/>
              <a:cs typeface="EB Garamond"/>
              <a:sym typeface="EB Garamond"/>
            </a:endParaRPr>
          </a:p>
          <a:p>
            <a:pPr marL="171450" lvl="0" indent="-171450" algn="l" rtl="0">
              <a:spcBef>
                <a:spcPct val="0"/>
              </a:spcBef>
              <a:spcAft>
                <a:spcPct val="0"/>
              </a:spcAft>
              <a:buSzPts val="1100"/>
              <a:buFont typeface="EB Garamond"/>
              <a:buChar char="▪"/>
            </a:pPr>
            <a:r>
              <a:rPr lang="en-US" sz="1100">
                <a:latin typeface="EB Garamond"/>
                <a:ea typeface="EB Garamond"/>
                <a:cs typeface="EB Garamond"/>
                <a:sym typeface="EB Garamond"/>
              </a:rPr>
              <a:t>Handling different input data</a:t>
            </a:r>
            <a:endParaRPr sz="1100">
              <a:latin typeface="EB Garamond"/>
              <a:ea typeface="EB Garamond"/>
              <a:cs typeface="EB Garamond"/>
              <a:sym typeface="EB Garamond"/>
            </a:endParaRPr>
          </a:p>
        </p:txBody>
      </p:sp>
      <p:sp>
        <p:nvSpPr>
          <p:cNvPr id="3674" name="Google Shape;3674;g1f5d965ad35_0_1833"/>
          <p:cNvSpPr txBox="1"/>
          <p:nvPr>
            <p:custDataLst>
              <p:tags r:id="rId7"/>
            </p:custDataLst>
          </p:nvPr>
        </p:nvSpPr>
        <p:spPr>
          <a:xfrm>
            <a:off x="445780" y="32457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None/>
            </a:pPr>
            <a:r>
              <a:rPr lang="en-US" sz="1800" b="1" i="0" u="none" strike="noStrike" cap="none">
                <a:solidFill>
                  <a:srgbClr val="C88C32"/>
                </a:solidFill>
                <a:latin typeface="EB Garamond"/>
                <a:ea typeface="EB Garamond"/>
                <a:cs typeface="EB Garamond"/>
                <a:sym typeface="EB Garamond"/>
              </a:rPr>
              <a:t>Learning outcome</a:t>
            </a:r>
            <a:endParaRPr sz="1800" b="1">
              <a:latin typeface="EB Garamond"/>
              <a:ea typeface="EB Garamond"/>
              <a:cs typeface="EB Garamond"/>
              <a:sym typeface="EB Garamond"/>
            </a:endParaRP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8"/>
        <p:cNvGrpSpPr/>
        <p:nvPr/>
      </p:nvGrpSpPr>
      <p:grpSpPr>
        <a:xfrm>
          <a:off x="0" y="0"/>
          <a:ext cx="0" cy="0"/>
          <a:chOff x="0" y="0"/>
          <a:chExt cx="0" cy="0"/>
        </a:xfrm>
      </p:grpSpPr>
      <p:sp>
        <p:nvSpPr>
          <p:cNvPr id="3679" name="Google Shape;3679;g2139e008f02_0_0"/>
          <p:cNvSpPr txBox="1"/>
          <p:nvPr>
            <p:custDataLst>
              <p:tags r:id="rId2"/>
            </p:custDataLst>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0" name="Google Shape;3680;g2139e008f02_0_0"/>
          <p:cNvPicPr preferRelativeResize="0"/>
          <p:nvPr>
            <p:custDataLst>
              <p:tags r:id="rId3"/>
            </p:custDataLst>
          </p:nvPr>
        </p:nvPicPr>
        <p:blipFill>
          <a:blip r:embed="rId7">
            <a:alphaModFix/>
          </a:blip>
          <a:srcRect l="-65210" t="3320" r="65210" b="-3320"/>
          <a:stretch>
            <a:fillRect/>
          </a:stretch>
        </p:blipFill>
        <p:spPr>
          <a:xfrm>
            <a:off x="-1353702" y="105508"/>
            <a:ext cx="10732827" cy="5715000"/>
          </a:xfrm>
          <a:prstGeom prst="rect">
            <a:avLst/>
          </a:prstGeom>
          <a:noFill/>
          <a:ln>
            <a:noFill/>
          </a:ln>
        </p:spPr>
      </p:pic>
      <p:sp>
        <p:nvSpPr>
          <p:cNvPr id="3681" name="Google Shape;3681;g2139e008f02_0_0"/>
          <p:cNvSpPr txBox="1"/>
          <p:nvPr>
            <p:custDataLst>
              <p:tags r:id="rId4"/>
            </p:custDataLst>
          </p:nvPr>
        </p:nvSpPr>
        <p:spPr>
          <a:xfrm>
            <a:off x="546804" y="2802490"/>
            <a:ext cx="2629800" cy="2561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ct val="0"/>
              </a:spcBef>
              <a:spcAft>
                <a:spcPct val="0"/>
              </a:spcAft>
              <a:buClr>
                <a:srgbClr val="000000"/>
              </a:buClr>
              <a:buSzPts val="1800"/>
              <a:buFont typeface="Arial"/>
              <a:buNone/>
            </a:pPr>
            <a:r>
              <a:rPr lang="en-US" sz="1800" b="1" i="0" u="none" strike="noStrike" cap="none" dirty="0">
                <a:solidFill>
                  <a:schemeClr val="lt2"/>
                </a:solidFill>
                <a:latin typeface="EB Garamond"/>
                <a:ea typeface="EB Garamond"/>
                <a:cs typeface="EB Garamond"/>
                <a:sym typeface="EB Garamond"/>
              </a:rPr>
              <a:t>Summary of your task</a:t>
            </a:r>
            <a:endParaRPr sz="1800" b="1" i="0" u="none" strike="noStrike" cap="none" dirty="0">
              <a:solidFill>
                <a:schemeClr val="lt2"/>
              </a:solidFill>
              <a:latin typeface="EB Garamond"/>
              <a:ea typeface="EB Garamond"/>
              <a:cs typeface="EB Garamond"/>
              <a:sym typeface="EB Garamond"/>
            </a:endParaRPr>
          </a:p>
        </p:txBody>
      </p:sp>
      <p:sp>
        <p:nvSpPr>
          <p:cNvPr id="2" name="Rectangle 1"/>
          <p:cNvSpPr/>
          <p:nvPr/>
        </p:nvSpPr>
        <p:spPr>
          <a:xfrm>
            <a:off x="1512277" y="555721"/>
            <a:ext cx="6805245" cy="2246769"/>
          </a:xfrm>
          <a:prstGeom prst="rect">
            <a:avLst/>
          </a:prstGeom>
        </p:spPr>
        <p:txBody>
          <a:bodyPr wrap="square">
            <a:spAutoFit/>
          </a:bodyPr>
          <a:lstStyle/>
          <a:p>
            <a:pPr>
              <a:buFont typeface="Wingdings" pitchFamily="2" charset="2"/>
              <a:buChar char="q"/>
            </a:pPr>
            <a:r>
              <a:rPr lang="en-US" dirty="0"/>
              <a:t>Setting up a React project with tools like Create React App.</a:t>
            </a:r>
          </a:p>
          <a:p>
            <a:pPr>
              <a:buFont typeface="Wingdings" pitchFamily="2" charset="2"/>
              <a:buChar char="q"/>
            </a:pPr>
            <a:r>
              <a:rPr lang="en-US" dirty="0"/>
              <a:t>   Designing responsive and user-friendly UI components for product listings, cart, and checkout.</a:t>
            </a:r>
          </a:p>
          <a:p>
            <a:pPr lvl="3">
              <a:buFont typeface="Wingdings" pitchFamily="2" charset="2"/>
              <a:buChar char="q"/>
            </a:pPr>
            <a:r>
              <a:rPr lang="en-US" dirty="0"/>
              <a:t>   Integrating APIs to fetch product data and manage user accounts.</a:t>
            </a:r>
          </a:p>
          <a:p>
            <a:pPr lvl="3">
              <a:buFont typeface="Wingdings" pitchFamily="2" charset="2"/>
              <a:buChar char="q"/>
            </a:pPr>
            <a:r>
              <a:rPr lang="en-US" dirty="0"/>
              <a:t>   Implementing routing for different pages like product details and shopping cart.</a:t>
            </a:r>
          </a:p>
          <a:p>
            <a:pPr lvl="3">
              <a:buFont typeface="Wingdings" pitchFamily="2" charset="2"/>
              <a:buChar char="q"/>
            </a:pPr>
            <a:r>
              <a:rPr lang="en-US" dirty="0"/>
              <a:t>   Adding state management to handle user interactions and data updates.</a:t>
            </a:r>
          </a:p>
          <a:p>
            <a:pPr lvl="3">
              <a:buFont typeface="Wingdings" pitchFamily="2" charset="2"/>
              <a:buChar char="q"/>
            </a:pPr>
            <a:r>
              <a:rPr lang="en-US" dirty="0"/>
              <a:t>   Enhancing the user experience with features like search, filtering, and product reviews.</a:t>
            </a:r>
          </a:p>
          <a:p>
            <a:pPr lvl="3">
              <a:buFont typeface="Wingdings" pitchFamily="2" charset="2"/>
              <a:buChar char="q"/>
            </a:pPr>
            <a:r>
              <a:rPr lang="en-US" dirty="0"/>
              <a:t>   Ensuring responsive design and optimizing performance for a seamless shopping experience.</a:t>
            </a:r>
          </a:p>
        </p:txBody>
      </p:sp>
      <p:sp>
        <p:nvSpPr>
          <p:cNvPr id="3" name="Rectangle 2"/>
          <p:cNvSpPr/>
          <p:nvPr/>
        </p:nvSpPr>
        <p:spPr>
          <a:xfrm>
            <a:off x="1652954" y="3101428"/>
            <a:ext cx="7411916" cy="1169551"/>
          </a:xfrm>
          <a:prstGeom prst="rect">
            <a:avLst/>
          </a:prstGeom>
        </p:spPr>
        <p:txBody>
          <a:bodyPr wrap="square">
            <a:spAutoFit/>
          </a:bodyPr>
          <a:lstStyle/>
          <a:p>
            <a:r>
              <a:rPr lang="en-US" dirty="0"/>
              <a:t>Creating a frontend for an E-commerce website using React.js involves initiating a React Project, designing responsive user interfaces for product displays and cart management, and integrating APIs to handle product data and user accounts. It also entails routing to navigate between different pages, incorporating state management for user interactions and data updates, and improving the UX with </a:t>
            </a:r>
            <a:r>
              <a:rPr lang="en-US" dirty="0" smtClean="0"/>
              <a:t>features such as search, filters, and reviews</a:t>
            </a:r>
            <a:endParaRPr lang="en-IN" dirty="0"/>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5"/>
        <p:cNvGrpSpPr/>
        <p:nvPr/>
      </p:nvGrpSpPr>
      <p:grpSpPr>
        <a:xfrm>
          <a:off x="0" y="0"/>
          <a:ext cx="0" cy="0"/>
          <a:chOff x="0" y="0"/>
          <a:chExt cx="0" cy="0"/>
        </a:xfrm>
      </p:grpSpPr>
      <p:sp>
        <p:nvSpPr>
          <p:cNvPr id="3686" name="Google Shape;3686;g1f5d965ad35_0_3666"/>
          <p:cNvSpPr txBox="1">
            <a:spLocks noGrp="1"/>
          </p:cNvSpPr>
          <p:nvPr>
            <p:ph type="body" idx="1"/>
            <p:custDataLst>
              <p:tags r:id="rId2"/>
            </p:custDataLst>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ct val="0"/>
              </a:spcBef>
              <a:spcAft>
                <a:spcPct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7" name="Google Shape;3687;g1f5d965ad35_0_3666"/>
          <p:cNvSpPr txBox="1">
            <a:spLocks noGrp="1"/>
          </p:cNvSpPr>
          <p:nvPr>
            <p:ph type="body" idx="2"/>
            <p:custDataLst>
              <p:tags r:id="rId3"/>
            </p:custDataLst>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ct val="0"/>
              </a:spcBef>
              <a:spcAft>
                <a:spcPct val="0"/>
              </a:spcAft>
              <a:buNone/>
            </a:pPr>
            <a:r>
              <a:rPr lang="en-US" sz="1000" b="0">
                <a:latin typeface="EB Garamond"/>
                <a:ea typeface="EB Garamond"/>
                <a:cs typeface="EB Garamond"/>
                <a:sym typeface="EB Garamond"/>
              </a:rPr>
              <a:t>Design Schema for data to be stored</a:t>
            </a:r>
            <a:endParaRPr sz="1000" b="0">
              <a:latin typeface="EB Garamond"/>
              <a:ea typeface="EB Garamond"/>
              <a:cs typeface="EB Garamond"/>
              <a:sym typeface="EB Garamond"/>
            </a:endParaRPr>
          </a:p>
        </p:txBody>
      </p:sp>
      <p:sp>
        <p:nvSpPr>
          <p:cNvPr id="3688" name="Google Shape;3688;g1f5d965ad35_0_3666"/>
          <p:cNvSpPr txBox="1">
            <a:spLocks noGrp="1"/>
          </p:cNvSpPr>
          <p:nvPr>
            <p:ph type="body" idx="3"/>
            <p:custDataLst>
              <p:tags r:id="rId4"/>
            </p:custDataLst>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ct val="0"/>
              </a:spcBef>
              <a:spcAft>
                <a:spcPct val="0"/>
              </a:spcAft>
              <a:buNone/>
            </a:pPr>
            <a:r>
              <a:rPr lang="en-US" sz="1000" b="0">
                <a:latin typeface="EB Garamond"/>
                <a:ea typeface="EB Garamond"/>
                <a:cs typeface="EB Garamond"/>
                <a:sym typeface="EB Garamond"/>
              </a:rPr>
              <a:t>Set mongodb server on localhost</a:t>
            </a:r>
            <a:endParaRPr sz="1000" b="0">
              <a:latin typeface="EB Garamond"/>
              <a:ea typeface="EB Garamond"/>
              <a:cs typeface="EB Garamond"/>
              <a:sym typeface="EB Garamond"/>
            </a:endParaRPr>
          </a:p>
        </p:txBody>
      </p:sp>
      <p:sp>
        <p:nvSpPr>
          <p:cNvPr id="3689" name="Google Shape;3689;g1f5d965ad35_0_3666"/>
          <p:cNvSpPr txBox="1">
            <a:spLocks noGrp="1"/>
          </p:cNvSpPr>
          <p:nvPr>
            <p:ph type="body" idx="4"/>
            <p:custDataLst>
              <p:tags r:id="rId5"/>
            </p:custDataLst>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ct val="0"/>
              </a:spcBef>
              <a:spcAft>
                <a:spcPct val="0"/>
              </a:spcAft>
              <a:buNone/>
            </a:pPr>
            <a:r>
              <a:rPr lang="en-US" sz="1000" b="0">
                <a:latin typeface="EB Garamond"/>
                <a:ea typeface="EB Garamond"/>
                <a:cs typeface="EB Garamond"/>
                <a:sym typeface="EB Garamond"/>
              </a:rPr>
              <a:t>Add dummy data with schema in mongodb server</a:t>
            </a:r>
            <a:endParaRPr sz="1000" b="0">
              <a:latin typeface="EB Garamond"/>
              <a:ea typeface="EB Garamond"/>
              <a:cs typeface="EB Garamond"/>
              <a:sym typeface="EB Garamond"/>
            </a:endParaRPr>
          </a:p>
        </p:txBody>
      </p:sp>
      <p:sp>
        <p:nvSpPr>
          <p:cNvPr id="3690" name="Google Shape;3690;g1f5d965ad35_0_3666"/>
          <p:cNvSpPr txBox="1">
            <a:spLocks noGrp="1"/>
          </p:cNvSpPr>
          <p:nvPr>
            <p:ph type="body" idx="5"/>
            <p:custDataLst>
              <p:tags r:id="rId6"/>
            </p:custDataLst>
          </p:nvPr>
        </p:nvSpPr>
        <p:spPr>
          <a:xfrm>
            <a:off x="1798245" y="4258551"/>
            <a:ext cx="1714800" cy="320100"/>
          </a:xfrm>
          <a:prstGeom prst="rect">
            <a:avLst/>
          </a:prstGeom>
        </p:spPr>
        <p:txBody>
          <a:bodyPr spcFirstLastPara="1" wrap="square" lIns="91425" tIns="45700" rIns="91425" bIns="45700" anchor="ctr" anchorCtr="0">
            <a:noAutofit/>
          </a:bodyPr>
          <a:lstStyle/>
          <a:p>
            <a:pPr marL="0" lvl="0" indent="0" algn="r" rtl="0">
              <a:spcBef>
                <a:spcPct val="0"/>
              </a:spcBef>
              <a:spcAft>
                <a:spcPct val="0"/>
              </a:spcAft>
              <a:buNone/>
            </a:pPr>
            <a:r>
              <a:rPr lang="en-US" sz="1000" b="0">
                <a:latin typeface="EB Garamond"/>
                <a:ea typeface="EB Garamond"/>
                <a:cs typeface="EB Garamond"/>
                <a:sym typeface="EB Garamond"/>
              </a:rPr>
              <a:t>Run some test queries to test the server</a:t>
            </a:r>
            <a:endParaRPr sz="1000" b="0">
              <a:latin typeface="EB Garamond"/>
              <a:ea typeface="EB Garamond"/>
              <a:cs typeface="EB Garamond"/>
              <a:sym typeface="EB Garamond"/>
            </a:endParaRPr>
          </a:p>
        </p:txBody>
      </p:sp>
      <p:sp>
        <p:nvSpPr>
          <p:cNvPr id="3691" name="Google Shape;3691;g1f5d965ad35_0_3666"/>
          <p:cNvSpPr txBox="1">
            <a:spLocks noGrp="1"/>
          </p:cNvSpPr>
          <p:nvPr>
            <p:ph type="body" idx="6"/>
            <p:custDataLst>
              <p:tags r:id="rId7"/>
            </p:custDataLst>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ct val="0"/>
              </a:spcBef>
              <a:spcAft>
                <a:spcPct val="0"/>
              </a:spcAft>
              <a:buNone/>
            </a:pPr>
            <a:r>
              <a:rPr lang="en-US" sz="1000" b="0">
                <a:latin typeface="EB Garamond"/>
                <a:ea typeface="EB Garamond"/>
                <a:cs typeface="EB Garamond"/>
                <a:sym typeface="EB Garamond"/>
              </a:rPr>
              <a:t>Point all routes with a appropriate controllers to control request and response</a:t>
            </a:r>
            <a:endParaRPr sz="1000" b="0">
              <a:latin typeface="EB Garamond"/>
              <a:ea typeface="EB Garamond"/>
              <a:cs typeface="EB Garamond"/>
              <a:sym typeface="EB Garamond"/>
            </a:endParaRPr>
          </a:p>
        </p:txBody>
      </p:sp>
      <p:sp>
        <p:nvSpPr>
          <p:cNvPr id="3692" name="Google Shape;3692;g1f5d965ad35_0_3666"/>
          <p:cNvSpPr txBox="1">
            <a:spLocks noGrp="1"/>
          </p:cNvSpPr>
          <p:nvPr>
            <p:ph type="body" idx="7"/>
            <p:custDataLst>
              <p:tags r:id="rId8"/>
            </p:custDataLst>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ct val="0"/>
              </a:spcBef>
              <a:spcAft>
                <a:spcPct val="0"/>
              </a:spcAft>
              <a:buNone/>
            </a:pPr>
            <a:r>
              <a:rPr lang="en-US" sz="1000" b="0">
                <a:latin typeface="EB Garamond"/>
                <a:ea typeface="EB Garamond"/>
                <a:cs typeface="EB Garamond"/>
                <a:sym typeface="EB Garamond"/>
              </a:rPr>
              <a:t>Add authentication middleware to all protected routes</a:t>
            </a:r>
            <a:endParaRPr sz="1000" b="0">
              <a:latin typeface="EB Garamond"/>
              <a:ea typeface="EB Garamond"/>
              <a:cs typeface="EB Garamond"/>
              <a:sym typeface="EB Garamond"/>
            </a:endParaRPr>
          </a:p>
        </p:txBody>
      </p:sp>
      <p:sp>
        <p:nvSpPr>
          <p:cNvPr id="3693" name="Google Shape;3693;g1f5d965ad35_0_3666"/>
          <p:cNvSpPr txBox="1">
            <a:spLocks noGrp="1"/>
          </p:cNvSpPr>
          <p:nvPr>
            <p:ph type="body" idx="8"/>
            <p:custDataLst>
              <p:tags r:id="rId9"/>
            </p:custDataLst>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ct val="0"/>
              </a:spcBef>
              <a:spcAft>
                <a:spcPct val="0"/>
              </a:spcAft>
              <a:buNone/>
            </a:pPr>
            <a:r>
              <a:rPr lang="en-US" sz="1000" b="0">
                <a:latin typeface="EB Garamond"/>
                <a:ea typeface="EB Garamond"/>
                <a:cs typeface="EB Garamond"/>
                <a:sym typeface="EB Garamond"/>
              </a:rPr>
              <a:t>Filter and santize all the incoming data in http requests</a:t>
            </a:r>
            <a:endParaRPr sz="1000" b="0">
              <a:latin typeface="EB Garamond"/>
              <a:ea typeface="EB Garamond"/>
              <a:cs typeface="EB Garamond"/>
              <a:sym typeface="EB Garamond"/>
            </a:endParaRPr>
          </a:p>
        </p:txBody>
      </p:sp>
      <p:sp>
        <p:nvSpPr>
          <p:cNvPr id="3694" name="Google Shape;3694;g1f5d965ad35_0_3666"/>
          <p:cNvSpPr txBox="1">
            <a:spLocks noGrp="1"/>
          </p:cNvSpPr>
          <p:nvPr>
            <p:ph type="body" idx="9"/>
            <p:custDataLst>
              <p:tags r:id="rId10"/>
            </p:custDataLst>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ct val="0"/>
              </a:spcBef>
              <a:spcAft>
                <a:spcPct val="0"/>
              </a:spcAft>
              <a:buNone/>
            </a:pPr>
            <a:r>
              <a:rPr lang="en-US" sz="1000" b="0">
                <a:latin typeface="EB Garamond"/>
                <a:ea typeface="EB Garamond"/>
                <a:cs typeface="EB Garamond"/>
                <a:sym typeface="EB Garamond"/>
              </a:rPr>
              <a:t>Set up secure environment variables for secret keys</a:t>
            </a:r>
            <a:endParaRPr sz="1000" b="0">
              <a:latin typeface="EB Garamond"/>
              <a:ea typeface="EB Garamond"/>
              <a:cs typeface="EB Garamond"/>
              <a:sym typeface="EB Garamond"/>
            </a:endParaRPr>
          </a:p>
        </p:txBody>
      </p:sp>
      <p:sp>
        <p:nvSpPr>
          <p:cNvPr id="3695" name="Google Shape;3695;g1f5d965ad35_0_3666"/>
          <p:cNvSpPr txBox="1"/>
          <p:nvPr>
            <p:custDataLst>
              <p:tags r:id="rId11"/>
            </p:custDataLst>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ct val="0"/>
              </a:spcBef>
              <a:spcAft>
                <a:spcPct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sp>
        <p:nvSpPr>
          <p:cNvPr id="3700" name="Google Shape;3700;p212"/>
          <p:cNvSpPr txBox="1">
            <a:spLocks noGrp="1"/>
          </p:cNvSpPr>
          <p:nvPr>
            <p:ph type="body" idx="1"/>
            <p:custDataLst>
              <p:tags r:id="rId2"/>
            </p:custDataLst>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ct val="0"/>
              </a:spcBef>
              <a:spcAft>
                <a:spcPct val="0"/>
              </a:spcAft>
              <a:buClr>
                <a:schemeClr val="lt1"/>
              </a:buClr>
              <a:buSzPts val="1800"/>
              <a:buNone/>
            </a:pPr>
            <a:r>
              <a:rPr lang="en-US"/>
              <a:t>Submission Github</a:t>
            </a:r>
            <a:endParaRPr/>
          </a:p>
        </p:txBody>
      </p:sp>
      <p:sp>
        <p:nvSpPr>
          <p:cNvPr id="3701" name="Google Shape;3701;p212"/>
          <p:cNvSpPr txBox="1">
            <a:spLocks noGrp="1"/>
          </p:cNvSpPr>
          <p:nvPr>
            <p:ph type="body" idx="2"/>
            <p:custDataLst>
              <p:tags r:id="rId3"/>
            </p:custDataLst>
          </p:nvPr>
        </p:nvSpPr>
        <p:spPr>
          <a:xfrm>
            <a:off x="4089330" y="2004698"/>
            <a:ext cx="2722200" cy="738623"/>
          </a:xfrm>
          <a:prstGeom prst="rect">
            <a:avLst/>
          </a:prstGeom>
          <a:noFill/>
          <a:ln>
            <a:noFill/>
          </a:ln>
        </p:spPr>
        <p:txBody>
          <a:bodyPr spcFirstLastPara="1" wrap="square" lIns="91425" tIns="45700" rIns="91425" bIns="45700" anchor="ctr" anchorCtr="0">
            <a:spAutoFit/>
          </a:bodyPr>
          <a:lstStyle/>
          <a:p>
            <a:pPr marL="0" indent="0"/>
            <a:r>
              <a:rPr lang="en-IN" dirty="0">
                <a:solidFill>
                  <a:srgbClr val="BD8738"/>
                </a:solidFill>
                <a:latin typeface="SLFRMA+PublicSans-BoldItalic"/>
                <a:cs typeface="SLFRMA+PublicSans-BoldItalic"/>
              </a:rPr>
              <a:t>https://github.com/Harinishr/NM-AIT-GROUP2</a:t>
            </a:r>
          </a:p>
          <a:p>
            <a:pPr marL="0" lvl="0" indent="0" algn="ctr" rtl="0">
              <a:lnSpc>
                <a:spcPct val="100000"/>
              </a:lnSpc>
              <a:spcBef>
                <a:spcPct val="0"/>
              </a:spcBef>
              <a:spcAft>
                <a:spcPct val="0"/>
              </a:spcAft>
              <a:buClr>
                <a:srgbClr val="BD8738"/>
              </a:buClr>
              <a:buSzPts val="2000"/>
              <a:buNone/>
            </a:pPr>
            <a:endParaRPr b="0" i="0" dirty="0">
              <a:solidFill>
                <a:srgbClr val="BD8738"/>
              </a:solidFill>
              <a:latin typeface="EB Garamond SemiBold"/>
              <a:ea typeface="EB Garamond SemiBold"/>
              <a:cs typeface="EB Garamond SemiBold"/>
              <a:sym typeface="EB Garamond SemiBold"/>
            </a:endParaRP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5"/>
        <p:cNvGrpSpPr/>
        <p:nvPr/>
      </p:nvGrpSpPr>
      <p:grpSpPr>
        <a:xfrm>
          <a:off x="0" y="0"/>
          <a:ext cx="0" cy="0"/>
          <a:chOff x="0" y="0"/>
          <a:chExt cx="0" cy="0"/>
        </a:xfrm>
      </p:grpSpPr>
      <p:pic>
        <p:nvPicPr>
          <p:cNvPr id="3706" name="Google Shape;3706;p213"/>
          <p:cNvPicPr preferRelativeResize="0"/>
          <p:nvPr>
            <p:custDataLst>
              <p:tags r:id="rId2"/>
            </p:custDataLst>
          </p:nvPr>
        </p:nvPicPr>
        <p:blipFill>
          <a:blip r:embed="rId5">
            <a:alphaModFix/>
          </a:blip>
          <a:stretch>
            <a:fillRect/>
          </a:stretch>
        </p:blipFill>
        <p:spPr>
          <a:xfrm>
            <a:off x="0" y="0"/>
            <a:ext cx="9144000" cy="5143500"/>
          </a:xfrm>
          <a:prstGeom prst="rect">
            <a:avLst/>
          </a:prstGeom>
          <a:noFill/>
          <a:ln>
            <a:noFill/>
          </a:ln>
        </p:spPr>
      </p:pic>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2"/>
  <p:tag name="AS_OS" val="Unix 5.15.0.1031"/>
  <p:tag name="AS_RELEASE_DATE" val="2023.09.14"/>
  <p:tag name="AS_TITLE" val="Aspose.Slides for .NET6"/>
  <p:tag name="AS_VERSION" val="23.9"/>
</p:tagLst>
</file>

<file path=ppt/tags/tag10.xml><?xml version="1.0" encoding="utf-8"?>
<p:tagLst xmlns:a="http://schemas.openxmlformats.org/drawingml/2006/main" xmlns:r="http://schemas.openxmlformats.org/officeDocument/2006/relationships" xmlns:p="http://schemas.openxmlformats.org/presentationml/2006/main">
  <p:tag name="SWA_ID" val="96e78c21-a87c-4731-8d5d-6d0e792b0c89"/>
</p:tagLst>
</file>

<file path=ppt/tags/tag11.xml><?xml version="1.0" encoding="utf-8"?>
<p:tagLst xmlns:a="http://schemas.openxmlformats.org/drawingml/2006/main" xmlns:r="http://schemas.openxmlformats.org/officeDocument/2006/relationships" xmlns:p="http://schemas.openxmlformats.org/presentationml/2006/main">
  <p:tag name="SWA_ID" val="9f6ed8c4-63d2-4f1e-9718-5e9080e36a14"/>
</p:tagLst>
</file>

<file path=ppt/tags/tag12.xml><?xml version="1.0" encoding="utf-8"?>
<p:tagLst xmlns:a="http://schemas.openxmlformats.org/drawingml/2006/main" xmlns:r="http://schemas.openxmlformats.org/officeDocument/2006/relationships" xmlns:p="http://schemas.openxmlformats.org/presentationml/2006/main">
  <p:tag name="SWA_ID" val="95dcb4e0-7c2b-4275-9f2a-f290bf16d994"/>
</p:tagLst>
</file>

<file path=ppt/tags/tag13.xml><?xml version="1.0" encoding="utf-8"?>
<p:tagLst xmlns:a="http://schemas.openxmlformats.org/drawingml/2006/main" xmlns:r="http://schemas.openxmlformats.org/officeDocument/2006/relationships" xmlns:p="http://schemas.openxmlformats.org/presentationml/2006/main">
  <p:tag name="SWA_ID" val="ed5f6cf3-9202-49ea-8cf6-2b83b6568bab"/>
</p:tagLst>
</file>

<file path=ppt/tags/tag14.xml><?xml version="1.0" encoding="utf-8"?>
<p:tagLst xmlns:a="http://schemas.openxmlformats.org/drawingml/2006/main" xmlns:r="http://schemas.openxmlformats.org/officeDocument/2006/relationships" xmlns:p="http://schemas.openxmlformats.org/presentationml/2006/main">
  <p:tag name="SWA_ID" val="4f7d59c0-8318-462d-913c-24c9e697c598"/>
</p:tagLst>
</file>

<file path=ppt/tags/tag15.xml><?xml version="1.0" encoding="utf-8"?>
<p:tagLst xmlns:a="http://schemas.openxmlformats.org/drawingml/2006/main" xmlns:r="http://schemas.openxmlformats.org/officeDocument/2006/relationships" xmlns:p="http://schemas.openxmlformats.org/presentationml/2006/main">
  <p:tag name="SWA_ID" val="288a8ad3-1591-4800-a8d2-1f84cce702e8"/>
</p:tagLst>
</file>

<file path=ppt/tags/tag16.xml><?xml version="1.0" encoding="utf-8"?>
<p:tagLst xmlns:a="http://schemas.openxmlformats.org/drawingml/2006/main" xmlns:r="http://schemas.openxmlformats.org/officeDocument/2006/relationships" xmlns:p="http://schemas.openxmlformats.org/presentationml/2006/main">
  <p:tag name="SWA_ID" val="4f5adab8-cb7f-4b05-a4b7-62c86d8b9a50"/>
</p:tagLst>
</file>

<file path=ppt/tags/tag17.xml><?xml version="1.0" encoding="utf-8"?>
<p:tagLst xmlns:a="http://schemas.openxmlformats.org/drawingml/2006/main" xmlns:r="http://schemas.openxmlformats.org/officeDocument/2006/relationships" xmlns:p="http://schemas.openxmlformats.org/presentationml/2006/main">
  <p:tag name="SWA_ID" val="7cd907ce-b6e0-4163-bbb5-ea9f839991e1"/>
</p:tagLst>
</file>

<file path=ppt/tags/tag18.xml><?xml version="1.0" encoding="utf-8"?>
<p:tagLst xmlns:a="http://schemas.openxmlformats.org/drawingml/2006/main" xmlns:r="http://schemas.openxmlformats.org/officeDocument/2006/relationships" xmlns:p="http://schemas.openxmlformats.org/presentationml/2006/main">
  <p:tag name="SWA_ID" val="dc7867de-208f-41e6-b88a-bfd511ad855c"/>
</p:tagLst>
</file>

<file path=ppt/tags/tag19.xml><?xml version="1.0" encoding="utf-8"?>
<p:tagLst xmlns:a="http://schemas.openxmlformats.org/drawingml/2006/main" xmlns:r="http://schemas.openxmlformats.org/officeDocument/2006/relationships" xmlns:p="http://schemas.openxmlformats.org/presentationml/2006/main">
  <p:tag name="SWA_ID" val="a7a6ed2e-147e-4d02-8c81-96920184e5b8"/>
</p:tagLst>
</file>

<file path=ppt/tags/tag2.xml><?xml version="1.0" encoding="utf-8"?>
<p:tagLst xmlns:a="http://schemas.openxmlformats.org/drawingml/2006/main" xmlns:r="http://schemas.openxmlformats.org/officeDocument/2006/relationships" xmlns:p="http://schemas.openxmlformats.org/presentationml/2006/main">
  <p:tag name="SWA_ID" val="dc7ee9c0-d55c-4bb2-852c-66cea5e17602"/>
</p:tagLst>
</file>

<file path=ppt/tags/tag20.xml><?xml version="1.0" encoding="utf-8"?>
<p:tagLst xmlns:a="http://schemas.openxmlformats.org/drawingml/2006/main" xmlns:r="http://schemas.openxmlformats.org/officeDocument/2006/relationships" xmlns:p="http://schemas.openxmlformats.org/presentationml/2006/main">
  <p:tag name="SWA_ID" val="c33cdf34-1409-4c1e-b7d5-0697e6ab85f4"/>
</p:tagLst>
</file>

<file path=ppt/tags/tag21.xml><?xml version="1.0" encoding="utf-8"?>
<p:tagLst xmlns:a="http://schemas.openxmlformats.org/drawingml/2006/main" xmlns:r="http://schemas.openxmlformats.org/officeDocument/2006/relationships" xmlns:p="http://schemas.openxmlformats.org/presentationml/2006/main">
  <p:tag name="SWA_ID" val="4d039ee5-db63-4bca-bafb-397057faba75"/>
</p:tagLst>
</file>

<file path=ppt/tags/tag22.xml><?xml version="1.0" encoding="utf-8"?>
<p:tagLst xmlns:a="http://schemas.openxmlformats.org/drawingml/2006/main" xmlns:r="http://schemas.openxmlformats.org/officeDocument/2006/relationships" xmlns:p="http://schemas.openxmlformats.org/presentationml/2006/main">
  <p:tag name="SWA_ID" val="bdb318ca-18be-4a56-bbfa-2691f1967602"/>
</p:tagLst>
</file>

<file path=ppt/tags/tag23.xml><?xml version="1.0" encoding="utf-8"?>
<p:tagLst xmlns:a="http://schemas.openxmlformats.org/drawingml/2006/main" xmlns:r="http://schemas.openxmlformats.org/officeDocument/2006/relationships" xmlns:p="http://schemas.openxmlformats.org/presentationml/2006/main">
  <p:tag name="SWA_ID" val="78993a67-84b1-415f-8a27-491252b1d970"/>
</p:tagLst>
</file>

<file path=ppt/tags/tag24.xml><?xml version="1.0" encoding="utf-8"?>
<p:tagLst xmlns:a="http://schemas.openxmlformats.org/drawingml/2006/main" xmlns:r="http://schemas.openxmlformats.org/officeDocument/2006/relationships" xmlns:p="http://schemas.openxmlformats.org/presentationml/2006/main">
  <p:tag name="SWA_ID" val="e80fbc62-1b30-48bb-928b-9ecb71e19c74"/>
</p:tagLst>
</file>

<file path=ppt/tags/tag25.xml><?xml version="1.0" encoding="utf-8"?>
<p:tagLst xmlns:a="http://schemas.openxmlformats.org/drawingml/2006/main" xmlns:r="http://schemas.openxmlformats.org/officeDocument/2006/relationships" xmlns:p="http://schemas.openxmlformats.org/presentationml/2006/main">
  <p:tag name="SWA_ID" val="f0633973-3445-4ed8-bcaa-9a6290c18df4"/>
</p:tagLst>
</file>

<file path=ppt/tags/tag26.xml><?xml version="1.0" encoding="utf-8"?>
<p:tagLst xmlns:a="http://schemas.openxmlformats.org/drawingml/2006/main" xmlns:r="http://schemas.openxmlformats.org/officeDocument/2006/relationships" xmlns:p="http://schemas.openxmlformats.org/presentationml/2006/main">
  <p:tag name="SWA_ID" val="3bf2395a-7272-4571-a285-894720254a06"/>
</p:tagLst>
</file>

<file path=ppt/tags/tag27.xml><?xml version="1.0" encoding="utf-8"?>
<p:tagLst xmlns:a="http://schemas.openxmlformats.org/drawingml/2006/main" xmlns:r="http://schemas.openxmlformats.org/officeDocument/2006/relationships" xmlns:p="http://schemas.openxmlformats.org/presentationml/2006/main">
  <p:tag name="SWA_ID" val="9842120e-b2b0-4cc9-bb26-37126314436c"/>
</p:tagLst>
</file>

<file path=ppt/tags/tag28.xml><?xml version="1.0" encoding="utf-8"?>
<p:tagLst xmlns:a="http://schemas.openxmlformats.org/drawingml/2006/main" xmlns:r="http://schemas.openxmlformats.org/officeDocument/2006/relationships" xmlns:p="http://schemas.openxmlformats.org/presentationml/2006/main">
  <p:tag name="SWA_ID" val="f39d2e94-608e-478d-91af-76ae28d41f5e"/>
</p:tagLst>
</file>

<file path=ppt/tags/tag29.xml><?xml version="1.0" encoding="utf-8"?>
<p:tagLst xmlns:a="http://schemas.openxmlformats.org/drawingml/2006/main" xmlns:r="http://schemas.openxmlformats.org/officeDocument/2006/relationships" xmlns:p="http://schemas.openxmlformats.org/presentationml/2006/main">
  <p:tag name="SWA_ID" val="32ee85db-f116-4015-8053-df3a0107974d"/>
</p:tagLst>
</file>

<file path=ppt/tags/tag3.xml><?xml version="1.0" encoding="utf-8"?>
<p:tagLst xmlns:a="http://schemas.openxmlformats.org/drawingml/2006/main" xmlns:r="http://schemas.openxmlformats.org/officeDocument/2006/relationships" xmlns:p="http://schemas.openxmlformats.org/presentationml/2006/main">
  <p:tag name="SWA_ID" val="4e44c7c1-144b-49a3-8a85-f9d9fa030de2"/>
</p:tagLst>
</file>

<file path=ppt/tags/tag30.xml><?xml version="1.0" encoding="utf-8"?>
<p:tagLst xmlns:a="http://schemas.openxmlformats.org/drawingml/2006/main" xmlns:r="http://schemas.openxmlformats.org/officeDocument/2006/relationships" xmlns:p="http://schemas.openxmlformats.org/presentationml/2006/main">
  <p:tag name="SWA_ID" val="c59495d6-b1b4-4eca-b82a-d2aa0c2e65f1"/>
</p:tagLst>
</file>

<file path=ppt/tags/tag31.xml><?xml version="1.0" encoding="utf-8"?>
<p:tagLst xmlns:a="http://schemas.openxmlformats.org/drawingml/2006/main" xmlns:r="http://schemas.openxmlformats.org/officeDocument/2006/relationships" xmlns:p="http://schemas.openxmlformats.org/presentationml/2006/main">
  <p:tag name="SWA_ID" val="83bf9243-6668-483b-91dc-d975ba557fe2"/>
</p:tagLst>
</file>

<file path=ppt/tags/tag32.xml><?xml version="1.0" encoding="utf-8"?>
<p:tagLst xmlns:a="http://schemas.openxmlformats.org/drawingml/2006/main" xmlns:r="http://schemas.openxmlformats.org/officeDocument/2006/relationships" xmlns:p="http://schemas.openxmlformats.org/presentationml/2006/main">
  <p:tag name="SWA_ID" val="088b2e79-0a6e-496b-966a-f83d88f043fe"/>
</p:tagLst>
</file>

<file path=ppt/tags/tag33.xml><?xml version="1.0" encoding="utf-8"?>
<p:tagLst xmlns:a="http://schemas.openxmlformats.org/drawingml/2006/main" xmlns:r="http://schemas.openxmlformats.org/officeDocument/2006/relationships" xmlns:p="http://schemas.openxmlformats.org/presentationml/2006/main">
  <p:tag name="SWA_ID" val="263630e9-51a9-49ac-b291-d17f53d41dfe"/>
</p:tagLst>
</file>

<file path=ppt/tags/tag34.xml><?xml version="1.0" encoding="utf-8"?>
<p:tagLst xmlns:a="http://schemas.openxmlformats.org/drawingml/2006/main" xmlns:r="http://schemas.openxmlformats.org/officeDocument/2006/relationships" xmlns:p="http://schemas.openxmlformats.org/presentationml/2006/main">
  <p:tag name="SWA_ID" val="1bfd85ee-6fb6-4691-9b06-7b30d37543ba"/>
</p:tagLst>
</file>

<file path=ppt/tags/tag35.xml><?xml version="1.0" encoding="utf-8"?>
<p:tagLst xmlns:a="http://schemas.openxmlformats.org/drawingml/2006/main" xmlns:r="http://schemas.openxmlformats.org/officeDocument/2006/relationships" xmlns:p="http://schemas.openxmlformats.org/presentationml/2006/main">
  <p:tag name="SWA_ID" val="17abf227-8372-4d2c-aefe-93a4271f56f2"/>
</p:tagLst>
</file>

<file path=ppt/tags/tag36.xml><?xml version="1.0" encoding="utf-8"?>
<p:tagLst xmlns:a="http://schemas.openxmlformats.org/drawingml/2006/main" xmlns:r="http://schemas.openxmlformats.org/officeDocument/2006/relationships" xmlns:p="http://schemas.openxmlformats.org/presentationml/2006/main">
  <p:tag name="SWA_ID" val="e357e2c9-2c3d-43b3-bb37-075505643949"/>
</p:tagLst>
</file>

<file path=ppt/tags/tag4.xml><?xml version="1.0" encoding="utf-8"?>
<p:tagLst xmlns:a="http://schemas.openxmlformats.org/drawingml/2006/main" xmlns:r="http://schemas.openxmlformats.org/officeDocument/2006/relationships" xmlns:p="http://schemas.openxmlformats.org/presentationml/2006/main">
  <p:tag name="SWA_ID" val="c926d43c-6fc3-460c-aea4-984652621384"/>
</p:tagLst>
</file>

<file path=ppt/tags/tag5.xml><?xml version="1.0" encoding="utf-8"?>
<p:tagLst xmlns:a="http://schemas.openxmlformats.org/drawingml/2006/main" xmlns:r="http://schemas.openxmlformats.org/officeDocument/2006/relationships" xmlns:p="http://schemas.openxmlformats.org/presentationml/2006/main">
  <p:tag name="SWA_ID" val="644b146c-0278-4ba3-b9ef-4fb3ffe6004f"/>
</p:tagLst>
</file>

<file path=ppt/tags/tag6.xml><?xml version="1.0" encoding="utf-8"?>
<p:tagLst xmlns:a="http://schemas.openxmlformats.org/drawingml/2006/main" xmlns:r="http://schemas.openxmlformats.org/officeDocument/2006/relationships" xmlns:p="http://schemas.openxmlformats.org/presentationml/2006/main">
  <p:tag name="SWA_ID" val="cd459709-fdc9-4220-b547-d9b086dea36b"/>
</p:tagLst>
</file>

<file path=ppt/tags/tag7.xml><?xml version="1.0" encoding="utf-8"?>
<p:tagLst xmlns:a="http://schemas.openxmlformats.org/drawingml/2006/main" xmlns:r="http://schemas.openxmlformats.org/officeDocument/2006/relationships" xmlns:p="http://schemas.openxmlformats.org/presentationml/2006/main">
  <p:tag name="SWA_ID" val="b88b791b-7f81-4e1a-b070-f5f36a263fc4"/>
</p:tagLst>
</file>

<file path=ppt/tags/tag8.xml><?xml version="1.0" encoding="utf-8"?>
<p:tagLst xmlns:a="http://schemas.openxmlformats.org/drawingml/2006/main" xmlns:r="http://schemas.openxmlformats.org/officeDocument/2006/relationships" xmlns:p="http://schemas.openxmlformats.org/presentationml/2006/main">
  <p:tag name="SWA_ID" val="65d1ada3-2fa9-45a1-9809-2b28c34ed796"/>
</p:tagLst>
</file>

<file path=ppt/tags/tag9.xml><?xml version="1.0" encoding="utf-8"?>
<p:tagLst xmlns:a="http://schemas.openxmlformats.org/drawingml/2006/main" xmlns:r="http://schemas.openxmlformats.org/officeDocument/2006/relationships" xmlns:p="http://schemas.openxmlformats.org/presentationml/2006/main">
  <p:tag name="SWA_ID" val="8a302126-7076-47a8-af9a-cf1d0318df68"/>
</p:tagLst>
</file>

<file path=ppt/theme/theme1.xml><?xml version="1.0" encoding="utf-8"?>
<a:theme xmlns:a="http://schemas.openxmlformats.org/drawingml/2006/main" name="simple-light-2">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light-2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347</Words>
  <Application>Microsoft Office PowerPoint</Application>
  <PresentationFormat>On-screen Show (16:9)</PresentationFormat>
  <Paragraphs>41</Paragraphs>
  <Slides>7</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vt:i4>
      </vt:variant>
    </vt:vector>
  </HeadingPairs>
  <TitlesOfParts>
    <vt:vector size="20" baseType="lpstr">
      <vt:lpstr>Arial</vt:lpstr>
      <vt:lpstr>Wingdings</vt:lpstr>
      <vt:lpstr>Public Sans</vt:lpstr>
      <vt:lpstr>Noto Sans Symbols</vt:lpstr>
      <vt:lpstr>SLFRMA+PublicSans-BoldItalic</vt:lpstr>
      <vt:lpstr>Montserrat ExtraBold</vt:lpstr>
      <vt:lpstr>EB Garamond SemiBold</vt:lpstr>
      <vt:lpstr>EB Garamond ExtraBold</vt:lpstr>
      <vt:lpstr>Calibri</vt:lpstr>
      <vt:lpstr>EB Garamond</vt:lpstr>
      <vt:lpstr>EB Garamond Medium</vt:lpstr>
      <vt:lpstr>simple-light-2</vt:lpstr>
      <vt:lpstr>simple-light-2</vt:lpstr>
      <vt:lpstr>PowerPoint Presentation</vt:lpstr>
      <vt:lpstr>E-commerce Web Application: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admin</cp:lastModifiedBy>
  <cp:revision>3</cp:revision>
  <dcterms:created xsi:type="dcterms:W3CDTF">2020-08-13T11:21:46Z</dcterms:created>
  <dcterms:modified xsi:type="dcterms:W3CDTF">2023-10-31T08:21:31Z</dcterms:modified>
</cp:coreProperties>
</file>