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EB Garamond" charset="0"/>
      <p:regular r:id="rId11"/>
      <p:bold r:id="rId12"/>
      <p:italic r:id="rId13"/>
      <p:boldItalic r:id="rId14"/>
    </p:embeddedFont>
    <p:embeddedFont>
      <p:font typeface="EB Garamond Medium" charset="0"/>
      <p:regular r:id="rId15"/>
      <p:bold r:id="rId16"/>
      <p:italic r:id="rId17"/>
      <p:boldItalic r:id="rId18"/>
    </p:embeddedFont>
    <p:embeddedFont>
      <p:font typeface="Public Sans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EB Garamond ExtraBold" charset="0"/>
      <p:bold r:id="rId27"/>
      <p:boldItalic r:id="rId28"/>
    </p:embeddedFont>
    <p:embeddedFont>
      <p:font typeface="EB Garamond SemiBold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="" r:id="rId34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 snapToGrid="0">
      <p:cViewPr>
        <p:scale>
          <a:sx n="108" d="100"/>
          <a:sy n="108" d="100"/>
        </p:scale>
        <p:origin x="-258" y="210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681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 flipH="1"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 flipH="1"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 flipH="1"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>
          <a:blip r:embed="rId2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>
          <a:blip r:embed="rId2">
            <a:alphaModFix/>
          </a:blip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>
          <a:blip r:embed="rId2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 flipH="1"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 flipH="1"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 flipH="1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 flipH="1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 flipH="1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 flipH="1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 flipH="1"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 flipH="1"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 flipH="1"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 flipH="1"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 flipH="1"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 flipH="1"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 flipH="1"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 flipH="1"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 flipH="1"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 flipH="1"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 flipH="1"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 flipH="1"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 flipH="1"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 flipH="1"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707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7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7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>
          <a:blip r:embed="rId2">
            <a:alphaModFix/>
          </a:blip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>
          <a:blip r:embed="rId2">
            <a:alphaModFix/>
          </a:blip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>
          <a:blip r:embed="rId3">
            <a:alphaModFix/>
          </a:blip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>
          <a:blip r:embed="rId3">
            <a:alphaModFix/>
          </a:blip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>
          <a:blip r:embed="rId3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>
          <a:blip r:embed="rId3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>
          <a:blip r:embed="rId4">
            <a:alphaModFix/>
          </a:blip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>
          <a:blip r:embed="rId4">
            <a:alphaModFix/>
          </a:blip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>
          <a:blip r:embed="rId2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 flipH="1"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>
          <a:blip r:embed="rId3">
            <a:alphaModFix/>
          </a:blip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 flipH="1"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 flipH="1"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 flipH="1"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 flipH="1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 flipH="1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 flipH="1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 flipH="1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 flipH="1"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 flipH="1"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 flipH="1"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 flipH="1"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 flipH="1"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 flipH="1"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 flipH="1"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 flipH="1"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 flipH="1"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 flipH="1"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 flipH="1"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 flipH="1"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 flipH="1"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 flipH="1"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707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7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7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>
          <a:blip r:embed="rId2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>
          <a:blip r:embed="rId2">
            <a:alphaModFix/>
          </a:blip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>
          <a:blip r:embed="rId2">
            <a:alphaModFix/>
          </a:blip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70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61255" y="1380392"/>
            <a:ext cx="3689422" cy="1701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IN" dirty="0"/>
              <a:t>“ E-Commerce Web Application”</a:t>
            </a:r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dirty="0"/>
              <a:t>Task - 5</a:t>
            </a:r>
            <a:endParaRPr dirty="0"/>
          </a:p>
        </p:txBody>
      </p:sp>
      <p:pic>
        <p:nvPicPr>
          <p:cNvPr id="3657" name="Google Shape;3657;p209"/>
          <p:cNvPicPr preferRelativeResize="0"/>
          <p:nvPr>
            <p:custDataLst>
              <p:tags r:id="rId4"/>
            </p:custDataLst>
          </p:nvPr>
        </p:nvPicPr>
        <p:blipFill>
          <a:blip r:embed="rId7">
            <a:alphaModFix/>
          </a:blip>
          <a:srcRect l="-43430" t="2430" r="43429" b="-2428"/>
          <a:stretch>
            <a:fillRect/>
          </a:stretch>
        </p:blipFill>
        <p:spPr>
          <a:xfrm>
            <a:off x="1573823" y="448408"/>
            <a:ext cx="9741877" cy="51435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lvl="0"/>
            <a:r>
              <a:rPr lang="en-IN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 “ E-Commerce Web Application 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An e-commerce website is one that allows people to buy and sell physical goods, services, and digital products over the internet rather than at a brick-and-mortar location. </a:t>
            </a:r>
            <a:r>
              <a:rPr lang="en-US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customer </a:t>
            </a: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service.</a:t>
            </a:r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</a:pP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19246" y="26376"/>
            <a:ext cx="8751352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36979701"/>
              </p:ext>
            </p:extLst>
          </p:nvPr>
        </p:nvGraphicFramePr>
        <p:xfrm>
          <a:off x="219809" y="2312377"/>
          <a:ext cx="4079629" cy="237726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658153"/>
                <a:gridCol w="1645188"/>
                <a:gridCol w="776288"/>
              </a:tblGrid>
              <a:tr h="3590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590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 @hemapriya1502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 smtClean="0"/>
                        <a:t>Hemapriya</a:t>
                      </a:r>
                      <a:r>
                        <a:rPr lang="en-IN" sz="1400" u="none" strike="noStrike" cap="none" dirty="0" smtClean="0"/>
                        <a:t>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  <a:tr h="3590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 @</a:t>
                      </a:r>
                      <a:r>
                        <a:rPr lang="en-IN" sz="1400" u="none" strike="noStrike" cap="none" dirty="0" err="1" smtClean="0"/>
                        <a:t>Harinishr</a:t>
                      </a:r>
                      <a:r>
                        <a:rPr lang="en-IN" sz="1400" u="none" strike="noStrike" cap="none" dirty="0" smtClean="0"/>
                        <a:t>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 smtClean="0"/>
                        <a:t>Harini</a:t>
                      </a:r>
                      <a:r>
                        <a:rPr lang="en-IN" sz="1400" u="none" strike="noStrike" cap="none" baseline="0" dirty="0" smtClean="0"/>
                        <a:t> </a:t>
                      </a:r>
                      <a:r>
                        <a:rPr lang="en-IN" sz="1400" u="none" strike="noStrike" cap="none" baseline="0" dirty="0" err="1" smtClean="0"/>
                        <a:t>shree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  <a:tr h="3590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 @</a:t>
                      </a:r>
                      <a:r>
                        <a:rPr lang="en-IN" sz="1400" u="none" strike="noStrike" cap="none" dirty="0" err="1" smtClean="0"/>
                        <a:t>rithikaraja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 smtClean="0"/>
                        <a:t>Rithika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  <a:tr h="3590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@Jayashri0103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 smtClean="0"/>
                        <a:t>Jayashri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  <a:tr h="3590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>
            <p:custDataLst>
              <p:tags r:id="rId4"/>
            </p:custDataLst>
          </p:nvPr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>
            <p:custDataLst>
              <p:tags r:id="rId5"/>
            </p:custDataLst>
          </p:nvPr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>
            <p:custDataLst>
              <p:tags r:id="rId6"/>
            </p:custDataLst>
          </p:nvPr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>
            <p:custDataLst>
              <p:tags r:id="rId7"/>
            </p:custDataLst>
          </p:nvPr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>
            <p:custDataLst>
              <p:tags r:id="rId2"/>
            </p:custDataLst>
          </p:nvPr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>
            <p:custDataLst>
              <p:tags r:id="rId4"/>
            </p:custDataLst>
          </p:nvPr>
        </p:nvSpPr>
        <p:spPr>
          <a:xfrm>
            <a:off x="546804" y="2795955"/>
            <a:ext cx="2629800" cy="50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5369" y="817685"/>
            <a:ext cx="52226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for your </a:t>
            </a:r>
            <a:r>
              <a:rPr lang="en-US" dirty="0" smtClean="0"/>
              <a:t>audience</a:t>
            </a:r>
          </a:p>
          <a:p>
            <a:pPr marL="342900" indent="-342900"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all relevant </a:t>
            </a:r>
            <a:r>
              <a:rPr lang="en-US" dirty="0" smtClean="0"/>
              <a:t>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Add value with benefits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  </a:t>
            </a:r>
            <a:r>
              <a:rPr lang="en-US" dirty="0"/>
              <a:t>Make it </a:t>
            </a:r>
            <a:r>
              <a:rPr lang="en-US" dirty="0" err="1"/>
              <a:t>scannable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relevant keywords.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rich media.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Convince with social proof.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Tellministories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25415" y="3325477"/>
            <a:ext cx="775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purpose of the project is to build an application program to reduce the manual work </a:t>
            </a:r>
            <a:r>
              <a:rPr lang="en-US" dirty="0" err="1"/>
              <a:t>formanagingtheClothes,ItemCategory,Delivery</a:t>
            </a:r>
            <a:r>
              <a:rPr lang="en-US" dirty="0"/>
              <a:t> Address, and Shopping Cart. It tracks all the details about the Shopping Cart, Customer, Order.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  <p:custDataLst>
              <p:tags r:id="rId6"/>
            </p:custDataLst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  <p:custDataLst>
              <p:tags r:id="rId7"/>
            </p:custDataLst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  <p:custDataLst>
              <p:tags r:id="rId8"/>
            </p:custDataLst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  <p:custDataLst>
              <p:tags r:id="rId9"/>
            </p:custDataLst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  <p:custDataLst>
              <p:tags r:id="rId10"/>
            </p:custDataLst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>
            <p:custDataLst>
              <p:tags r:id="rId11"/>
            </p:custDataLst>
          </p:nvPr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 dirty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https://github.com/Harinishr/NM-AIT-GROUP2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38"/>
  <p:tag name="AS_RELEASE_DATE" val="2023.09.14"/>
  <p:tag name="AS_TITLE" val="Aspose.Slides for .NET6"/>
  <p:tag name="AS_VERSION" val="2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8d152586-d72f-4389-b0c0-17570001bdb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2ef3668d-16c4-4f74-aae8-b2f7c88bcd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386da006-298b-4364-825b-4f9e7d576e6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95836c70-7720-4abe-a88f-cbfa19c1315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bded09fb-696a-46dc-977c-882f202997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d3db9e34-0d1f-4fbb-87a0-81308d57c8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cd36bcea-d73f-4065-8e64-db726c2be38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4d16da18-2144-46de-8622-aae61da59f6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7bef75b0-99f8-4d0a-b3d4-cff0eb2c7a4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251afe86-2a8f-49a8-8280-842e58a931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0c3e2c5b-c10f-44ff-9cef-e1ed7743a8b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0092b847-2c21-44e3-ad70-9476b4ccd1f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f4dbef5c-3bfe-4b20-9a6f-48bdfc9b8a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21903cf7-590b-4130-8da7-95e2a7c0fb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34f154b6-8589-4e3c-ba10-e02d83129fa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75f8a696-ca06-431a-8a78-dd2c00177f6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fd65256e-04f8-4eb3-8b1d-a103c73540f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cb451253-614e-4ec1-b4ae-10e060cec18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223b56f7-7988-435c-ac3f-e387b8737e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68b3324e-03c8-4369-b765-39c6f4fd8e8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16d5f09f-af7b-4604-9242-d9ddb55bbb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d245c197-20ca-4364-9c1a-97b85835f86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03eb42b8-d2a3-4a4f-adc2-3f1532ed788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12e6636c-d0d0-452e-9512-1261be1211a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8239afae-9566-4b78-9904-9668e5a270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88d8c678-8ee0-4b13-a68c-65f21cd72d9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1c9db451-6d01-4df3-9dee-3556fcee469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10db5c60-d4a1-4a17-be9d-42d732c3b96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dfe7c5fe-88fb-4f9d-99bf-5e02cd0a140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05ffe6e6-9ffd-4ecb-8c67-a47ba967f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a9fc4b95-0673-439c-9022-564bda40c23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de368fc6-7c3c-445f-8845-e90399a3c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c052609b-731e-45ba-be6c-7bfc531f94c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df1bcfed-8a2d-495d-a5c8-7a09018a93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7de33f11-9da2-403a-937e-e00c5c80e44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2751cf29-618e-4c6f-9b27-45f7c410af70"/>
</p:tagLst>
</file>

<file path=ppt/theme/theme1.xml><?xml version="1.0" encoding="utf-8"?>
<a:theme xmlns:a="http://schemas.openxmlformats.org/drawingml/2006/main" name="simple-light-2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301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EB Garamond</vt:lpstr>
      <vt:lpstr>Noto Sans Symbols</vt:lpstr>
      <vt:lpstr>EB Garamond Medium</vt:lpstr>
      <vt:lpstr>Public Sans</vt:lpstr>
      <vt:lpstr>Calibri</vt:lpstr>
      <vt:lpstr>EB Garamond ExtraBold</vt:lpstr>
      <vt:lpstr>EB Garamond SemiBold</vt:lpstr>
      <vt:lpstr>simple-light-2</vt:lpstr>
      <vt:lpstr>simple-light-2</vt:lpstr>
      <vt:lpstr>PowerPoint Presentation</vt:lpstr>
      <vt:lpstr> “ E-Commerce Web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</cp:lastModifiedBy>
  <cp:revision>3</cp:revision>
  <dcterms:created xsi:type="dcterms:W3CDTF">2020-08-13T11:21:46Z</dcterms:created>
  <dcterms:modified xsi:type="dcterms:W3CDTF">2023-10-31T08:50:31Z</dcterms:modified>
</cp:coreProperties>
</file>