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F0F00-5160-4961-89C5-8A8916B155D3}" v="58" dt="2022-03-12T01:03:22.9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2" autoAdjust="0"/>
  </p:normalViewPr>
  <p:slideViewPr>
    <p:cSldViewPr snapToGrid="0">
      <p:cViewPr varScale="1">
        <p:scale>
          <a:sx n="30" d="100"/>
          <a:sy n="30" d="100"/>
        </p:scale>
        <p:origin x="15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" userId="b783d894f16237d8" providerId="LiveId" clId="{171F0F00-5160-4961-89C5-8A8916B155D3}"/>
    <pc:docChg chg="undo custSel addSld modSld modShowInfo">
      <pc:chgData name="harini" userId="b783d894f16237d8" providerId="LiveId" clId="{171F0F00-5160-4961-89C5-8A8916B155D3}" dt="2022-03-12T01:03:22.994" v="599" actId="20577"/>
      <pc:docMkLst>
        <pc:docMk/>
      </pc:docMkLst>
      <pc:sldChg chg="modSp mod modTransition modAnim modNotesTx">
        <pc:chgData name="harini" userId="b783d894f16237d8" providerId="LiveId" clId="{171F0F00-5160-4961-89C5-8A8916B155D3}" dt="2022-03-12T01:03:22.994" v="599" actId="20577"/>
        <pc:sldMkLst>
          <pc:docMk/>
          <pc:sldMk cId="0" sldId="256"/>
        </pc:sldMkLst>
        <pc:spChg chg="mod">
          <ac:chgData name="harini" userId="b783d894f16237d8" providerId="LiveId" clId="{171F0F00-5160-4961-89C5-8A8916B155D3}" dt="2022-03-11T22:45:35.726" v="66" actId="1076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harini" userId="b783d894f16237d8" providerId="LiveId" clId="{171F0F00-5160-4961-89C5-8A8916B155D3}" dt="2022-03-12T01:03:22.994" v="599" actId="20577"/>
          <ac:spMkLst>
            <pc:docMk/>
            <pc:sldMk cId="0" sldId="256"/>
            <ac:spMk id="167" creationId="{00000000-0000-0000-0000-000000000000}"/>
          </ac:spMkLst>
        </pc:spChg>
        <pc:picChg chg="mod">
          <ac:chgData name="harini" userId="b783d894f16237d8" providerId="LiveId" clId="{171F0F00-5160-4961-89C5-8A8916B155D3}" dt="2022-03-11T23:20:37.224" v="504" actId="1076"/>
          <ac:picMkLst>
            <pc:docMk/>
            <pc:sldMk cId="0" sldId="256"/>
            <ac:picMk id="168" creationId="{00000000-0000-0000-0000-000000000000}"/>
          </ac:picMkLst>
        </pc:picChg>
      </pc:sldChg>
      <pc:sldChg chg="addSp delSp modSp mod modTransition modNotesTx">
        <pc:chgData name="harini" userId="b783d894f16237d8" providerId="LiveId" clId="{171F0F00-5160-4961-89C5-8A8916B155D3}" dt="2022-03-12T00:57:02.813" v="588" actId="6549"/>
        <pc:sldMkLst>
          <pc:docMk/>
          <pc:sldMk cId="0" sldId="257"/>
        </pc:sldMkLst>
        <pc:spChg chg="add del mod">
          <ac:chgData name="harini" userId="b783d894f16237d8" providerId="LiveId" clId="{171F0F00-5160-4961-89C5-8A8916B155D3}" dt="2022-03-11T22:43:14.632" v="6" actId="478"/>
          <ac:spMkLst>
            <pc:docMk/>
            <pc:sldMk cId="0" sldId="257"/>
            <ac:spMk id="3" creationId="{27682999-E15B-44CF-9CDF-70C468FF330D}"/>
          </ac:spMkLst>
        </pc:spChg>
        <pc:spChg chg="del mod">
          <ac:chgData name="harini" userId="b783d894f16237d8" providerId="LiveId" clId="{171F0F00-5160-4961-89C5-8A8916B155D3}" dt="2022-03-11T22:43:10.557" v="3" actId="478"/>
          <ac:spMkLst>
            <pc:docMk/>
            <pc:sldMk cId="0" sldId="257"/>
            <ac:spMk id="170" creationId="{00000000-0000-0000-0000-000000000000}"/>
          </ac:spMkLst>
        </pc:spChg>
        <pc:graphicFrameChg chg="mod modGraphic">
          <ac:chgData name="harini" userId="b783d894f16237d8" providerId="LiveId" clId="{171F0F00-5160-4961-89C5-8A8916B155D3}" dt="2022-03-11T23:27:14.118" v="573" actId="14100"/>
          <ac:graphicFrameMkLst>
            <pc:docMk/>
            <pc:sldMk cId="0" sldId="257"/>
            <ac:graphicFrameMk id="172" creationId="{00000000-0000-0000-0000-000000000000}"/>
          </ac:graphicFrameMkLst>
        </pc:graphicFrameChg>
      </pc:sldChg>
      <pc:sldChg chg="addSp delSp modSp mod modTransition modAnim modNotesTx">
        <pc:chgData name="harini" userId="b783d894f16237d8" providerId="LiveId" clId="{171F0F00-5160-4961-89C5-8A8916B155D3}" dt="2022-03-12T00:57:05.329" v="589" actId="6549"/>
        <pc:sldMkLst>
          <pc:docMk/>
          <pc:sldMk cId="0" sldId="258"/>
        </pc:sldMkLst>
        <pc:spChg chg="add del mod">
          <ac:chgData name="harini" userId="b783d894f16237d8" providerId="LiveId" clId="{171F0F00-5160-4961-89C5-8A8916B155D3}" dt="2022-03-11T22:43:20.911" v="10" actId="478"/>
          <ac:spMkLst>
            <pc:docMk/>
            <pc:sldMk cId="0" sldId="258"/>
            <ac:spMk id="3" creationId="{BD965C3D-BA22-4526-8CDE-3E480C4732FE}"/>
          </ac:spMkLst>
        </pc:spChg>
        <pc:spChg chg="del mod">
          <ac:chgData name="harini" userId="b783d894f16237d8" providerId="LiveId" clId="{171F0F00-5160-4961-89C5-8A8916B155D3}" dt="2022-03-11T22:43:19.307" v="8" actId="478"/>
          <ac:spMkLst>
            <pc:docMk/>
            <pc:sldMk cId="0" sldId="258"/>
            <ac:spMk id="174" creationId="{00000000-0000-0000-0000-000000000000}"/>
          </ac:spMkLst>
        </pc:spChg>
      </pc:sldChg>
      <pc:sldChg chg="addSp delSp modSp mod modTransition modAnim modNotesTx">
        <pc:chgData name="harini" userId="b783d894f16237d8" providerId="LiveId" clId="{171F0F00-5160-4961-89C5-8A8916B155D3}" dt="2022-03-11T23:22:49.631" v="529"/>
        <pc:sldMkLst>
          <pc:docMk/>
          <pc:sldMk cId="0" sldId="259"/>
        </pc:sldMkLst>
        <pc:spChg chg="add del mod">
          <ac:chgData name="harini" userId="b783d894f16237d8" providerId="LiveId" clId="{171F0F00-5160-4961-89C5-8A8916B155D3}" dt="2022-03-11T22:43:30.176" v="13" actId="478"/>
          <ac:spMkLst>
            <pc:docMk/>
            <pc:sldMk cId="0" sldId="259"/>
            <ac:spMk id="3" creationId="{C1DDBC2F-A3FF-47EF-BCD8-0D41A09ED775}"/>
          </ac:spMkLst>
        </pc:spChg>
        <pc:spChg chg="del mod">
          <ac:chgData name="harini" userId="b783d894f16237d8" providerId="LiveId" clId="{171F0F00-5160-4961-89C5-8A8916B155D3}" dt="2022-03-11T22:43:26.283" v="12" actId="478"/>
          <ac:spMkLst>
            <pc:docMk/>
            <pc:sldMk cId="0" sldId="259"/>
            <ac:spMk id="178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0"/>
        </pc:sldMkLst>
        <pc:spChg chg="add del mod">
          <ac:chgData name="harini" userId="b783d894f16237d8" providerId="LiveId" clId="{171F0F00-5160-4961-89C5-8A8916B155D3}" dt="2022-03-11T22:43:40.676" v="18" actId="478"/>
          <ac:spMkLst>
            <pc:docMk/>
            <pc:sldMk cId="0" sldId="260"/>
            <ac:spMk id="3" creationId="{9BEF2EEF-012A-48BC-9A06-8233B4C35F48}"/>
          </ac:spMkLst>
        </pc:spChg>
        <pc:spChg chg="del mod">
          <ac:chgData name="harini" userId="b783d894f16237d8" providerId="LiveId" clId="{171F0F00-5160-4961-89C5-8A8916B155D3}" dt="2022-03-11T22:43:38.510" v="16" actId="478"/>
          <ac:spMkLst>
            <pc:docMk/>
            <pc:sldMk cId="0" sldId="260"/>
            <ac:spMk id="182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1"/>
        </pc:sldMkLst>
        <pc:spChg chg="add del mod">
          <ac:chgData name="harini" userId="b783d894f16237d8" providerId="LiveId" clId="{171F0F00-5160-4961-89C5-8A8916B155D3}" dt="2022-03-11T22:43:54.901" v="22" actId="478"/>
          <ac:spMkLst>
            <pc:docMk/>
            <pc:sldMk cId="0" sldId="261"/>
            <ac:spMk id="3" creationId="{7FEBCF86-3B6D-4344-A456-5AEAB24134F7}"/>
          </ac:spMkLst>
        </pc:spChg>
        <pc:spChg chg="del mod">
          <ac:chgData name="harini" userId="b783d894f16237d8" providerId="LiveId" clId="{171F0F00-5160-4961-89C5-8A8916B155D3}" dt="2022-03-11T22:43:51.937" v="20" actId="478"/>
          <ac:spMkLst>
            <pc:docMk/>
            <pc:sldMk cId="0" sldId="261"/>
            <ac:spMk id="188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2"/>
        </pc:sldMkLst>
        <pc:spChg chg="add del mod">
          <ac:chgData name="harini" userId="b783d894f16237d8" providerId="LiveId" clId="{171F0F00-5160-4961-89C5-8A8916B155D3}" dt="2022-03-11T22:44:04.162" v="24" actId="478"/>
          <ac:spMkLst>
            <pc:docMk/>
            <pc:sldMk cId="0" sldId="262"/>
            <ac:spMk id="3" creationId="{D628FF09-2B35-42D8-95D7-E25BFAD9633C}"/>
          </ac:spMkLst>
        </pc:spChg>
        <pc:spChg chg="del">
          <ac:chgData name="harini" userId="b783d894f16237d8" providerId="LiveId" clId="{171F0F00-5160-4961-89C5-8A8916B155D3}" dt="2022-03-11T22:43:59.841" v="23" actId="478"/>
          <ac:spMkLst>
            <pc:docMk/>
            <pc:sldMk cId="0" sldId="262"/>
            <ac:spMk id="194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3"/>
        </pc:sldMkLst>
        <pc:spChg chg="add del mod">
          <ac:chgData name="harini" userId="b783d894f16237d8" providerId="LiveId" clId="{171F0F00-5160-4961-89C5-8A8916B155D3}" dt="2022-03-11T22:44:12.960" v="27" actId="478"/>
          <ac:spMkLst>
            <pc:docMk/>
            <pc:sldMk cId="0" sldId="263"/>
            <ac:spMk id="3" creationId="{239B027F-7518-4B8F-AB0C-67878296D051}"/>
          </ac:spMkLst>
        </pc:spChg>
        <pc:spChg chg="del mod">
          <ac:chgData name="harini" userId="b783d894f16237d8" providerId="LiveId" clId="{171F0F00-5160-4961-89C5-8A8916B155D3}" dt="2022-03-11T22:44:09.924" v="26" actId="478"/>
          <ac:spMkLst>
            <pc:docMk/>
            <pc:sldMk cId="0" sldId="263"/>
            <ac:spMk id="201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4"/>
        </pc:sldMkLst>
        <pc:spChg chg="add del mod">
          <ac:chgData name="harini" userId="b783d894f16237d8" providerId="LiveId" clId="{171F0F00-5160-4961-89C5-8A8916B155D3}" dt="2022-03-11T22:44:18.608" v="30" actId="478"/>
          <ac:spMkLst>
            <pc:docMk/>
            <pc:sldMk cId="0" sldId="264"/>
            <ac:spMk id="3" creationId="{A9C7D24C-E03C-4A33-A0A1-90B782A2982D}"/>
          </ac:spMkLst>
        </pc:spChg>
        <pc:spChg chg="del">
          <ac:chgData name="harini" userId="b783d894f16237d8" providerId="LiveId" clId="{171F0F00-5160-4961-89C5-8A8916B155D3}" dt="2022-03-11T22:44:16.997" v="28" actId="478"/>
          <ac:spMkLst>
            <pc:docMk/>
            <pc:sldMk cId="0" sldId="264"/>
            <ac:spMk id="208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5"/>
        </pc:sldMkLst>
        <pc:spChg chg="add del mod">
          <ac:chgData name="harini" userId="b783d894f16237d8" providerId="LiveId" clId="{171F0F00-5160-4961-89C5-8A8916B155D3}" dt="2022-03-11T22:44:24.077" v="34" actId="478"/>
          <ac:spMkLst>
            <pc:docMk/>
            <pc:sldMk cId="0" sldId="265"/>
            <ac:spMk id="3" creationId="{8A6F7A17-6974-41C3-B4A9-4FFE7E066688}"/>
          </ac:spMkLst>
        </pc:spChg>
        <pc:spChg chg="del mod">
          <ac:chgData name="harini" userId="b783d894f16237d8" providerId="LiveId" clId="{171F0F00-5160-4961-89C5-8A8916B155D3}" dt="2022-03-11T22:44:22.777" v="32" actId="478"/>
          <ac:spMkLst>
            <pc:docMk/>
            <pc:sldMk cId="0" sldId="265"/>
            <ac:spMk id="215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6"/>
        </pc:sldMkLst>
        <pc:spChg chg="add del mod">
          <ac:chgData name="harini" userId="b783d894f16237d8" providerId="LiveId" clId="{171F0F00-5160-4961-89C5-8A8916B155D3}" dt="2022-03-11T22:44:30.716" v="37" actId="478"/>
          <ac:spMkLst>
            <pc:docMk/>
            <pc:sldMk cId="0" sldId="266"/>
            <ac:spMk id="3" creationId="{6C07A0E2-1503-4214-9785-0275EBDB5018}"/>
          </ac:spMkLst>
        </pc:spChg>
        <pc:spChg chg="del mod">
          <ac:chgData name="harini" userId="b783d894f16237d8" providerId="LiveId" clId="{171F0F00-5160-4961-89C5-8A8916B155D3}" dt="2022-03-11T22:44:27.509" v="36" actId="478"/>
          <ac:spMkLst>
            <pc:docMk/>
            <pc:sldMk cId="0" sldId="266"/>
            <ac:spMk id="222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7"/>
        </pc:sldMkLst>
        <pc:spChg chg="add del mod">
          <ac:chgData name="harini" userId="b783d894f16237d8" providerId="LiveId" clId="{171F0F00-5160-4961-89C5-8A8916B155D3}" dt="2022-03-11T22:44:38.191" v="41" actId="478"/>
          <ac:spMkLst>
            <pc:docMk/>
            <pc:sldMk cId="0" sldId="267"/>
            <ac:spMk id="3" creationId="{CCEB7262-1415-4830-92B2-CDF63FAC485B}"/>
          </ac:spMkLst>
        </pc:spChg>
        <pc:spChg chg="del mod">
          <ac:chgData name="harini" userId="b783d894f16237d8" providerId="LiveId" clId="{171F0F00-5160-4961-89C5-8A8916B155D3}" dt="2022-03-11T22:44:36.335" v="39" actId="478"/>
          <ac:spMkLst>
            <pc:docMk/>
            <pc:sldMk cId="0" sldId="267"/>
            <ac:spMk id="229" creationId="{00000000-0000-0000-0000-000000000000}"/>
          </ac:spMkLst>
        </pc:spChg>
      </pc:sldChg>
      <pc:sldChg chg="addSp delSp modSp mod modTransition">
        <pc:chgData name="harini" userId="b783d894f16237d8" providerId="LiveId" clId="{171F0F00-5160-4961-89C5-8A8916B155D3}" dt="2022-03-11T23:19:46.382" v="503"/>
        <pc:sldMkLst>
          <pc:docMk/>
          <pc:sldMk cId="0" sldId="268"/>
        </pc:sldMkLst>
        <pc:spChg chg="add del mod">
          <ac:chgData name="harini" userId="b783d894f16237d8" providerId="LiveId" clId="{171F0F00-5160-4961-89C5-8A8916B155D3}" dt="2022-03-11T22:44:43.256" v="44" actId="478"/>
          <ac:spMkLst>
            <pc:docMk/>
            <pc:sldMk cId="0" sldId="268"/>
            <ac:spMk id="3" creationId="{A597A447-E59B-4328-A4EA-61D1E907B741}"/>
          </ac:spMkLst>
        </pc:spChg>
        <pc:spChg chg="del">
          <ac:chgData name="harini" userId="b783d894f16237d8" providerId="LiveId" clId="{171F0F00-5160-4961-89C5-8A8916B155D3}" dt="2022-03-11T22:44:41.989" v="42" actId="478"/>
          <ac:spMkLst>
            <pc:docMk/>
            <pc:sldMk cId="0" sldId="268"/>
            <ac:spMk id="234" creationId="{00000000-0000-0000-0000-000000000000}"/>
          </ac:spMkLst>
        </pc:spChg>
      </pc:sldChg>
      <pc:sldChg chg="addSp delSp modSp mod modTransition modAnim">
        <pc:chgData name="harini" userId="b783d894f16237d8" providerId="LiveId" clId="{171F0F00-5160-4961-89C5-8A8916B155D3}" dt="2022-03-11T23:24:33.219" v="534"/>
        <pc:sldMkLst>
          <pc:docMk/>
          <pc:sldMk cId="0" sldId="269"/>
        </pc:sldMkLst>
        <pc:spChg chg="add del mod">
          <ac:chgData name="harini" userId="b783d894f16237d8" providerId="LiveId" clId="{171F0F00-5160-4961-89C5-8A8916B155D3}" dt="2022-03-11T22:44:49.070" v="48" actId="478"/>
          <ac:spMkLst>
            <pc:docMk/>
            <pc:sldMk cId="0" sldId="269"/>
            <ac:spMk id="3" creationId="{0D9278AE-0705-4519-BEF7-266ED0D8FBEA}"/>
          </ac:spMkLst>
        </pc:spChg>
        <pc:spChg chg="del mod">
          <ac:chgData name="harini" userId="b783d894f16237d8" providerId="LiveId" clId="{171F0F00-5160-4961-89C5-8A8916B155D3}" dt="2022-03-11T22:44:46.009" v="46" actId="478"/>
          <ac:spMkLst>
            <pc:docMk/>
            <pc:sldMk cId="0" sldId="269"/>
            <ac:spMk id="241" creationId="{00000000-0000-0000-0000-000000000000}"/>
          </ac:spMkLst>
        </pc:spChg>
      </pc:sldChg>
      <pc:sldChg chg="addSp delSp modSp mod modTransition modAnim">
        <pc:chgData name="harini" userId="b783d894f16237d8" providerId="LiveId" clId="{171F0F00-5160-4961-89C5-8A8916B155D3}" dt="2022-03-11T23:23:45.620" v="533"/>
        <pc:sldMkLst>
          <pc:docMk/>
          <pc:sldMk cId="0" sldId="270"/>
        </pc:sldMkLst>
        <pc:spChg chg="add del mod">
          <ac:chgData name="harini" userId="b783d894f16237d8" providerId="LiveId" clId="{171F0F00-5160-4961-89C5-8A8916B155D3}" dt="2022-03-11T22:44:54.859" v="52" actId="478"/>
          <ac:spMkLst>
            <pc:docMk/>
            <pc:sldMk cId="0" sldId="270"/>
            <ac:spMk id="3" creationId="{65975994-9546-41AE-B9EA-F4E42319977F}"/>
          </ac:spMkLst>
        </pc:spChg>
        <pc:spChg chg="del mod">
          <ac:chgData name="harini" userId="b783d894f16237d8" providerId="LiveId" clId="{171F0F00-5160-4961-89C5-8A8916B155D3}" dt="2022-03-11T22:44:53.139" v="50" actId="478"/>
          <ac:spMkLst>
            <pc:docMk/>
            <pc:sldMk cId="0" sldId="270"/>
            <ac:spMk id="249" creationId="{00000000-0000-0000-0000-000000000000}"/>
          </ac:spMkLst>
        </pc:spChg>
      </pc:sldChg>
      <pc:sldChg chg="addSp delSp modSp mod modTransition modAnim">
        <pc:chgData name="harini" userId="b783d894f16237d8" providerId="LiveId" clId="{171F0F00-5160-4961-89C5-8A8916B155D3}" dt="2022-03-11T23:23:34.954" v="532"/>
        <pc:sldMkLst>
          <pc:docMk/>
          <pc:sldMk cId="0" sldId="271"/>
        </pc:sldMkLst>
        <pc:spChg chg="add del mod">
          <ac:chgData name="harini" userId="b783d894f16237d8" providerId="LiveId" clId="{171F0F00-5160-4961-89C5-8A8916B155D3}" dt="2022-03-11T22:45:04.494" v="55" actId="478"/>
          <ac:spMkLst>
            <pc:docMk/>
            <pc:sldMk cId="0" sldId="271"/>
            <ac:spMk id="3" creationId="{C8C65FB9-6AF5-4CD8-981A-80A73B3DEDC6}"/>
          </ac:spMkLst>
        </pc:spChg>
        <pc:spChg chg="del mod">
          <ac:chgData name="harini" userId="b783d894f16237d8" providerId="LiveId" clId="{171F0F00-5160-4961-89C5-8A8916B155D3}" dt="2022-03-11T22:45:00.006" v="54" actId="478"/>
          <ac:spMkLst>
            <pc:docMk/>
            <pc:sldMk cId="0" sldId="271"/>
            <ac:spMk id="257" creationId="{00000000-0000-0000-0000-000000000000}"/>
          </ac:spMkLst>
        </pc:spChg>
      </pc:sldChg>
      <pc:sldChg chg="addSp delSp modSp mod modTransition modAnim">
        <pc:chgData name="harini" userId="b783d894f16237d8" providerId="LiveId" clId="{171F0F00-5160-4961-89C5-8A8916B155D3}" dt="2022-03-11T23:24:39.988" v="535"/>
        <pc:sldMkLst>
          <pc:docMk/>
          <pc:sldMk cId="0" sldId="272"/>
        </pc:sldMkLst>
        <pc:spChg chg="add del mod">
          <ac:chgData name="harini" userId="b783d894f16237d8" providerId="LiveId" clId="{171F0F00-5160-4961-89C5-8A8916B155D3}" dt="2022-03-11T22:45:12.360" v="58" actId="478"/>
          <ac:spMkLst>
            <pc:docMk/>
            <pc:sldMk cId="0" sldId="272"/>
            <ac:spMk id="3" creationId="{016718A9-C7E4-411D-B380-98BD132BF2AE}"/>
          </ac:spMkLst>
        </pc:spChg>
        <pc:spChg chg="del mod">
          <ac:chgData name="harini" userId="b783d894f16237d8" providerId="LiveId" clId="{171F0F00-5160-4961-89C5-8A8916B155D3}" dt="2022-03-11T22:45:08.664" v="57" actId="478"/>
          <ac:spMkLst>
            <pc:docMk/>
            <pc:sldMk cId="0" sldId="272"/>
            <ac:spMk id="265" creationId="{00000000-0000-0000-0000-000000000000}"/>
          </ac:spMkLst>
        </pc:spChg>
      </pc:sldChg>
      <pc:sldChg chg="addSp delSp modSp mod modTransition modAnim">
        <pc:chgData name="harini" userId="b783d894f16237d8" providerId="LiveId" clId="{171F0F00-5160-4961-89C5-8A8916B155D3}" dt="2022-03-11T23:24:45.426" v="536"/>
        <pc:sldMkLst>
          <pc:docMk/>
          <pc:sldMk cId="0" sldId="273"/>
        </pc:sldMkLst>
        <pc:spChg chg="add del mod">
          <ac:chgData name="harini" userId="b783d894f16237d8" providerId="LiveId" clId="{171F0F00-5160-4961-89C5-8A8916B155D3}" dt="2022-03-11T22:45:20.011" v="62" actId="478"/>
          <ac:spMkLst>
            <pc:docMk/>
            <pc:sldMk cId="0" sldId="273"/>
            <ac:spMk id="3" creationId="{6223D07C-0FEA-4CB1-BADD-3CAB36A5F055}"/>
          </ac:spMkLst>
        </pc:spChg>
        <pc:spChg chg="del mod">
          <ac:chgData name="harini" userId="b783d894f16237d8" providerId="LiveId" clId="{171F0F00-5160-4961-89C5-8A8916B155D3}" dt="2022-03-11T22:45:18.307" v="60" actId="478"/>
          <ac:spMkLst>
            <pc:docMk/>
            <pc:sldMk cId="0" sldId="273"/>
            <ac:spMk id="273" creationId="{00000000-0000-0000-0000-000000000000}"/>
          </ac:spMkLst>
        </pc:spChg>
      </pc:sldChg>
      <pc:sldChg chg="addSp delSp modSp mod modTransition modAnim">
        <pc:chgData name="harini" userId="b783d894f16237d8" providerId="LiveId" clId="{171F0F00-5160-4961-89C5-8A8916B155D3}" dt="2022-03-11T23:25:16.315" v="543"/>
        <pc:sldMkLst>
          <pc:docMk/>
          <pc:sldMk cId="0" sldId="274"/>
        </pc:sldMkLst>
        <pc:spChg chg="add del mod">
          <ac:chgData name="harini" userId="b783d894f16237d8" providerId="LiveId" clId="{171F0F00-5160-4961-89C5-8A8916B155D3}" dt="2022-03-11T22:45:26.232" v="65" actId="478"/>
          <ac:spMkLst>
            <pc:docMk/>
            <pc:sldMk cId="0" sldId="274"/>
            <ac:spMk id="3" creationId="{02F2F946-F803-43E3-9EC3-9FDE46174A21}"/>
          </ac:spMkLst>
        </pc:spChg>
        <pc:spChg chg="del">
          <ac:chgData name="harini" userId="b783d894f16237d8" providerId="LiveId" clId="{171F0F00-5160-4961-89C5-8A8916B155D3}" dt="2022-03-11T22:45:24.692" v="63" actId="478"/>
          <ac:spMkLst>
            <pc:docMk/>
            <pc:sldMk cId="0" sldId="274"/>
            <ac:spMk id="281" creationId="{00000000-0000-0000-0000-000000000000}"/>
          </ac:spMkLst>
        </pc:spChg>
      </pc:sldChg>
      <pc:sldChg chg="addSp delSp modSp new mod modAnim">
        <pc:chgData name="harini" userId="b783d894f16237d8" providerId="LiveId" clId="{171F0F00-5160-4961-89C5-8A8916B155D3}" dt="2022-03-11T23:28:22.596" v="574"/>
        <pc:sldMkLst>
          <pc:docMk/>
          <pc:sldMk cId="2396888807" sldId="275"/>
        </pc:sldMkLst>
        <pc:spChg chg="del mod">
          <ac:chgData name="harini" userId="b783d894f16237d8" providerId="LiveId" clId="{171F0F00-5160-4961-89C5-8A8916B155D3}" dt="2022-03-11T23:25:41.949" v="550" actId="478"/>
          <ac:spMkLst>
            <pc:docMk/>
            <pc:sldMk cId="2396888807" sldId="275"/>
            <ac:spMk id="2" creationId="{12FF0CB0-A160-4E89-AABF-F56F5E1BC880}"/>
          </ac:spMkLst>
        </pc:spChg>
        <pc:spChg chg="add del mod">
          <ac:chgData name="harini" userId="b783d894f16237d8" providerId="LiveId" clId="{171F0F00-5160-4961-89C5-8A8916B155D3}" dt="2022-03-11T23:26:21.154" v="569" actId="20577"/>
          <ac:spMkLst>
            <pc:docMk/>
            <pc:sldMk cId="2396888807" sldId="275"/>
            <ac:spMk id="3" creationId="{0ECEC4A5-CE0A-450D-A44F-D5912DF58763}"/>
          </ac:spMkLst>
        </pc:spChg>
        <pc:spChg chg="del">
          <ac:chgData name="harini" userId="b783d894f16237d8" providerId="LiveId" clId="{171F0F00-5160-4961-89C5-8A8916B155D3}" dt="2022-03-11T23:25:39.470" v="548" actId="478"/>
          <ac:spMkLst>
            <pc:docMk/>
            <pc:sldMk cId="2396888807" sldId="275"/>
            <ac:spMk id="4" creationId="{F85C4D98-EF7A-476E-B4DA-C93F2E5F28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2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rgbClr val="A0247D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usiness Data management project - INSTAGRAM"/>
          <p:cNvSpPr txBox="1">
            <a:spLocks noGrp="1"/>
          </p:cNvSpPr>
          <p:nvPr>
            <p:ph type="title"/>
          </p:nvPr>
        </p:nvSpPr>
        <p:spPr>
          <a:xfrm>
            <a:off x="762000" y="8876061"/>
            <a:ext cx="22860000" cy="3810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6239">
              <a:defRPr sz="14544">
                <a:solidFill>
                  <a:srgbClr val="A0247D"/>
                </a:solidFill>
              </a:defRPr>
            </a:lvl1pPr>
          </a:lstStyle>
          <a:p>
            <a:r>
              <a:rPr dirty="0"/>
              <a:t>Business Data management project - INSTAGRAM</a:t>
            </a:r>
          </a:p>
        </p:txBody>
      </p:sp>
      <p:sp>
        <p:nvSpPr>
          <p:cNvPr id="167" name="Ann Chittilappilly &amp; HariniSHRI Srikanth"/>
          <p:cNvSpPr txBox="1">
            <a:spLocks noGrp="1"/>
          </p:cNvSpPr>
          <p:nvPr>
            <p:ph type="body" sz="quarter" idx="1"/>
          </p:nvPr>
        </p:nvSpPr>
        <p:spPr>
          <a:xfrm>
            <a:off x="762000" y="5855252"/>
            <a:ext cx="22860000" cy="25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88C39"/>
                </a:solidFill>
              </a:defRPr>
            </a:lvl1pPr>
          </a:lstStyle>
          <a:p>
            <a:r>
              <a:rPr dirty="0"/>
              <a:t>Ann </a:t>
            </a:r>
            <a:r>
              <a:rPr dirty="0" err="1"/>
              <a:t>Chittilappilly</a:t>
            </a:r>
            <a:r>
              <a:rPr dirty="0"/>
              <a:t> &amp; </a:t>
            </a:r>
            <a:r>
              <a:t>Harinishri Srikanth</a:t>
            </a:r>
            <a:r>
              <a:rPr lang="en-US"/>
              <a:t> (TEAM 16)</a:t>
            </a:r>
            <a:endParaRPr dirty="0"/>
          </a:p>
        </p:txBody>
      </p:sp>
      <p:pic>
        <p:nvPicPr>
          <p:cNvPr id="168" name="instagram-logo-g15c96665c_1920.png" descr="instagram-logo-g15c96665c_19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117" y="-231632"/>
            <a:ext cx="6433243" cy="6433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ables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 (Contd)</a:t>
            </a:r>
          </a:p>
        </p:txBody>
      </p:sp>
      <p:sp>
        <p:nvSpPr>
          <p:cNvPr id="217" name="PHOTO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PHOTOS</a:t>
            </a:r>
          </a:p>
        </p:txBody>
      </p:sp>
      <p:grpSp>
        <p:nvGrpSpPr>
          <p:cNvPr id="220" name="WhatsApp Image 2022-03-10 at 10.07.42 PM.jpeg"/>
          <p:cNvGrpSpPr/>
          <p:nvPr/>
        </p:nvGrpSpPr>
        <p:grpSpPr>
          <a:xfrm>
            <a:off x="7980327" y="4681256"/>
            <a:ext cx="8423345" cy="6944288"/>
            <a:chOff x="0" y="0"/>
            <a:chExt cx="8423343" cy="6944286"/>
          </a:xfrm>
        </p:grpSpPr>
        <p:pic>
          <p:nvPicPr>
            <p:cNvPr id="219" name="WhatsApp Image 2022-03-10 at 10.07.42 PM.jpeg" descr="WhatsApp Image 2022-03-10 at 10.07.42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8143944" cy="66648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8" name="WhatsApp Image 2022-03-10 at 10.07.42 PM.jpeg" descr="WhatsApp Image 2022-03-10 at 10.07.42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423344" cy="694428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ables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 (Contd)</a:t>
            </a:r>
          </a:p>
        </p:txBody>
      </p:sp>
      <p:sp>
        <p:nvSpPr>
          <p:cNvPr id="224" name="PHOTO_TAG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PHOTO_TAGS</a:t>
            </a:r>
          </a:p>
        </p:txBody>
      </p:sp>
      <p:grpSp>
        <p:nvGrpSpPr>
          <p:cNvPr id="227" name="WhatsApp Image 2022-03-10 at 10.07.03 PM.jpeg"/>
          <p:cNvGrpSpPr/>
          <p:nvPr/>
        </p:nvGrpSpPr>
        <p:grpSpPr>
          <a:xfrm>
            <a:off x="10360985" y="4387850"/>
            <a:ext cx="3662030" cy="7581900"/>
            <a:chOff x="0" y="0"/>
            <a:chExt cx="3662029" cy="7581900"/>
          </a:xfrm>
        </p:grpSpPr>
        <p:pic>
          <p:nvPicPr>
            <p:cNvPr id="226" name="WhatsApp Image 2022-03-10 at 10.07.03 PM.jpeg" descr="WhatsApp Image 2022-03-10 at 10.07.03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3382630" cy="7302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5" name="WhatsApp Image 2022-03-10 at 10.07.03 PM.jpeg" descr="WhatsApp Image 2022-03-10 at 10.07.03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62030" cy="75819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ables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 (Contd)</a:t>
            </a:r>
          </a:p>
        </p:txBody>
      </p:sp>
      <p:sp>
        <p:nvSpPr>
          <p:cNvPr id="231" name="TAG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TAGS</a:t>
            </a:r>
          </a:p>
        </p:txBody>
      </p:sp>
      <p:pic>
        <p:nvPicPr>
          <p:cNvPr id="232" name="WhatsApp Image 2022-03-10 at 10.08.12 PM.jpeg" descr="WhatsApp Image 2022-03-10 at 10.08.1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685" y="4755746"/>
            <a:ext cx="6064629" cy="6795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ables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 (Contd)</a:t>
            </a:r>
          </a:p>
        </p:txBody>
      </p:sp>
      <p:sp>
        <p:nvSpPr>
          <p:cNvPr id="236" name="FOLLOW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FOLLOWS</a:t>
            </a:r>
          </a:p>
        </p:txBody>
      </p:sp>
      <p:grpSp>
        <p:nvGrpSpPr>
          <p:cNvPr id="239" name="WhatsApp Image 2022-03-10 at 10.05.31 PM.jpeg"/>
          <p:cNvGrpSpPr/>
          <p:nvPr/>
        </p:nvGrpSpPr>
        <p:grpSpPr>
          <a:xfrm>
            <a:off x="8858561" y="4932355"/>
            <a:ext cx="6942183" cy="7226108"/>
            <a:chOff x="0" y="0"/>
            <a:chExt cx="6942181" cy="7226106"/>
          </a:xfrm>
        </p:grpSpPr>
        <p:pic>
          <p:nvPicPr>
            <p:cNvPr id="238" name="WhatsApp Image 2022-03-10 at 10.05.31 PM.jpeg" descr="WhatsApp Image 2022-03-10 at 10.05.31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6662782" cy="69467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7" name="WhatsApp Image 2022-03-10 at 10.05.31 PM.jpeg" descr="WhatsApp Image 2022-03-10 at 10.05.31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942182" cy="72261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Ata analysis using Mysq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DAta analysis using Mysql</a:t>
            </a:r>
          </a:p>
        </p:txBody>
      </p:sp>
      <p:sp>
        <p:nvSpPr>
          <p:cNvPr id="243" name="Query 1 - Finding users who has never posted a single photo"/>
          <p:cNvSpPr txBox="1">
            <a:spLocks noGrp="1"/>
          </p:cNvSpPr>
          <p:nvPr>
            <p:ph type="body" idx="1"/>
          </p:nvPr>
        </p:nvSpPr>
        <p:spPr>
          <a:xfrm>
            <a:off x="762000" y="3566686"/>
            <a:ext cx="22860000" cy="8879314"/>
          </a:xfrm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Query 1 - Finding users who has never posted a single photo</a:t>
            </a:r>
          </a:p>
        </p:txBody>
      </p:sp>
      <p:pic>
        <p:nvPicPr>
          <p:cNvPr id="244" name="WhatsApp Image 2022-03-10 at 9.43.35 PM.jpeg" descr="WhatsApp Image 2022-03-10 at 9.43.3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788" y="4702070"/>
            <a:ext cx="2708091" cy="83099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WhatsApp Image 2022-03-10 at 9.43.57 PM.jpeg"/>
          <p:cNvGrpSpPr/>
          <p:nvPr/>
        </p:nvGrpSpPr>
        <p:grpSpPr>
          <a:xfrm>
            <a:off x="2177529" y="6345647"/>
            <a:ext cx="9962755" cy="2819298"/>
            <a:chOff x="0" y="0"/>
            <a:chExt cx="9962753" cy="2819296"/>
          </a:xfrm>
        </p:grpSpPr>
        <p:pic>
          <p:nvPicPr>
            <p:cNvPr id="246" name="WhatsApp Image 2022-03-10 at 9.43.57 PM.jpeg" descr="WhatsApp Image 2022-03-10 at 9.43.57 PM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00" y="139700"/>
              <a:ext cx="9683354" cy="253989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5" name="WhatsApp Image 2022-03-10 at 9.43.57 PM.jpeg" descr="WhatsApp Image 2022-03-10 at 9.43.57 PM.jpe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9962754" cy="28192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Ata analysis using Mysql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DAta analysis using Mysql (contd)</a:t>
            </a:r>
          </a:p>
        </p:txBody>
      </p:sp>
      <p:sp>
        <p:nvSpPr>
          <p:cNvPr id="251" name="Query 2 - To find the photo posted by a user that has the most number of like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Query 2 - To find the photo posted by a user that has the most number of likes</a:t>
            </a:r>
          </a:p>
        </p:txBody>
      </p:sp>
      <p:grpSp>
        <p:nvGrpSpPr>
          <p:cNvPr id="254" name="WhatsApp Image 2022-03-10 at 9.47.09 PM.jpeg"/>
          <p:cNvGrpSpPr/>
          <p:nvPr/>
        </p:nvGrpSpPr>
        <p:grpSpPr>
          <a:xfrm>
            <a:off x="1710790" y="6480682"/>
            <a:ext cx="12494740" cy="3764145"/>
            <a:chOff x="0" y="0"/>
            <a:chExt cx="12494739" cy="3764143"/>
          </a:xfrm>
        </p:grpSpPr>
        <p:pic>
          <p:nvPicPr>
            <p:cNvPr id="253" name="WhatsApp Image 2022-03-10 at 9.47.09 PM.jpeg" descr="WhatsApp Image 2022-03-10 at 9.47.09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12215340" cy="348474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2" name="WhatsApp Image 2022-03-10 at 9.47.09 PM.jpeg" descr="WhatsApp Image 2022-03-10 at 9.47.09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494740" cy="3764144"/>
            </a:xfrm>
            <a:prstGeom prst="rect">
              <a:avLst/>
            </a:prstGeom>
            <a:effectLst/>
          </p:spPr>
        </p:pic>
      </p:grpSp>
      <p:pic>
        <p:nvPicPr>
          <p:cNvPr id="255" name="WhatsApp Image 2022-03-10 at 9.47.30 PM.jpeg" descr="WhatsApp Image 2022-03-10 at 9.47.30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800" y="7536143"/>
            <a:ext cx="9104305" cy="1285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DAta analysis using Mysql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DAta analysis using Mysql (contd)</a:t>
            </a:r>
          </a:p>
        </p:txBody>
      </p:sp>
      <p:sp>
        <p:nvSpPr>
          <p:cNvPr id="259" name="Query 3 - Average number of times a user post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Query 3 - Average number of times a user posts</a:t>
            </a:r>
          </a:p>
        </p:txBody>
      </p:sp>
      <p:grpSp>
        <p:nvGrpSpPr>
          <p:cNvPr id="262" name="WhatsApp Image 2022-03-10 at 9.50.51 PM.jpeg"/>
          <p:cNvGrpSpPr/>
          <p:nvPr/>
        </p:nvGrpSpPr>
        <p:grpSpPr>
          <a:xfrm>
            <a:off x="794539" y="7242958"/>
            <a:ext cx="18706527" cy="1033452"/>
            <a:chOff x="0" y="0"/>
            <a:chExt cx="18706526" cy="1033451"/>
          </a:xfrm>
        </p:grpSpPr>
        <p:pic>
          <p:nvPicPr>
            <p:cNvPr id="261" name="WhatsApp Image 2022-03-10 at 9.50.51 PM.jpeg" descr="WhatsApp Image 2022-03-10 at 9.50.51 PM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00" y="139700"/>
              <a:ext cx="18427127" cy="7540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0" name="WhatsApp Image 2022-03-10 at 9.50.51 PM.jpeg" descr="WhatsApp Image 2022-03-10 at 9.50.51 PM.jpe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8706527" cy="1033452"/>
            </a:xfrm>
            <a:prstGeom prst="rect">
              <a:avLst/>
            </a:prstGeom>
            <a:effectLst/>
          </p:spPr>
        </p:pic>
      </p:grpSp>
      <p:pic>
        <p:nvPicPr>
          <p:cNvPr id="263" name="WhatsApp Image 2022-03-10 at 9.51.09 PM.jpeg" descr="WhatsApp Image 2022-03-10 at 9.51.09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1282" y="7051018"/>
            <a:ext cx="3005721" cy="1417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Ata analysis using Mysql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DAta analysis using Mysql (contd)</a:t>
            </a:r>
          </a:p>
        </p:txBody>
      </p:sp>
      <p:sp>
        <p:nvSpPr>
          <p:cNvPr id="267" name="Query 4 - User ranking by number of post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Query 4 - User ranking by number of posts</a:t>
            </a:r>
          </a:p>
        </p:txBody>
      </p:sp>
      <p:pic>
        <p:nvPicPr>
          <p:cNvPr id="268" name="WhatsApp Image 2022-03-10 at 9.53.57 PM.jpeg" descr="WhatsApp Image 2022-03-10 at 9.53.57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265" y="4928814"/>
            <a:ext cx="5493799" cy="80914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WhatsApp Image 2022-03-10 at 9.54.20 PM.jpeg"/>
          <p:cNvGrpSpPr/>
          <p:nvPr/>
        </p:nvGrpSpPr>
        <p:grpSpPr>
          <a:xfrm>
            <a:off x="1540422" y="6686574"/>
            <a:ext cx="9076145" cy="2984452"/>
            <a:chOff x="0" y="0"/>
            <a:chExt cx="9076143" cy="2984451"/>
          </a:xfrm>
        </p:grpSpPr>
        <p:pic>
          <p:nvPicPr>
            <p:cNvPr id="270" name="WhatsApp Image 2022-03-10 at 9.54.20 PM.jpeg" descr="WhatsApp Image 2022-03-10 at 9.54.20 PM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00" y="139700"/>
              <a:ext cx="8796744" cy="27050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9" name="WhatsApp Image 2022-03-10 at 9.54.20 PM.jpeg" descr="WhatsApp Image 2022-03-10 at 9.54.20 PM.jpe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9076144" cy="29844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Ata analysis using Mysql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DAta analysis using Mysql (contd)</a:t>
            </a:r>
          </a:p>
        </p:txBody>
      </p:sp>
      <p:sp>
        <p:nvSpPr>
          <p:cNvPr id="275" name="Query 5 - Top 5 commonly used hashtag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Query 5 - Top 5 commonly used hashtags</a:t>
            </a:r>
          </a:p>
        </p:txBody>
      </p:sp>
      <p:grpSp>
        <p:nvGrpSpPr>
          <p:cNvPr id="278" name="WhatsApp Image 2022-03-10 at 10.01.31 PM.jpeg"/>
          <p:cNvGrpSpPr/>
          <p:nvPr/>
        </p:nvGrpSpPr>
        <p:grpSpPr>
          <a:xfrm>
            <a:off x="2080779" y="6289755"/>
            <a:ext cx="9848664" cy="3820252"/>
            <a:chOff x="0" y="0"/>
            <a:chExt cx="9848662" cy="3820251"/>
          </a:xfrm>
        </p:grpSpPr>
        <p:pic>
          <p:nvPicPr>
            <p:cNvPr id="277" name="WhatsApp Image 2022-03-10 at 10.01.31 PM.jpeg" descr="WhatsApp Image 2022-03-10 at 10.01.31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9569263" cy="35408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6" name="WhatsApp Image 2022-03-10 at 10.01.31 PM.jpeg" descr="WhatsApp Image 2022-03-10 at 10.01.31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848663" cy="3820252"/>
            </a:xfrm>
            <a:prstGeom prst="rect">
              <a:avLst/>
            </a:prstGeom>
            <a:effectLst/>
          </p:spPr>
        </p:pic>
      </p:grpSp>
      <p:pic>
        <p:nvPicPr>
          <p:cNvPr id="279" name="WhatsApp Image 2022-03-10 at 10.01.49 PM.jpeg" descr="WhatsApp Image 2022-03-10 at 10.01.49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348" y="6294974"/>
            <a:ext cx="4341243" cy="3605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Importance of each qu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Importance of each query</a:t>
            </a:r>
          </a:p>
        </p:txBody>
      </p:sp>
      <p:sp>
        <p:nvSpPr>
          <p:cNvPr id="283" name="Query 1 - We can find the inactive users, those who never po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Query 1 - We can find the inactive users, those who never post</a:t>
            </a:r>
          </a:p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Query 2 - We can find the trending post</a:t>
            </a:r>
          </a:p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Query 3 - Monitor activity of users on Instagram </a:t>
            </a:r>
          </a:p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Query 4 - We can find the active users of Instagram</a:t>
            </a:r>
          </a:p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Query 5 - Popular topics and tags can be found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NTITIES &amp; DEFINI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ENTITIES &amp; DEFINITIONS</a:t>
            </a:r>
          </a:p>
        </p:txBody>
      </p:sp>
      <p:graphicFrame>
        <p:nvGraphicFramePr>
          <p:cNvPr id="172" name="Table"/>
          <p:cNvGraphicFramePr/>
          <p:nvPr>
            <p:extLst>
              <p:ext uri="{D42A27DB-BD31-4B8C-83A1-F6EECF244321}">
                <p14:modId xmlns:p14="http://schemas.microsoft.com/office/powerpoint/2010/main" val="2174236070"/>
              </p:ext>
            </p:extLst>
          </p:nvPr>
        </p:nvGraphicFramePr>
        <p:xfrm>
          <a:off x="2802836" y="3438939"/>
          <a:ext cx="18491598" cy="9197560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470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Entity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Users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sym typeface="Avenir Next Medium"/>
                        </a:rPr>
                        <a:t>Users of Instagram (</a:t>
                      </a:r>
                      <a:r>
                        <a:rPr sz="30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sym typeface="Avenir Next Medium"/>
                        </a:rPr>
                        <a:t>Eg.</a:t>
                      </a:r>
                      <a:r>
                        <a:rPr sz="3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sym typeface="Avenir Next Medium"/>
                        </a:rPr>
                        <a:t>  followers/</a:t>
                      </a:r>
                      <a:r>
                        <a:rPr sz="30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sym typeface="Avenir Next Medium"/>
                        </a:rPr>
                        <a:t>followees</a:t>
                      </a:r>
                      <a:r>
                        <a:rPr sz="3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sym typeface="Avenir Next Medium"/>
                        </a:rPr>
                        <a:t>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Comments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One way of the ways that people engage with the content they see on </a:t>
                      </a:r>
                      <a:r>
                        <a:rPr sz="3000" b="0" i="0" u="none" strike="noStrike" cap="none" spc="0" baseline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instagram</a:t>
                      </a:r>
                      <a:endParaRPr sz="3000" b="0" i="0" u="none" strike="noStrike" cap="none" spc="0" baseline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uFillTx/>
                        <a:latin typeface="Avenir Next Medium"/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Likes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A way that in which Instagram users show appreciation to a photo of another Instagram user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Photo Tags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Users of Instagram who are tagged in a particular photo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Photos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Content of Instagram that engages the users like pictures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Tags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Words that categorizes content and track topics on Instagram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9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Demi Bold"/>
                        </a:rPr>
                        <a:t>Follows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Type of Instagram user - follower (person who follows an </a:t>
                      </a:r>
                      <a:r>
                        <a:rPr sz="3000" b="0" i="0" u="none" strike="noStrike" cap="none" spc="0" baseline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instagram</a:t>
                      </a: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 user) &amp; </a:t>
                      </a:r>
                      <a:r>
                        <a:rPr sz="3000" b="0" i="0" u="none" strike="noStrike" cap="none" spc="0" baseline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followee</a:t>
                      </a: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 (person who is being followed by an </a:t>
                      </a:r>
                      <a:r>
                        <a:rPr sz="3000" b="0" i="0" u="none" strike="noStrike" cap="none" spc="0" baseline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instagram</a:t>
                      </a:r>
                      <a:r>
                        <a:rPr sz="3000" b="0" i="0" u="none" strike="noStrike" cap="none" spc="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Avenir Next Medium"/>
                          <a:sym typeface="Avenir Next Medium"/>
                        </a:rPr>
                        <a:t> user)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CEC4A5-CE0A-450D-A44F-D5912DF5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59000"/>
            <a:ext cx="22860000" cy="9708322"/>
          </a:xfrm>
        </p:spPr>
        <p:txBody>
          <a:bodyPr>
            <a:normAutofit/>
          </a:bodyPr>
          <a:lstStyle/>
          <a:p>
            <a:pPr algn="ctr"/>
            <a:br>
              <a:rPr lang="en-US" sz="20000" dirty="0"/>
            </a:br>
            <a:r>
              <a:rPr lang="en-US" sz="2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6888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USINESS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BUSINESS RULES</a:t>
            </a:r>
          </a:p>
        </p:txBody>
      </p:sp>
      <p:sp>
        <p:nvSpPr>
          <p:cNvPr id="176" name="An Instagram account (User) is uniqu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An Instagram account (User) is unique</a:t>
            </a:r>
          </a:p>
          <a:p>
            <a:pPr>
              <a:buClr>
                <a:srgbClr val="A0247D"/>
              </a:buClr>
              <a:defRPr>
                <a:solidFill>
                  <a:srgbClr val="5E6363"/>
                </a:solidFill>
              </a:defRPr>
            </a:pPr>
            <a:r>
              <a:rPr dirty="0"/>
              <a:t>In order to engage (follow, like, comment, tag ) with posts on Instagram, the user should have an account registered with Instagram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ETA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METADATA</a:t>
            </a:r>
          </a:p>
        </p:txBody>
      </p:sp>
      <p:sp>
        <p:nvSpPr>
          <p:cNvPr id="180" name="USER - id, username, created_a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USER - id, username, </a:t>
            </a:r>
            <a:r>
              <a:rPr dirty="0" err="1"/>
              <a:t>created_at</a:t>
            </a:r>
            <a:r>
              <a:rPr dirty="0"/>
              <a:t> </a:t>
            </a:r>
          </a:p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TAGS - id, </a:t>
            </a:r>
            <a:r>
              <a:rPr dirty="0" err="1"/>
              <a:t>tag_name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PHOTOS - id, </a:t>
            </a:r>
            <a:r>
              <a:rPr dirty="0" err="1"/>
              <a:t>image_url</a:t>
            </a:r>
            <a:r>
              <a:rPr dirty="0"/>
              <a:t>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PHOTO_TAGS - </a:t>
            </a:r>
            <a:r>
              <a:rPr dirty="0" err="1"/>
              <a:t>photo_id</a:t>
            </a:r>
            <a:r>
              <a:rPr dirty="0"/>
              <a:t>, </a:t>
            </a:r>
            <a:r>
              <a:rPr dirty="0" err="1"/>
              <a:t>tag_id</a:t>
            </a:r>
            <a:endParaRPr dirty="0"/>
          </a:p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LIKES -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photo_id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FOLLOWS - </a:t>
            </a:r>
            <a:r>
              <a:rPr dirty="0" err="1"/>
              <a:t>follower_id</a:t>
            </a:r>
            <a:r>
              <a:rPr dirty="0"/>
              <a:t>, </a:t>
            </a:r>
            <a:r>
              <a:rPr dirty="0" err="1"/>
              <a:t>followee_id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pPr marL="609600" indent="-609600" defTabSz="792479">
              <a:spcBef>
                <a:spcPts val="3700"/>
              </a:spcBef>
              <a:buClr>
                <a:srgbClr val="A0247D"/>
              </a:buClr>
              <a:defRPr sz="4608">
                <a:solidFill>
                  <a:srgbClr val="5E6363"/>
                </a:solidFill>
              </a:defRPr>
            </a:pPr>
            <a:r>
              <a:rPr dirty="0"/>
              <a:t>COMMENTS - id, </a:t>
            </a:r>
            <a:r>
              <a:rPr dirty="0" err="1"/>
              <a:t>comment_text</a:t>
            </a:r>
            <a:r>
              <a:rPr dirty="0"/>
              <a:t>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photo_id</a:t>
            </a:r>
            <a:r>
              <a:rPr dirty="0"/>
              <a:t>,  </a:t>
            </a:r>
            <a:r>
              <a:rPr dirty="0" err="1"/>
              <a:t>created_at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R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ER DIagram</a:t>
            </a:r>
          </a:p>
        </p:txBody>
      </p:sp>
      <p:grpSp>
        <p:nvGrpSpPr>
          <p:cNvPr id="186" name="WhatsApp Image 2022-03-10 at 8.23.13 PM.jpeg"/>
          <p:cNvGrpSpPr/>
          <p:nvPr/>
        </p:nvGrpSpPr>
        <p:grpSpPr>
          <a:xfrm>
            <a:off x="6955316" y="2820452"/>
            <a:ext cx="10807903" cy="10421263"/>
            <a:chOff x="0" y="0"/>
            <a:chExt cx="10807902" cy="10421262"/>
          </a:xfrm>
        </p:grpSpPr>
        <p:pic>
          <p:nvPicPr>
            <p:cNvPr id="185" name="WhatsApp Image 2022-03-10 at 8.23.13 PM.jpeg" descr="WhatsApp Image 2022-03-10 at 8.23.13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10528503" cy="1014186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WhatsApp Image 2022-03-10 at 8.23.13 PM.jpeg" descr="WhatsApp Image 2022-03-10 at 8.23.13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807903" cy="1042126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lational sch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Relational schema</a:t>
            </a:r>
          </a:p>
        </p:txBody>
      </p:sp>
      <p:grpSp>
        <p:nvGrpSpPr>
          <p:cNvPr id="192" name="WhatsApp Image 2022-03-10 at 8.59.40 PM.jpeg"/>
          <p:cNvGrpSpPr/>
          <p:nvPr/>
        </p:nvGrpSpPr>
        <p:grpSpPr>
          <a:xfrm>
            <a:off x="1461086" y="3386729"/>
            <a:ext cx="21461828" cy="8590621"/>
            <a:chOff x="0" y="0"/>
            <a:chExt cx="21461826" cy="8590619"/>
          </a:xfrm>
        </p:grpSpPr>
        <p:pic>
          <p:nvPicPr>
            <p:cNvPr id="191" name="WhatsApp Image 2022-03-10 at 8.59.40 PM.jpeg" descr="WhatsApp Image 2022-03-10 at 8.59.40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21182427" cy="83112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0" name="WhatsApp Image 2022-03-10 at 8.59.40 PM.jpeg" descr="WhatsApp Image 2022-03-10 at 8.59.40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461827" cy="85906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ables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 (Contd)</a:t>
            </a:r>
          </a:p>
        </p:txBody>
      </p:sp>
      <p:sp>
        <p:nvSpPr>
          <p:cNvPr id="196" name="USER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USERS</a:t>
            </a:r>
          </a:p>
        </p:txBody>
      </p:sp>
      <p:grpSp>
        <p:nvGrpSpPr>
          <p:cNvPr id="199" name="WhatsApp Image 2022-03-10 at 10.08.39 PM.jpeg"/>
          <p:cNvGrpSpPr/>
          <p:nvPr/>
        </p:nvGrpSpPr>
        <p:grpSpPr>
          <a:xfrm>
            <a:off x="8535597" y="4605842"/>
            <a:ext cx="7736379" cy="7095116"/>
            <a:chOff x="0" y="0"/>
            <a:chExt cx="7736378" cy="7095114"/>
          </a:xfrm>
        </p:grpSpPr>
        <p:pic>
          <p:nvPicPr>
            <p:cNvPr id="198" name="WhatsApp Image 2022-03-10 at 10.08.39 PM.jpeg" descr="WhatsApp Image 2022-03-10 at 10.08.39 PM.jpeg"/>
            <p:cNvPicPr>
              <a:picLocks noChangeAspect="1"/>
            </p:cNvPicPr>
            <p:nvPr/>
          </p:nvPicPr>
          <p:blipFill>
            <a:blip r:embed="rId2"/>
            <a:srcRect l="20283" b="3106"/>
            <a:stretch>
              <a:fillRect/>
            </a:stretch>
          </p:blipFill>
          <p:spPr>
            <a:xfrm>
              <a:off x="139700" y="351452"/>
              <a:ext cx="5944464" cy="660396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7" name="WhatsApp Image 2022-03-10 at 10.08.39 PM.jpeg" descr="WhatsApp Image 2022-03-10 at 10.08.39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736379" cy="709511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</a:t>
            </a:r>
          </a:p>
        </p:txBody>
      </p:sp>
      <p:sp>
        <p:nvSpPr>
          <p:cNvPr id="203" name="COMMENT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COMMENTS</a:t>
            </a:r>
          </a:p>
        </p:txBody>
      </p:sp>
      <p:grpSp>
        <p:nvGrpSpPr>
          <p:cNvPr id="206" name="WhatsApp Image 2022-03-10 at 10.04.50 PM.jpeg"/>
          <p:cNvGrpSpPr/>
          <p:nvPr/>
        </p:nvGrpSpPr>
        <p:grpSpPr>
          <a:xfrm>
            <a:off x="6632866" y="4962605"/>
            <a:ext cx="11573416" cy="7513090"/>
            <a:chOff x="0" y="0"/>
            <a:chExt cx="11573415" cy="7513088"/>
          </a:xfrm>
        </p:grpSpPr>
        <p:pic>
          <p:nvPicPr>
            <p:cNvPr id="205" name="WhatsApp Image 2022-03-10 at 10.04.50 PM.jpeg" descr="WhatsApp Image 2022-03-10 at 10.04.50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11294016" cy="72336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4" name="WhatsApp Image 2022-03-10 at 10.04.50 PM.jpeg" descr="WhatsApp Image 2022-03-10 at 10.04.50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573416" cy="751308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ables (Cont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Tables (Contd)</a:t>
            </a:r>
          </a:p>
        </p:txBody>
      </p:sp>
      <p:sp>
        <p:nvSpPr>
          <p:cNvPr id="210" name="LIKE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0247D"/>
              </a:buClr>
              <a:defRPr>
                <a:solidFill>
                  <a:srgbClr val="5E6363"/>
                </a:solidFill>
              </a:defRPr>
            </a:lvl1pPr>
          </a:lstStyle>
          <a:p>
            <a:r>
              <a:t>LIKES</a:t>
            </a:r>
          </a:p>
        </p:txBody>
      </p:sp>
      <p:grpSp>
        <p:nvGrpSpPr>
          <p:cNvPr id="213" name="WhatsApp Image 2022-03-10 at 10.06.24 PM.jpeg"/>
          <p:cNvGrpSpPr/>
          <p:nvPr/>
        </p:nvGrpSpPr>
        <p:grpSpPr>
          <a:xfrm>
            <a:off x="8901583" y="4760553"/>
            <a:ext cx="6580834" cy="7440119"/>
            <a:chOff x="0" y="0"/>
            <a:chExt cx="6580832" cy="7440117"/>
          </a:xfrm>
        </p:grpSpPr>
        <p:pic>
          <p:nvPicPr>
            <p:cNvPr id="212" name="WhatsApp Image 2022-03-10 at 10.06.24 PM.jpeg" descr="WhatsApp Image 2022-03-10 at 10.06.24 PM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39700"/>
              <a:ext cx="6301433" cy="716071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WhatsApp Image 2022-03-10 at 10.06.24 PM.jpeg" descr="WhatsApp Image 2022-03-10 at 10.06.24 PM.jpe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6580834" cy="744011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Custom</PresentationFormat>
  <Paragraphs>63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Avenir Next Demi Bold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Business Data management project - INSTAGRAM</vt:lpstr>
      <vt:lpstr>ENTITIES &amp; DEFINITIONS</vt:lpstr>
      <vt:lpstr>BUSINESS RULES</vt:lpstr>
      <vt:lpstr>METADATA</vt:lpstr>
      <vt:lpstr>ER DIagram</vt:lpstr>
      <vt:lpstr>Relational schema</vt:lpstr>
      <vt:lpstr>Tables (Contd)</vt:lpstr>
      <vt:lpstr>Tables</vt:lpstr>
      <vt:lpstr>Tables (Contd)</vt:lpstr>
      <vt:lpstr>Tables (Contd)</vt:lpstr>
      <vt:lpstr>Tables (Contd)</vt:lpstr>
      <vt:lpstr>Tables (Contd)</vt:lpstr>
      <vt:lpstr>Tables (Contd)</vt:lpstr>
      <vt:lpstr>DAta analysis using Mysql</vt:lpstr>
      <vt:lpstr>DAta analysis using Mysql (contd)</vt:lpstr>
      <vt:lpstr>DAta analysis using Mysql (contd)</vt:lpstr>
      <vt:lpstr>DAta analysis using Mysql (contd)</vt:lpstr>
      <vt:lpstr>DAta analysis using Mysql (contd)</vt:lpstr>
      <vt:lpstr>Importance of each query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management project - INSTAGRAM</dc:title>
  <cp:lastModifiedBy>Harinishri</cp:lastModifiedBy>
  <cp:revision>1</cp:revision>
  <dcterms:modified xsi:type="dcterms:W3CDTF">2022-03-12T01:03:25Z</dcterms:modified>
</cp:coreProperties>
</file>