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660"/>
  </p:normalViewPr>
  <p:slideViewPr>
    <p:cSldViewPr snapToGrid="0">
      <p:cViewPr varScale="1">
        <p:scale>
          <a:sx n="74" d="100"/>
          <a:sy n="74" d="100"/>
        </p:scale>
        <p:origin x="107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D2F3CB-7A19-431E-8845-39E84758B90B}"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64445-2357-41B8-BD28-40728564A152}" type="slidenum">
              <a:rPr lang="en-IN" smtClean="0"/>
              <a:t>‹#›</a:t>
            </a:fld>
            <a:endParaRPr lang="en-IN"/>
          </a:p>
        </p:txBody>
      </p:sp>
    </p:spTree>
    <p:extLst>
      <p:ext uri="{BB962C8B-B14F-4D97-AF65-F5344CB8AC3E}">
        <p14:creationId xmlns:p14="http://schemas.microsoft.com/office/powerpoint/2010/main" val="345409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2F3CB-7A19-431E-8845-39E84758B90B}"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64445-2357-41B8-BD28-40728564A152}" type="slidenum">
              <a:rPr lang="en-IN" smtClean="0"/>
              <a:t>‹#›</a:t>
            </a:fld>
            <a:endParaRPr lang="en-IN"/>
          </a:p>
        </p:txBody>
      </p:sp>
    </p:spTree>
    <p:extLst>
      <p:ext uri="{BB962C8B-B14F-4D97-AF65-F5344CB8AC3E}">
        <p14:creationId xmlns:p14="http://schemas.microsoft.com/office/powerpoint/2010/main" val="7531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2F3CB-7A19-431E-8845-39E84758B90B}"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64445-2357-41B8-BD28-40728564A15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0311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2F3CB-7A19-431E-8845-39E84758B90B}"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64445-2357-41B8-BD28-40728564A152}" type="slidenum">
              <a:rPr lang="en-IN" smtClean="0"/>
              <a:t>‹#›</a:t>
            </a:fld>
            <a:endParaRPr lang="en-IN"/>
          </a:p>
        </p:txBody>
      </p:sp>
    </p:spTree>
    <p:extLst>
      <p:ext uri="{BB962C8B-B14F-4D97-AF65-F5344CB8AC3E}">
        <p14:creationId xmlns:p14="http://schemas.microsoft.com/office/powerpoint/2010/main" val="626304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2F3CB-7A19-431E-8845-39E84758B90B}"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64445-2357-41B8-BD28-40728564A15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5924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2F3CB-7A19-431E-8845-39E84758B90B}"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64445-2357-41B8-BD28-40728564A152}" type="slidenum">
              <a:rPr lang="en-IN" smtClean="0"/>
              <a:t>‹#›</a:t>
            </a:fld>
            <a:endParaRPr lang="en-IN"/>
          </a:p>
        </p:txBody>
      </p:sp>
    </p:spTree>
    <p:extLst>
      <p:ext uri="{BB962C8B-B14F-4D97-AF65-F5344CB8AC3E}">
        <p14:creationId xmlns:p14="http://schemas.microsoft.com/office/powerpoint/2010/main" val="4248454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2F3CB-7A19-431E-8845-39E84758B90B}"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64445-2357-41B8-BD28-40728564A152}" type="slidenum">
              <a:rPr lang="en-IN" smtClean="0"/>
              <a:t>‹#›</a:t>
            </a:fld>
            <a:endParaRPr lang="en-IN"/>
          </a:p>
        </p:txBody>
      </p:sp>
    </p:spTree>
    <p:extLst>
      <p:ext uri="{BB962C8B-B14F-4D97-AF65-F5344CB8AC3E}">
        <p14:creationId xmlns:p14="http://schemas.microsoft.com/office/powerpoint/2010/main" val="1401160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2F3CB-7A19-431E-8845-39E84758B90B}"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64445-2357-41B8-BD28-40728564A152}" type="slidenum">
              <a:rPr lang="en-IN" smtClean="0"/>
              <a:t>‹#›</a:t>
            </a:fld>
            <a:endParaRPr lang="en-IN"/>
          </a:p>
        </p:txBody>
      </p:sp>
    </p:spTree>
    <p:extLst>
      <p:ext uri="{BB962C8B-B14F-4D97-AF65-F5344CB8AC3E}">
        <p14:creationId xmlns:p14="http://schemas.microsoft.com/office/powerpoint/2010/main" val="354048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2F3CB-7A19-431E-8845-39E84758B90B}"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64445-2357-41B8-BD28-40728564A152}" type="slidenum">
              <a:rPr lang="en-IN" smtClean="0"/>
              <a:t>‹#›</a:t>
            </a:fld>
            <a:endParaRPr lang="en-IN"/>
          </a:p>
        </p:txBody>
      </p:sp>
    </p:spTree>
    <p:extLst>
      <p:ext uri="{BB962C8B-B14F-4D97-AF65-F5344CB8AC3E}">
        <p14:creationId xmlns:p14="http://schemas.microsoft.com/office/powerpoint/2010/main" val="43201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2F3CB-7A19-431E-8845-39E84758B90B}"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464445-2357-41B8-BD28-40728564A152}" type="slidenum">
              <a:rPr lang="en-IN" smtClean="0"/>
              <a:t>‹#›</a:t>
            </a:fld>
            <a:endParaRPr lang="en-IN"/>
          </a:p>
        </p:txBody>
      </p:sp>
    </p:spTree>
    <p:extLst>
      <p:ext uri="{BB962C8B-B14F-4D97-AF65-F5344CB8AC3E}">
        <p14:creationId xmlns:p14="http://schemas.microsoft.com/office/powerpoint/2010/main" val="97459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D2F3CB-7A19-431E-8845-39E84758B90B}"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464445-2357-41B8-BD28-40728564A152}" type="slidenum">
              <a:rPr lang="en-IN" smtClean="0"/>
              <a:t>‹#›</a:t>
            </a:fld>
            <a:endParaRPr lang="en-IN"/>
          </a:p>
        </p:txBody>
      </p:sp>
    </p:spTree>
    <p:extLst>
      <p:ext uri="{BB962C8B-B14F-4D97-AF65-F5344CB8AC3E}">
        <p14:creationId xmlns:p14="http://schemas.microsoft.com/office/powerpoint/2010/main" val="33420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D2F3CB-7A19-431E-8845-39E84758B90B}"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464445-2357-41B8-BD28-40728564A152}" type="slidenum">
              <a:rPr lang="en-IN" smtClean="0"/>
              <a:t>‹#›</a:t>
            </a:fld>
            <a:endParaRPr lang="en-IN"/>
          </a:p>
        </p:txBody>
      </p:sp>
    </p:spTree>
    <p:extLst>
      <p:ext uri="{BB962C8B-B14F-4D97-AF65-F5344CB8AC3E}">
        <p14:creationId xmlns:p14="http://schemas.microsoft.com/office/powerpoint/2010/main" val="308735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D2F3CB-7A19-431E-8845-39E84758B90B}"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464445-2357-41B8-BD28-40728564A152}" type="slidenum">
              <a:rPr lang="en-IN" smtClean="0"/>
              <a:t>‹#›</a:t>
            </a:fld>
            <a:endParaRPr lang="en-IN"/>
          </a:p>
        </p:txBody>
      </p:sp>
    </p:spTree>
    <p:extLst>
      <p:ext uri="{BB962C8B-B14F-4D97-AF65-F5344CB8AC3E}">
        <p14:creationId xmlns:p14="http://schemas.microsoft.com/office/powerpoint/2010/main" val="302175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2F3CB-7A19-431E-8845-39E84758B90B}"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464445-2357-41B8-BD28-40728564A152}" type="slidenum">
              <a:rPr lang="en-IN" smtClean="0"/>
              <a:t>‹#›</a:t>
            </a:fld>
            <a:endParaRPr lang="en-IN"/>
          </a:p>
        </p:txBody>
      </p:sp>
    </p:spTree>
    <p:extLst>
      <p:ext uri="{BB962C8B-B14F-4D97-AF65-F5344CB8AC3E}">
        <p14:creationId xmlns:p14="http://schemas.microsoft.com/office/powerpoint/2010/main" val="3026779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D2F3CB-7A19-431E-8845-39E84758B90B}"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464445-2357-41B8-BD28-40728564A152}" type="slidenum">
              <a:rPr lang="en-IN" smtClean="0"/>
              <a:t>‹#›</a:t>
            </a:fld>
            <a:endParaRPr lang="en-IN"/>
          </a:p>
        </p:txBody>
      </p:sp>
    </p:spTree>
    <p:extLst>
      <p:ext uri="{BB962C8B-B14F-4D97-AF65-F5344CB8AC3E}">
        <p14:creationId xmlns:p14="http://schemas.microsoft.com/office/powerpoint/2010/main" val="93706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464445-2357-41B8-BD28-40728564A152}" type="slidenum">
              <a:rPr lang="en-IN" smtClean="0"/>
              <a:t>‹#›</a:t>
            </a:fld>
            <a:endParaRPr lang="en-IN"/>
          </a:p>
        </p:txBody>
      </p:sp>
      <p:sp>
        <p:nvSpPr>
          <p:cNvPr id="5" name="Date Placeholder 4"/>
          <p:cNvSpPr>
            <a:spLocks noGrp="1"/>
          </p:cNvSpPr>
          <p:nvPr>
            <p:ph type="dt" sz="half" idx="10"/>
          </p:nvPr>
        </p:nvSpPr>
        <p:spPr/>
        <p:txBody>
          <a:bodyPr/>
          <a:lstStyle/>
          <a:p>
            <a:fld id="{38D2F3CB-7A19-431E-8845-39E84758B90B}" type="datetimeFigureOut">
              <a:rPr lang="en-IN" smtClean="0"/>
              <a:t>31-03-2024</a:t>
            </a:fld>
            <a:endParaRPr lang="en-IN"/>
          </a:p>
        </p:txBody>
      </p:sp>
    </p:spTree>
    <p:extLst>
      <p:ext uri="{BB962C8B-B14F-4D97-AF65-F5344CB8AC3E}">
        <p14:creationId xmlns:p14="http://schemas.microsoft.com/office/powerpoint/2010/main" val="333422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D2F3CB-7A19-431E-8845-39E84758B90B}" type="datetimeFigureOut">
              <a:rPr lang="en-IN" smtClean="0"/>
              <a:t>31-03-2024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464445-2357-41B8-BD28-40728564A152}" type="slidenum">
              <a:rPr lang="en-IN" smtClean="0"/>
              <a:t>‹#›</a:t>
            </a:fld>
            <a:endParaRPr lang="en-IN"/>
          </a:p>
        </p:txBody>
      </p:sp>
    </p:spTree>
    <p:extLst>
      <p:ext uri="{BB962C8B-B14F-4D97-AF65-F5344CB8AC3E}">
        <p14:creationId xmlns:p14="http://schemas.microsoft.com/office/powerpoint/2010/main" val="35297292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FAAE-7C9E-5654-5DA4-A5D7C88AD399}"/>
              </a:ext>
            </a:extLst>
          </p:cNvPr>
          <p:cNvSpPr>
            <a:spLocks noGrp="1"/>
          </p:cNvSpPr>
          <p:nvPr>
            <p:ph type="ctrTitle"/>
          </p:nvPr>
        </p:nvSpPr>
        <p:spPr>
          <a:xfrm>
            <a:off x="436417" y="733522"/>
            <a:ext cx="10484427" cy="5407505"/>
          </a:xfrm>
        </p:spPr>
        <p:txBody>
          <a:bodyPr/>
          <a:lstStyle/>
          <a:p>
            <a:pPr algn="ctr">
              <a:lnSpc>
                <a:spcPct val="150000"/>
              </a:lnSpc>
            </a:pPr>
            <a:r>
              <a:rPr lang="en-IN" sz="2400" dirty="0">
                <a:solidFill>
                  <a:schemeClr val="tx1"/>
                </a:solidFill>
                <a:latin typeface="Arial Black" panose="020B0A04020102020204" pitchFamily="34" charset="0"/>
              </a:rPr>
              <a:t>STUDENT NAME : S.HARINI</a:t>
            </a:r>
            <a:br>
              <a:rPr lang="en-IN" sz="2400" dirty="0">
                <a:solidFill>
                  <a:schemeClr val="tx1"/>
                </a:solidFill>
                <a:latin typeface="Arial Black" panose="020B0A04020102020204" pitchFamily="34" charset="0"/>
              </a:rPr>
            </a:br>
            <a:r>
              <a:rPr lang="en-IN" sz="2400" dirty="0">
                <a:solidFill>
                  <a:schemeClr val="tx1"/>
                </a:solidFill>
                <a:latin typeface="Arial Black" panose="020B0A04020102020204" pitchFamily="34" charset="0"/>
              </a:rPr>
              <a:t>COLLEGE NAME : PANIMALAR INSTITUTE OF TECHNOLOGY</a:t>
            </a:r>
            <a:br>
              <a:rPr lang="en-IN" sz="2400" dirty="0">
                <a:solidFill>
                  <a:schemeClr val="tx1"/>
                </a:solidFill>
                <a:latin typeface="Arial Black" panose="020B0A04020102020204" pitchFamily="34" charset="0"/>
              </a:rPr>
            </a:br>
            <a:r>
              <a:rPr lang="en-IN" sz="2400" dirty="0">
                <a:solidFill>
                  <a:schemeClr val="tx1"/>
                </a:solidFill>
                <a:latin typeface="Arial Black" panose="020B0A04020102020204" pitchFamily="34" charset="0"/>
              </a:rPr>
              <a:t>DEGREE : B.TECH</a:t>
            </a:r>
            <a:br>
              <a:rPr lang="en-IN" sz="2400" dirty="0">
                <a:solidFill>
                  <a:schemeClr val="tx1"/>
                </a:solidFill>
                <a:latin typeface="Arial Black" panose="020B0A04020102020204" pitchFamily="34" charset="0"/>
              </a:rPr>
            </a:br>
            <a:r>
              <a:rPr lang="en-IN" sz="2400" dirty="0">
                <a:solidFill>
                  <a:schemeClr val="tx1"/>
                </a:solidFill>
                <a:latin typeface="Arial Black" panose="020B0A04020102020204" pitchFamily="34" charset="0"/>
              </a:rPr>
              <a:t>BRANCH : ARTIFICIAL INTELLIGENCE AND DATA SCIENCE</a:t>
            </a:r>
            <a:br>
              <a:rPr lang="en-IN" sz="2400" dirty="0">
                <a:solidFill>
                  <a:schemeClr val="tx1"/>
                </a:solidFill>
                <a:latin typeface="Arial Black" panose="020B0A04020102020204" pitchFamily="34" charset="0"/>
              </a:rPr>
            </a:br>
            <a:r>
              <a:rPr lang="en-IN" sz="2400" dirty="0">
                <a:solidFill>
                  <a:schemeClr val="tx1"/>
                </a:solidFill>
                <a:latin typeface="Arial Black" panose="020B0A04020102020204" pitchFamily="34" charset="0"/>
              </a:rPr>
              <a:t>EMAIL-ID : harinisivanesan22@gmail.com</a:t>
            </a:r>
            <a:br>
              <a:rPr lang="en-IN" sz="2400" dirty="0">
                <a:solidFill>
                  <a:schemeClr val="tx1"/>
                </a:solidFill>
                <a:latin typeface="Arial Black" panose="020B0A04020102020204" pitchFamily="34" charset="0"/>
              </a:rPr>
            </a:br>
            <a:r>
              <a:rPr lang="en-IN" sz="2400" dirty="0">
                <a:solidFill>
                  <a:schemeClr val="tx1"/>
                </a:solidFill>
                <a:latin typeface="Arial Black" panose="020B0A04020102020204" pitchFamily="34" charset="0"/>
              </a:rPr>
              <a:t>NAANMUDHLAVAN ID : au211521243062</a:t>
            </a:r>
            <a:br>
              <a:rPr lang="en-IN" sz="2000" dirty="0">
                <a:solidFill>
                  <a:schemeClr val="tx1"/>
                </a:solidFill>
                <a:latin typeface="Arial Black" panose="020B0A04020102020204" pitchFamily="34" charset="0"/>
              </a:rPr>
            </a:br>
            <a:br>
              <a:rPr lang="en-IN" sz="3600" dirty="0">
                <a:solidFill>
                  <a:schemeClr val="tx1"/>
                </a:solidFill>
                <a:latin typeface="Arial Black" panose="020B0A04020102020204" pitchFamily="34" charset="0"/>
              </a:rPr>
            </a:br>
            <a:endParaRPr lang="en-IN" sz="3600" dirty="0">
              <a:solidFill>
                <a:schemeClr val="tx1"/>
              </a:solidFill>
              <a:latin typeface="Arial Black" panose="020B0A04020102020204" pitchFamily="34" charset="0"/>
            </a:endParaRPr>
          </a:p>
        </p:txBody>
      </p:sp>
      <p:sp>
        <p:nvSpPr>
          <p:cNvPr id="3" name="Subtitle 2">
            <a:extLst>
              <a:ext uri="{FF2B5EF4-FFF2-40B4-BE49-F238E27FC236}">
                <a16:creationId xmlns:a16="http://schemas.microsoft.com/office/drawing/2014/main" id="{92E713C2-BF74-BB19-0DBD-4EDB42203191}"/>
              </a:ext>
            </a:extLst>
          </p:cNvPr>
          <p:cNvSpPr>
            <a:spLocks noGrp="1"/>
          </p:cNvSpPr>
          <p:nvPr>
            <p:ph type="subTitle" idx="1"/>
          </p:nvPr>
        </p:nvSpPr>
        <p:spPr>
          <a:xfrm>
            <a:off x="4499264" y="5237017"/>
            <a:ext cx="2724562" cy="775691"/>
          </a:xfrm>
        </p:spPr>
        <p:txBody>
          <a:bodyPr>
            <a:normAutofit/>
          </a:bodyPr>
          <a:lstStyle/>
          <a:p>
            <a:r>
              <a:rPr lang="en-IN" sz="3200" dirty="0">
                <a:solidFill>
                  <a:schemeClr val="accent1">
                    <a:lumMod val="75000"/>
                  </a:schemeClr>
                </a:solidFill>
              </a:rPr>
              <a:t>Final project</a:t>
            </a:r>
          </a:p>
        </p:txBody>
      </p:sp>
    </p:spTree>
    <p:extLst>
      <p:ext uri="{BB962C8B-B14F-4D97-AF65-F5344CB8AC3E}">
        <p14:creationId xmlns:p14="http://schemas.microsoft.com/office/powerpoint/2010/main" val="1743674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A673-DC94-9836-6C26-D9759C683FBF}"/>
              </a:ext>
            </a:extLst>
          </p:cNvPr>
          <p:cNvSpPr>
            <a:spLocks noGrp="1"/>
          </p:cNvSpPr>
          <p:nvPr>
            <p:ph type="title"/>
          </p:nvPr>
        </p:nvSpPr>
        <p:spPr/>
        <p:txBody>
          <a:bodyPr/>
          <a:lstStyle/>
          <a:p>
            <a:r>
              <a:rPr lang="en-IN" b="1" i="1" u="sng" dirty="0">
                <a:solidFill>
                  <a:schemeClr val="tx1"/>
                </a:solidFill>
                <a:latin typeface="Arial Black" panose="020B0A04020102020204" pitchFamily="34" charset="0"/>
              </a:rPr>
              <a:t>RESULTS</a:t>
            </a:r>
          </a:p>
        </p:txBody>
      </p:sp>
      <p:pic>
        <p:nvPicPr>
          <p:cNvPr id="5" name="Content Placeholder 4">
            <a:extLst>
              <a:ext uri="{FF2B5EF4-FFF2-40B4-BE49-F238E27FC236}">
                <a16:creationId xmlns:a16="http://schemas.microsoft.com/office/drawing/2014/main" id="{1C541500-612F-4D7D-50B6-C81C77DB72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919" y="2440963"/>
            <a:ext cx="5278060" cy="2877100"/>
          </a:xfrm>
          <a:ln>
            <a:solidFill>
              <a:schemeClr val="tx1"/>
            </a:solidFill>
          </a:ln>
        </p:spPr>
      </p:pic>
      <p:pic>
        <p:nvPicPr>
          <p:cNvPr id="7" name="Picture 6">
            <a:extLst>
              <a:ext uri="{FF2B5EF4-FFF2-40B4-BE49-F238E27FC236}">
                <a16:creationId xmlns:a16="http://schemas.microsoft.com/office/drawing/2014/main" id="{08797A29-C7FB-091B-D92A-9E266BA9F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315" y="2440963"/>
            <a:ext cx="4981101" cy="2877100"/>
          </a:xfrm>
          <a:prstGeom prst="rect">
            <a:avLst/>
          </a:prstGeom>
          <a:ln>
            <a:solidFill>
              <a:schemeClr val="tx1"/>
            </a:solidFill>
          </a:ln>
        </p:spPr>
      </p:pic>
      <p:sp>
        <p:nvSpPr>
          <p:cNvPr id="8" name="TextBox 7">
            <a:extLst>
              <a:ext uri="{FF2B5EF4-FFF2-40B4-BE49-F238E27FC236}">
                <a16:creationId xmlns:a16="http://schemas.microsoft.com/office/drawing/2014/main" id="{EEE7DAAC-BBC4-257B-62B6-961B4B695CFA}"/>
              </a:ext>
            </a:extLst>
          </p:cNvPr>
          <p:cNvSpPr txBox="1"/>
          <p:nvPr/>
        </p:nvSpPr>
        <p:spPr>
          <a:xfrm>
            <a:off x="1744096" y="1665194"/>
            <a:ext cx="3231572" cy="523220"/>
          </a:xfrm>
          <a:prstGeom prst="rect">
            <a:avLst/>
          </a:prstGeom>
          <a:noFill/>
        </p:spPr>
        <p:txBody>
          <a:bodyPr wrap="square" rtlCol="0">
            <a:spAutoFit/>
          </a:bodyPr>
          <a:lstStyle/>
          <a:p>
            <a:r>
              <a:rPr lang="en-IN" sz="2800" dirty="0"/>
              <a:t>Original images</a:t>
            </a:r>
          </a:p>
        </p:txBody>
      </p:sp>
      <p:sp>
        <p:nvSpPr>
          <p:cNvPr id="10" name="TextBox 9">
            <a:extLst>
              <a:ext uri="{FF2B5EF4-FFF2-40B4-BE49-F238E27FC236}">
                <a16:creationId xmlns:a16="http://schemas.microsoft.com/office/drawing/2014/main" id="{605BCA97-5F68-F06B-A292-A402D011FB6A}"/>
              </a:ext>
            </a:extLst>
          </p:cNvPr>
          <p:cNvSpPr txBox="1"/>
          <p:nvPr/>
        </p:nvSpPr>
        <p:spPr>
          <a:xfrm>
            <a:off x="7013864" y="1511305"/>
            <a:ext cx="3855028" cy="830997"/>
          </a:xfrm>
          <a:prstGeom prst="rect">
            <a:avLst/>
          </a:prstGeom>
          <a:noFill/>
        </p:spPr>
        <p:txBody>
          <a:bodyPr wrap="square" rtlCol="0">
            <a:spAutoFit/>
          </a:bodyPr>
          <a:lstStyle/>
          <a:p>
            <a:r>
              <a:rPr lang="en-IN" sz="2400" dirty="0"/>
              <a:t>DCGANs generated images form noise</a:t>
            </a:r>
          </a:p>
        </p:txBody>
      </p:sp>
    </p:spTree>
    <p:extLst>
      <p:ext uri="{BB962C8B-B14F-4D97-AF65-F5344CB8AC3E}">
        <p14:creationId xmlns:p14="http://schemas.microsoft.com/office/powerpoint/2010/main" val="421782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3DF8-F628-8CCB-B11A-816E0B033BF8}"/>
              </a:ext>
            </a:extLst>
          </p:cNvPr>
          <p:cNvSpPr>
            <a:spLocks noGrp="1"/>
          </p:cNvSpPr>
          <p:nvPr>
            <p:ph type="title"/>
          </p:nvPr>
        </p:nvSpPr>
        <p:spPr/>
        <p:txBody>
          <a:bodyPr/>
          <a:lstStyle/>
          <a:p>
            <a:r>
              <a:rPr lang="en-IN" b="1" i="1" u="sng" dirty="0">
                <a:solidFill>
                  <a:schemeClr val="tx1"/>
                </a:solidFill>
                <a:latin typeface="Arial Black" panose="020B0A04020102020204" pitchFamily="34" charset="0"/>
              </a:rPr>
              <a:t>PROJECT TITLE</a:t>
            </a:r>
          </a:p>
        </p:txBody>
      </p:sp>
      <p:sp>
        <p:nvSpPr>
          <p:cNvPr id="3" name="Content Placeholder 2">
            <a:extLst>
              <a:ext uri="{FF2B5EF4-FFF2-40B4-BE49-F238E27FC236}">
                <a16:creationId xmlns:a16="http://schemas.microsoft.com/office/drawing/2014/main" id="{14A52BFA-B2A6-4A79-162A-B2686299039A}"/>
              </a:ext>
            </a:extLst>
          </p:cNvPr>
          <p:cNvSpPr>
            <a:spLocks noGrp="1"/>
          </p:cNvSpPr>
          <p:nvPr>
            <p:ph idx="1"/>
          </p:nvPr>
        </p:nvSpPr>
        <p:spPr>
          <a:xfrm>
            <a:off x="874760" y="2483427"/>
            <a:ext cx="10690321" cy="1610591"/>
          </a:xfrm>
        </p:spPr>
        <p:txBody>
          <a:bodyPr>
            <a:normAutofit/>
          </a:bodyPr>
          <a:lstStyle/>
          <a:p>
            <a:pPr marL="0" indent="0">
              <a:buNone/>
            </a:pPr>
            <a:r>
              <a:rPr lang="en-IN" sz="3600" dirty="0">
                <a:latin typeface="Arial Black" panose="020B0A04020102020204" pitchFamily="34" charset="0"/>
              </a:rPr>
              <a:t>Fashion MNIST dataset using GANs</a:t>
            </a:r>
          </a:p>
        </p:txBody>
      </p:sp>
      <p:pic>
        <p:nvPicPr>
          <p:cNvPr id="5" name="Picture 4">
            <a:extLst>
              <a:ext uri="{FF2B5EF4-FFF2-40B4-BE49-F238E27FC236}">
                <a16:creationId xmlns:a16="http://schemas.microsoft.com/office/drawing/2014/main" id="{D99CAA2E-2FD6-C031-2BC6-1A3C46450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481" y="3429000"/>
            <a:ext cx="3949844" cy="3049109"/>
          </a:xfrm>
          <a:prstGeom prst="rect">
            <a:avLst/>
          </a:prstGeom>
        </p:spPr>
      </p:pic>
    </p:spTree>
    <p:extLst>
      <p:ext uri="{BB962C8B-B14F-4D97-AF65-F5344CB8AC3E}">
        <p14:creationId xmlns:p14="http://schemas.microsoft.com/office/powerpoint/2010/main" val="271251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1064-ED3C-B6FF-5E24-347A8B41DBB9}"/>
              </a:ext>
            </a:extLst>
          </p:cNvPr>
          <p:cNvSpPr>
            <a:spLocks noGrp="1"/>
          </p:cNvSpPr>
          <p:nvPr>
            <p:ph type="title"/>
          </p:nvPr>
        </p:nvSpPr>
        <p:spPr/>
        <p:txBody>
          <a:bodyPr/>
          <a:lstStyle/>
          <a:p>
            <a:r>
              <a:rPr lang="en-IN" b="1" i="1" u="sng" dirty="0">
                <a:solidFill>
                  <a:schemeClr val="tx1"/>
                </a:solidFill>
                <a:latin typeface="Arial Black" panose="020B0A04020102020204" pitchFamily="34" charset="0"/>
              </a:rPr>
              <a:t>AGENDA</a:t>
            </a:r>
          </a:p>
        </p:txBody>
      </p:sp>
      <p:sp>
        <p:nvSpPr>
          <p:cNvPr id="3" name="Content Placeholder 2">
            <a:extLst>
              <a:ext uri="{FF2B5EF4-FFF2-40B4-BE49-F238E27FC236}">
                <a16:creationId xmlns:a16="http://schemas.microsoft.com/office/drawing/2014/main" id="{5BD63F30-6791-3F42-8037-02E63996E9E3}"/>
              </a:ext>
            </a:extLst>
          </p:cNvPr>
          <p:cNvSpPr>
            <a:spLocks noGrp="1"/>
          </p:cNvSpPr>
          <p:nvPr>
            <p:ph idx="1"/>
          </p:nvPr>
        </p:nvSpPr>
        <p:spPr/>
        <p:txBody>
          <a:bodyPr>
            <a:normAutofit/>
          </a:bodyPr>
          <a:lstStyle/>
          <a:p>
            <a:r>
              <a:rPr lang="en-IN" sz="2400" dirty="0">
                <a:latin typeface="Algerian" panose="04020705040A02060702" pitchFamily="82" charset="0"/>
              </a:rPr>
              <a:t>PROBLEM STATEMENT</a:t>
            </a:r>
          </a:p>
          <a:p>
            <a:r>
              <a:rPr lang="en-IN" sz="2400" dirty="0">
                <a:latin typeface="Algerian" panose="04020705040A02060702" pitchFamily="82" charset="0"/>
              </a:rPr>
              <a:t>PROJECT OVERVIEW</a:t>
            </a:r>
          </a:p>
          <a:p>
            <a:r>
              <a:rPr lang="en-IN" sz="2400" dirty="0">
                <a:latin typeface="Algerian" panose="04020705040A02060702" pitchFamily="82" charset="0"/>
              </a:rPr>
              <a:t>WHO ARE THE END USERS?</a:t>
            </a:r>
          </a:p>
          <a:p>
            <a:r>
              <a:rPr lang="en-IN" sz="2400" dirty="0">
                <a:latin typeface="Algerian" panose="04020705040A02060702" pitchFamily="82" charset="0"/>
              </a:rPr>
              <a:t>YOUR SOLUTION AND ITS VALUE PROPOSITION</a:t>
            </a:r>
          </a:p>
          <a:p>
            <a:r>
              <a:rPr lang="en-IN" sz="2400" dirty="0">
                <a:latin typeface="Algerian" panose="04020705040A02060702" pitchFamily="82" charset="0"/>
              </a:rPr>
              <a:t>THE WOW IN YOUR SOLUTION</a:t>
            </a:r>
          </a:p>
          <a:p>
            <a:r>
              <a:rPr lang="en-IN" sz="2400" dirty="0">
                <a:latin typeface="Algerian" panose="04020705040A02060702" pitchFamily="82" charset="0"/>
              </a:rPr>
              <a:t>MODELLING</a:t>
            </a:r>
          </a:p>
          <a:p>
            <a:r>
              <a:rPr lang="en-IN" sz="2400" dirty="0">
                <a:latin typeface="Algerian" panose="04020705040A02060702" pitchFamily="82" charset="0"/>
              </a:rPr>
              <a:t>RESULTS </a:t>
            </a:r>
          </a:p>
        </p:txBody>
      </p:sp>
    </p:spTree>
    <p:extLst>
      <p:ext uri="{BB962C8B-B14F-4D97-AF65-F5344CB8AC3E}">
        <p14:creationId xmlns:p14="http://schemas.microsoft.com/office/powerpoint/2010/main" val="54296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17E6-01FB-CA17-9EC1-F975B112CAFE}"/>
              </a:ext>
            </a:extLst>
          </p:cNvPr>
          <p:cNvSpPr>
            <a:spLocks noGrp="1"/>
          </p:cNvSpPr>
          <p:nvPr>
            <p:ph type="title"/>
          </p:nvPr>
        </p:nvSpPr>
        <p:spPr/>
        <p:txBody>
          <a:bodyPr/>
          <a:lstStyle/>
          <a:p>
            <a:r>
              <a:rPr lang="en-IN" i="1" u="sng" dirty="0">
                <a:solidFill>
                  <a:schemeClr val="tx1"/>
                </a:solidFill>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id="{F8B92794-493B-E64C-8D36-7BBF4E5CA538}"/>
              </a:ext>
            </a:extLst>
          </p:cNvPr>
          <p:cNvSpPr>
            <a:spLocks noGrp="1"/>
          </p:cNvSpPr>
          <p:nvPr>
            <p:ph idx="1"/>
          </p:nvPr>
        </p:nvSpPr>
        <p:spPr>
          <a:xfrm>
            <a:off x="2403129" y="1703389"/>
            <a:ext cx="8596668" cy="3880773"/>
          </a:xfrm>
        </p:spPr>
        <p:txBody>
          <a:bodyPr>
            <a:normAutofit/>
          </a:bodyPr>
          <a:lstStyle/>
          <a:p>
            <a:pPr marL="0" indent="0">
              <a:buNone/>
            </a:pPr>
            <a:r>
              <a:rPr lang="en-IN" sz="2800" dirty="0"/>
              <a:t>The Fashion MNIST dataset contains grayscale images of clothing items . Generative Adversarial Networks(GANs) are being exploded for fashion image generation. The challenge is to develop a GAN model capable of producing realistic ,indistinguishable fashion images, overcoming mode collapse and ensuring diversity</a:t>
            </a:r>
          </a:p>
        </p:txBody>
      </p:sp>
      <p:pic>
        <p:nvPicPr>
          <p:cNvPr id="11" name="Picture 10">
            <a:extLst>
              <a:ext uri="{FF2B5EF4-FFF2-40B4-BE49-F238E27FC236}">
                <a16:creationId xmlns:a16="http://schemas.microsoft.com/office/drawing/2014/main" id="{429F7807-25BC-E31C-BC91-C2F0FBF26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67" y="2250093"/>
            <a:ext cx="2143125" cy="2143125"/>
          </a:xfrm>
          <a:prstGeom prst="rect">
            <a:avLst/>
          </a:prstGeom>
        </p:spPr>
      </p:pic>
    </p:spTree>
    <p:extLst>
      <p:ext uri="{BB962C8B-B14F-4D97-AF65-F5344CB8AC3E}">
        <p14:creationId xmlns:p14="http://schemas.microsoft.com/office/powerpoint/2010/main" val="123129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0102-CA59-53A7-374D-76A62305C7BF}"/>
              </a:ext>
            </a:extLst>
          </p:cNvPr>
          <p:cNvSpPr>
            <a:spLocks noGrp="1"/>
          </p:cNvSpPr>
          <p:nvPr>
            <p:ph type="title"/>
          </p:nvPr>
        </p:nvSpPr>
        <p:spPr/>
        <p:txBody>
          <a:bodyPr/>
          <a:lstStyle/>
          <a:p>
            <a:r>
              <a:rPr lang="en-IN" i="1" u="sng" dirty="0">
                <a:solidFill>
                  <a:schemeClr val="tx1"/>
                </a:solidFill>
                <a:latin typeface="Arial Black" panose="020B0A04020102020204" pitchFamily="34" charset="0"/>
              </a:rPr>
              <a:t>PROJECT OVERVIEW</a:t>
            </a:r>
          </a:p>
        </p:txBody>
      </p:sp>
      <p:sp>
        <p:nvSpPr>
          <p:cNvPr id="3" name="Content Placeholder 2">
            <a:extLst>
              <a:ext uri="{FF2B5EF4-FFF2-40B4-BE49-F238E27FC236}">
                <a16:creationId xmlns:a16="http://schemas.microsoft.com/office/drawing/2014/main" id="{5DC5463D-9705-2965-469F-74AA70B256FC}"/>
              </a:ext>
            </a:extLst>
          </p:cNvPr>
          <p:cNvSpPr>
            <a:spLocks noGrp="1"/>
          </p:cNvSpPr>
          <p:nvPr>
            <p:ph idx="1"/>
          </p:nvPr>
        </p:nvSpPr>
        <p:spPr/>
        <p:txBody>
          <a:bodyPr>
            <a:normAutofit/>
          </a:bodyPr>
          <a:lstStyle/>
          <a:p>
            <a:pPr marL="0" indent="0">
              <a:buNone/>
            </a:pPr>
            <a:r>
              <a:rPr lang="en-IN" sz="2400" dirty="0">
                <a:latin typeface="Arial Rounded MT Bold" panose="020F0704030504030204" pitchFamily="34" charset="0"/>
              </a:rPr>
              <a:t>Through its application to the fashion MNIST dataset, Generative Adversarial Networks(GANs) are intended to be introduced in this study. The 28*28 grey scale images of  apparel items in 10 classes make up the Fashion MNIST dataset. The project will involve implementing  a Gan architecture including a generator and discriminator to </a:t>
            </a:r>
            <a:r>
              <a:rPr lang="en-IN" sz="2400" dirty="0" err="1">
                <a:latin typeface="Arial Rounded MT Bold" panose="020F0704030504030204" pitchFamily="34" charset="0"/>
              </a:rPr>
              <a:t>generat</a:t>
            </a:r>
            <a:r>
              <a:rPr lang="en-IN" sz="2400" dirty="0">
                <a:latin typeface="Arial Rounded MT Bold" panose="020F0704030504030204" pitchFamily="34" charset="0"/>
              </a:rPr>
              <a:t> synthetic fashion images that closely resembles the ones in the dataset</a:t>
            </a:r>
          </a:p>
        </p:txBody>
      </p:sp>
      <p:pic>
        <p:nvPicPr>
          <p:cNvPr id="7" name="Picture 6">
            <a:extLst>
              <a:ext uri="{FF2B5EF4-FFF2-40B4-BE49-F238E27FC236}">
                <a16:creationId xmlns:a16="http://schemas.microsoft.com/office/drawing/2014/main" id="{C9B66404-1D51-C18A-E1C9-EA7D5903B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146" y="1945035"/>
            <a:ext cx="2143125" cy="2143125"/>
          </a:xfrm>
          <a:prstGeom prst="rect">
            <a:avLst/>
          </a:prstGeom>
        </p:spPr>
      </p:pic>
    </p:spTree>
    <p:extLst>
      <p:ext uri="{BB962C8B-B14F-4D97-AF65-F5344CB8AC3E}">
        <p14:creationId xmlns:p14="http://schemas.microsoft.com/office/powerpoint/2010/main" val="224699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E4608-3698-85A6-3318-4A6D0EE5D16A}"/>
              </a:ext>
            </a:extLst>
          </p:cNvPr>
          <p:cNvSpPr>
            <a:spLocks noGrp="1"/>
          </p:cNvSpPr>
          <p:nvPr>
            <p:ph type="title"/>
          </p:nvPr>
        </p:nvSpPr>
        <p:spPr/>
        <p:txBody>
          <a:bodyPr/>
          <a:lstStyle/>
          <a:p>
            <a:r>
              <a:rPr lang="en-IN" b="1" i="1" u="sng" dirty="0">
                <a:solidFill>
                  <a:schemeClr val="tx1"/>
                </a:solidFill>
                <a:latin typeface="Arial Black" panose="020B0A04020102020204" pitchFamily="34" charset="0"/>
              </a:rPr>
              <a:t>WHO ARE THE END USERS?</a:t>
            </a:r>
            <a:br>
              <a:rPr lang="en-IN" dirty="0">
                <a:solidFill>
                  <a:schemeClr val="tx1"/>
                </a:solidFill>
              </a:rPr>
            </a:br>
            <a:endParaRPr lang="en-IN" dirty="0">
              <a:solidFill>
                <a:schemeClr val="tx1"/>
              </a:solidFill>
            </a:endParaRPr>
          </a:p>
        </p:txBody>
      </p:sp>
      <p:sp>
        <p:nvSpPr>
          <p:cNvPr id="3" name="Content Placeholder 2">
            <a:extLst>
              <a:ext uri="{FF2B5EF4-FFF2-40B4-BE49-F238E27FC236}">
                <a16:creationId xmlns:a16="http://schemas.microsoft.com/office/drawing/2014/main" id="{1C9C3D64-305B-AE5F-8F38-7A4336A9524B}"/>
              </a:ext>
            </a:extLst>
          </p:cNvPr>
          <p:cNvSpPr>
            <a:spLocks noGrp="1"/>
          </p:cNvSpPr>
          <p:nvPr>
            <p:ph idx="1"/>
          </p:nvPr>
        </p:nvSpPr>
        <p:spPr>
          <a:xfrm>
            <a:off x="3171152" y="1661826"/>
            <a:ext cx="8596668" cy="3880773"/>
          </a:xfrm>
        </p:spPr>
        <p:txBody>
          <a:bodyPr>
            <a:normAutofit/>
          </a:bodyPr>
          <a:lstStyle/>
          <a:p>
            <a:r>
              <a:rPr lang="en-IN" sz="2400" dirty="0"/>
              <a:t>Students and researchers</a:t>
            </a:r>
          </a:p>
          <a:p>
            <a:r>
              <a:rPr lang="en-IN" sz="2400" dirty="0"/>
              <a:t>Data scientist and machine learning practitioners</a:t>
            </a:r>
          </a:p>
          <a:p>
            <a:r>
              <a:rPr lang="en-IN" sz="2400" dirty="0"/>
              <a:t>Fashion industry professionals</a:t>
            </a:r>
          </a:p>
          <a:p>
            <a:r>
              <a:rPr lang="en-IN" sz="2400" dirty="0"/>
              <a:t>Educators and instructors</a:t>
            </a:r>
          </a:p>
          <a:p>
            <a:r>
              <a:rPr lang="en-IN" sz="2400" dirty="0"/>
              <a:t>AI enthusiasts and hobbyists</a:t>
            </a:r>
          </a:p>
        </p:txBody>
      </p:sp>
      <p:pic>
        <p:nvPicPr>
          <p:cNvPr id="5" name="Picture 4">
            <a:extLst>
              <a:ext uri="{FF2B5EF4-FFF2-40B4-BE49-F238E27FC236}">
                <a16:creationId xmlns:a16="http://schemas.microsoft.com/office/drawing/2014/main" id="{9715654A-5F79-6C9E-8EDB-299DC74FE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2038350" cy="2228850"/>
          </a:xfrm>
          <a:prstGeom prst="rect">
            <a:avLst/>
          </a:prstGeom>
        </p:spPr>
      </p:pic>
    </p:spTree>
    <p:extLst>
      <p:ext uri="{BB962C8B-B14F-4D97-AF65-F5344CB8AC3E}">
        <p14:creationId xmlns:p14="http://schemas.microsoft.com/office/powerpoint/2010/main" val="91281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FDD6-55CC-52BA-26D6-90B492FCDABD}"/>
              </a:ext>
            </a:extLst>
          </p:cNvPr>
          <p:cNvSpPr>
            <a:spLocks noGrp="1"/>
          </p:cNvSpPr>
          <p:nvPr>
            <p:ph type="title"/>
          </p:nvPr>
        </p:nvSpPr>
        <p:spPr/>
        <p:txBody>
          <a:bodyPr>
            <a:normAutofit/>
          </a:bodyPr>
          <a:lstStyle/>
          <a:p>
            <a:r>
              <a:rPr lang="en-IN" sz="3200" b="1" i="1" u="sng" dirty="0">
                <a:solidFill>
                  <a:schemeClr val="tx1"/>
                </a:solidFill>
                <a:latin typeface="Arial Black" panose="020B0A04020102020204" pitchFamily="34" charset="0"/>
              </a:rPr>
              <a:t>YOUR SOLUTION AND ITS VALUE PROPOSITION</a:t>
            </a:r>
          </a:p>
        </p:txBody>
      </p:sp>
      <p:pic>
        <p:nvPicPr>
          <p:cNvPr id="5" name="Content Placeholder 4">
            <a:extLst>
              <a:ext uri="{FF2B5EF4-FFF2-40B4-BE49-F238E27FC236}">
                <a16:creationId xmlns:a16="http://schemas.microsoft.com/office/drawing/2014/main" id="{4C3A84F3-1C86-DB9F-E33F-BA2E2BA89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78545"/>
            <a:ext cx="2143125" cy="2143125"/>
          </a:xfrm>
        </p:spPr>
      </p:pic>
      <p:sp>
        <p:nvSpPr>
          <p:cNvPr id="6" name="TextBox 5">
            <a:extLst>
              <a:ext uri="{FF2B5EF4-FFF2-40B4-BE49-F238E27FC236}">
                <a16:creationId xmlns:a16="http://schemas.microsoft.com/office/drawing/2014/main" id="{6D1CFF41-D1D2-09FE-AD33-06E289419A73}"/>
              </a:ext>
            </a:extLst>
          </p:cNvPr>
          <p:cNvSpPr txBox="1"/>
          <p:nvPr/>
        </p:nvSpPr>
        <p:spPr>
          <a:xfrm>
            <a:off x="2441864" y="2005444"/>
            <a:ext cx="9040091" cy="3785652"/>
          </a:xfrm>
          <a:prstGeom prst="rect">
            <a:avLst/>
          </a:prstGeom>
          <a:noFill/>
        </p:spPr>
        <p:txBody>
          <a:bodyPr wrap="square" rtlCol="0">
            <a:spAutoFit/>
          </a:bodyPr>
          <a:lstStyle/>
          <a:p>
            <a:r>
              <a:rPr lang="en-IN" sz="2000" dirty="0">
                <a:latin typeface="Arial Rounded MT Bold" panose="020F0704030504030204" pitchFamily="34" charset="0"/>
              </a:rPr>
              <a:t>Realistic fashion image production can be greatly improved by adding a Deep Convolution GAN(DCGAN) to the fashion MNIST dataset. The DCGAN architecture with its convolutional layers is well-suited for capturing spatial dependencies in images, ensuring that the generated fashion items exhibit realistic textures and patterns. By training the DCGAN  on the fashion MNIST dataset we can generate high quality synthetic fashion images closely resemble real-world items.</a:t>
            </a:r>
          </a:p>
          <a:p>
            <a:endParaRPr lang="en-IN" sz="2000" dirty="0">
              <a:latin typeface="Arial Rounded MT Bold" panose="020F0704030504030204" pitchFamily="34" charset="0"/>
            </a:endParaRPr>
          </a:p>
          <a:p>
            <a:r>
              <a:rPr lang="en-IN" sz="2000" dirty="0">
                <a:latin typeface="Arial Rounded MT Bold" panose="020F0704030504030204" pitchFamily="34" charset="0"/>
              </a:rPr>
              <a:t>With their capacity to produce realistic and varied fashion goods, these artificial images have the potential to revolutionize the fashion sector for a variety of applications, including data augmentation, virtual try-on solutions, and trend predictions.</a:t>
            </a:r>
          </a:p>
        </p:txBody>
      </p:sp>
    </p:spTree>
    <p:extLst>
      <p:ext uri="{BB962C8B-B14F-4D97-AF65-F5344CB8AC3E}">
        <p14:creationId xmlns:p14="http://schemas.microsoft.com/office/powerpoint/2010/main" val="25946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76B1-3D4E-04DA-2E45-ADBF9FE02301}"/>
              </a:ext>
            </a:extLst>
          </p:cNvPr>
          <p:cNvSpPr>
            <a:spLocks noGrp="1"/>
          </p:cNvSpPr>
          <p:nvPr>
            <p:ph type="title"/>
          </p:nvPr>
        </p:nvSpPr>
        <p:spPr/>
        <p:txBody>
          <a:bodyPr/>
          <a:lstStyle/>
          <a:p>
            <a:r>
              <a:rPr lang="en-IN" i="1" u="sng" dirty="0">
                <a:solidFill>
                  <a:schemeClr val="tx1"/>
                </a:solidFill>
                <a:latin typeface="Arial Black" panose="020B0A04020102020204" pitchFamily="34" charset="0"/>
              </a:rPr>
              <a:t>THE WOW IN YOUR SOLUTION</a:t>
            </a:r>
          </a:p>
        </p:txBody>
      </p:sp>
      <p:sp>
        <p:nvSpPr>
          <p:cNvPr id="3" name="Content Placeholder 2">
            <a:extLst>
              <a:ext uri="{FF2B5EF4-FFF2-40B4-BE49-F238E27FC236}">
                <a16:creationId xmlns:a16="http://schemas.microsoft.com/office/drawing/2014/main" id="{5591EB1E-63C7-BD90-9EC4-5E64CD33CE26}"/>
              </a:ext>
            </a:extLst>
          </p:cNvPr>
          <p:cNvSpPr>
            <a:spLocks noGrp="1"/>
          </p:cNvSpPr>
          <p:nvPr>
            <p:ph idx="1"/>
          </p:nvPr>
        </p:nvSpPr>
        <p:spPr/>
        <p:txBody>
          <a:bodyPr>
            <a:normAutofit/>
          </a:bodyPr>
          <a:lstStyle/>
          <a:p>
            <a:r>
              <a:rPr lang="en-IN" sz="2400" dirty="0">
                <a:latin typeface="Arial Rounded MT Bold" panose="020F0704030504030204" pitchFamily="34" charset="0"/>
              </a:rPr>
              <a:t>By adding the deep convolution, the output data is variation is improved and the model is kept from becoming stale on a particular kind of image. What makes GANs so fascinating appears to be that the generator can produce meaningful images from the noise inputs without ever being able to see the real images.</a:t>
            </a:r>
          </a:p>
        </p:txBody>
      </p:sp>
    </p:spTree>
    <p:extLst>
      <p:ext uri="{BB962C8B-B14F-4D97-AF65-F5344CB8AC3E}">
        <p14:creationId xmlns:p14="http://schemas.microsoft.com/office/powerpoint/2010/main" val="1299853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246F-0C90-719D-A6E5-4BB296F129EA}"/>
              </a:ext>
            </a:extLst>
          </p:cNvPr>
          <p:cNvSpPr>
            <a:spLocks noGrp="1"/>
          </p:cNvSpPr>
          <p:nvPr>
            <p:ph type="title"/>
          </p:nvPr>
        </p:nvSpPr>
        <p:spPr/>
        <p:txBody>
          <a:bodyPr/>
          <a:lstStyle/>
          <a:p>
            <a:r>
              <a:rPr lang="en-IN" b="1" i="1" u="sng" dirty="0">
                <a:solidFill>
                  <a:schemeClr val="tx1"/>
                </a:solidFill>
                <a:latin typeface="Arial Black" panose="020B0A04020102020204" pitchFamily="34" charset="0"/>
              </a:rPr>
              <a:t>MODELLING</a:t>
            </a:r>
          </a:p>
        </p:txBody>
      </p:sp>
      <p:pic>
        <p:nvPicPr>
          <p:cNvPr id="5" name="Content Placeholder 4">
            <a:extLst>
              <a:ext uri="{FF2B5EF4-FFF2-40B4-BE49-F238E27FC236}">
                <a16:creationId xmlns:a16="http://schemas.microsoft.com/office/drawing/2014/main" id="{7D796F43-8E27-55F5-0C4A-FC99FCA9DB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4891" y="2680696"/>
            <a:ext cx="8380558" cy="3567704"/>
          </a:xfrm>
        </p:spPr>
      </p:pic>
      <p:sp>
        <p:nvSpPr>
          <p:cNvPr id="6" name="TextBox 5">
            <a:extLst>
              <a:ext uri="{FF2B5EF4-FFF2-40B4-BE49-F238E27FC236}">
                <a16:creationId xmlns:a16="http://schemas.microsoft.com/office/drawing/2014/main" id="{C0A0EFEE-7696-DEDE-34CA-1B50D320727C}"/>
              </a:ext>
            </a:extLst>
          </p:cNvPr>
          <p:cNvSpPr txBox="1"/>
          <p:nvPr/>
        </p:nvSpPr>
        <p:spPr>
          <a:xfrm>
            <a:off x="1922318" y="1496291"/>
            <a:ext cx="7990609" cy="646331"/>
          </a:xfrm>
          <a:prstGeom prst="rect">
            <a:avLst/>
          </a:prstGeom>
          <a:noFill/>
        </p:spPr>
        <p:txBody>
          <a:bodyPr wrap="square" rtlCol="0">
            <a:spAutoFit/>
          </a:bodyPr>
          <a:lstStyle/>
          <a:p>
            <a:r>
              <a:rPr lang="en-IN" dirty="0"/>
              <a:t>The model used in this project is DCGANs (Deep Convolution Generative Adversarial Networks)</a:t>
            </a:r>
          </a:p>
        </p:txBody>
      </p:sp>
    </p:spTree>
    <p:extLst>
      <p:ext uri="{BB962C8B-B14F-4D97-AF65-F5344CB8AC3E}">
        <p14:creationId xmlns:p14="http://schemas.microsoft.com/office/powerpoint/2010/main" val="27172669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215</TotalTime>
  <Words>427</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Arial Black</vt:lpstr>
      <vt:lpstr>Arial Rounded MT Bold</vt:lpstr>
      <vt:lpstr>Trebuchet MS</vt:lpstr>
      <vt:lpstr>Wingdings 3</vt:lpstr>
      <vt:lpstr>Facet</vt:lpstr>
      <vt:lpstr>STUDENT NAME : S.HARINI COLLEGE NAME : PANIMALAR INSTITUTE OF TECHNOLOGY DEGREE : B.TECH BRANCH : ARTIFICIAL INTELLIGENCE AND DATA SCIENCE EMAIL-ID : harinisivanesan22@gmail.com NAANMUDHLAVAN ID : au211521243062  </vt:lpstr>
      <vt:lpstr>PROJECT TITLE</vt:lpstr>
      <vt:lpstr>AGENDA</vt:lpstr>
      <vt:lpstr>PROBLEM STATEMENT</vt:lpstr>
      <vt:lpstr>PROJECT OVERVIEW</vt:lpstr>
      <vt:lpstr>WHO ARE THE END USERS? </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Name:S.Harini</dc:title>
  <dc:creator>Harini Sivanesan</dc:creator>
  <cp:lastModifiedBy>Harini Sivanesan</cp:lastModifiedBy>
  <cp:revision>2</cp:revision>
  <dcterms:created xsi:type="dcterms:W3CDTF">2024-03-30T16:39:56Z</dcterms:created>
  <dcterms:modified xsi:type="dcterms:W3CDTF">2024-03-31T08:06:03Z</dcterms:modified>
</cp:coreProperties>
</file>