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5911722866702738E-2"/>
          <c:y val="0.2960648148148155"/>
          <c:w val="0.54529803049428061"/>
          <c:h val="0.60293506789912188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  <c:extLst>
              <c:ext xmlns:c16="http://schemas.microsoft.com/office/drawing/2014/chart" uri="{C3380CC4-5D6E-409C-BE32-E72D297353CC}">
                <c16:uniqueId val="{00000000-E8AB-4072-9B41-3AF8F0FB905E}"/>
              </c:ext>
            </c:extLst>
          </c:dPt>
          <c:dPt>
            <c:idx val="3"/>
            <c:bubble3D val="0"/>
            <c:explosion val="32"/>
            <c:extLst>
              <c:ext xmlns:c16="http://schemas.microsoft.com/office/drawing/2014/chart" uri="{C3380CC4-5D6E-409C-BE32-E72D297353CC}">
                <c16:uniqueId val="{00000001-E8AB-4072-9B41-3AF8F0FB905E}"/>
              </c:ext>
            </c:extLst>
          </c:dPt>
          <c:dPt>
            <c:idx val="8"/>
            <c:bubble3D val="0"/>
            <c:explosion val="25"/>
            <c:extLst>
              <c:ext xmlns:c16="http://schemas.microsoft.com/office/drawing/2014/chart" uri="{C3380CC4-5D6E-409C-BE32-E72D297353CC}">
                <c16:uniqueId val="{00000002-E8AB-4072-9B41-3AF8F0FB905E}"/>
              </c:ext>
            </c:extLst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AB-4072-9B41-3AF8F0FB905E}"/>
            </c:ext>
          </c:extLst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AB-4072-9B41-3AF8F0FB905E}"/>
            </c:ext>
          </c:extLst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AB-4072-9B41-3AF8F0FB9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6-478D-BBB7-E286E879C248}"/>
            </c:ext>
          </c:extLst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96-478D-BBB7-E286E879C248}"/>
            </c:ext>
          </c:extLst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96-478D-BBB7-E286E879C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6A-40BC-9AAD-53B437701ACC}"/>
            </c:ext>
          </c:extLst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6A-40BC-9AAD-53B437701ACC}"/>
            </c:ext>
          </c:extLst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6A-40BC-9AAD-53B437701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0-48AA-B2AE-810E2DDAD180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90-48AA-B2AE-810E2DDAD180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90-48AA-B2AE-810E2DDAD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3-44AD-A767-0328609A8163}"/>
            </c:ext>
          </c:extLst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93-44AD-A767-0328609A8163}"/>
            </c:ext>
          </c:extLst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93-44AD-A767-0328609A8163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93-44AD-A767-0328609A8163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93-44AD-A767-0328609A8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Student Name :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/>
              <a:t>Harini 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Register NO: 31221</a:t>
            </a:r>
            <a:r>
              <a:rPr lang="en-IN" dirty="0">
                <a:solidFill>
                  <a:schemeClr val="tx1"/>
                </a:solidFill>
              </a:rPr>
              <a:t>4161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College : St. Thomas College of Arts and Science</a:t>
            </a:r>
            <a:endParaRPr lang="en-IN" dirty="0"/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endParaRPr lang="en-IN" dirty="0"/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Type  Classification: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 </a:t>
            </a:r>
            <a:r>
              <a:rPr lang="en-US" dirty="0" err="1"/>
              <a:t>Classifictaion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 Classification: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charts  listed  in  the  previous  slides   are  the  </a:t>
            </a:r>
            <a:r>
              <a:rPr lang="en-US" dirty="0" err="1"/>
              <a:t>conluded</a:t>
            </a:r>
            <a:r>
              <a:rPr lang="en-US" dirty="0"/>
              <a:t>  analysis  of  the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</a:t>
            </a:r>
            <a:r>
              <a:rPr lang="en-US" dirty="0" err="1"/>
              <a:t>Privarte</a:t>
            </a:r>
            <a:r>
              <a:rPr lang="en-US" dirty="0"/>
              <a:t>  limited  company.</a:t>
            </a:r>
          </a:p>
          <a:p>
            <a:pPr>
              <a:buNone/>
            </a:pPr>
            <a:r>
              <a:rPr lang="en-US" dirty="0"/>
              <a:t>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/>
              <a:t>Project  </a:t>
            </a:r>
            <a:r>
              <a:rPr lang="en-US" dirty="0" err="1"/>
              <a:t>Tittle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Problem  Statement</a:t>
            </a:r>
          </a:p>
          <a:p>
            <a:pPr algn="ctr"/>
            <a:r>
              <a:rPr lang="en-US" dirty="0"/>
              <a:t>Project  Overview</a:t>
            </a:r>
          </a:p>
          <a:p>
            <a:pPr algn="ctr"/>
            <a:r>
              <a:rPr lang="en-US" dirty="0" err="1"/>
              <a:t>Modelling</a:t>
            </a:r>
            <a:r>
              <a:rPr lang="en-US" dirty="0"/>
              <a:t>  Approach</a:t>
            </a:r>
          </a:p>
          <a:p>
            <a:pPr algn="ctr"/>
            <a:r>
              <a:rPr lang="en-US" dirty="0"/>
              <a:t>Using  Methods  and  Charts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Discussion</a:t>
            </a:r>
          </a:p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 the  dataset  composition  of  the  company  of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private  Limited  located  at the  city  Chennai,  in  the  State  of  Tamil Nadu , India.</a:t>
            </a:r>
          </a:p>
          <a:p>
            <a:r>
              <a:rPr lang="en-US" dirty="0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power  point  presentation  clearly  </a:t>
            </a:r>
            <a:r>
              <a:rPr lang="en-US" dirty="0" err="1"/>
              <a:t>singnifies</a:t>
            </a:r>
            <a:r>
              <a:rPr lang="en-US" dirty="0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r>
              <a:rPr lang="en-US" dirty="0"/>
              <a:t> 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 data  are  clearly  </a:t>
            </a:r>
            <a:r>
              <a:rPr lang="en-US" dirty="0" err="1"/>
              <a:t>evolued</a:t>
            </a:r>
            <a:r>
              <a:rPr lang="en-US" dirty="0"/>
              <a:t>  in  the  form  of  perfect  aspect  excel .</a:t>
            </a:r>
          </a:p>
          <a:p>
            <a:r>
              <a:rPr lang="en-US" dirty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Methods &amp; Charts: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 the  </a:t>
            </a:r>
            <a:r>
              <a:rPr lang="en-US" dirty="0" err="1"/>
              <a:t>clearation</a:t>
            </a:r>
            <a:r>
              <a:rPr lang="en-US" dirty="0"/>
              <a:t>  of  filtering  the  dataset   and   formatting  the  dataset.</a:t>
            </a:r>
          </a:p>
          <a:p>
            <a:r>
              <a:rPr lang="en-US" dirty="0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, the  data  is  clearly  </a:t>
            </a:r>
            <a:r>
              <a:rPr lang="en-US" dirty="0" err="1"/>
              <a:t>picturizised</a:t>
            </a:r>
            <a:r>
              <a:rPr lang="en-US" dirty="0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Disscussion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289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Janakar R</cp:lastModifiedBy>
  <cp:revision>10</cp:revision>
  <dcterms:created xsi:type="dcterms:W3CDTF">2024-09-01T06:25:22Z</dcterms:created>
  <dcterms:modified xsi:type="dcterms:W3CDTF">2024-09-03T05:42:05Z</dcterms:modified>
</cp:coreProperties>
</file>