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Masters/slideMaster4.xml" ContentType="application/vnd.openxmlformats-officedocument.presentationml.slideMaster+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notesMasters/notesMaster1.xml" ContentType="application/vnd.openxmlformats-officedocument.presentationml.notesMaster+xml"/>
  <Override PartName="/ppt/theme/theme5.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6.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 id="2147483649" r:id="rId2"/>
    <p:sldMasterId id="2147483650"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type="screen4x3" cy="6858000" cx="12192000"/>
  <p:notesSz cx="6856412" cy="9142412"/>
  <p:defaultTex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6666" autoAdjust="0"/>
    <p:restoredTop sz="100000" autoAdjust="0"/>
  </p:normalViewPr>
  <p:slideViewPr>
    <p:cSldViewPr showGuides="0" snapToGrid="0" snapToObjects="1">
      <p:cViewPr>
        <p:scale>
          <a:sx n="75" d="100"/>
          <a:sy n="75" d="100"/>
        </p:scale>
        <p:origin x="0" y="0"/>
      </p:cViewPr>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17" name=""/>
        <p:cNvGrpSpPr/>
        <p:nvPr/>
      </p:nvGrpSpPr>
      <p:grpSpPr>
        <a:xfrm rot="0">
          <a:off x="0" y="0"/>
          <a:ext cx="0" cy="0"/>
          <a:chOff x="0" y="0"/>
          <a:chExt cx="0" cy="0"/>
        </a:xfrm>
      </p:grpSpPr>
      <p:sp>
        <p:nvSpPr>
          <p:cNvPr id="1048724" name="Rectangle 2"/>
          <p:cNvSpPr/>
          <p:nvPr>
            <p:ph type="hdr" sz="quarter" idx="0"/>
          </p:nvPr>
        </p:nvSpPr>
        <p:spPr>
          <a:xfrm rot="0">
            <a:off x="0" y="0"/>
            <a:ext cx="3076575" cy="512762"/>
          </a:xfrm>
          <a:prstGeom prst="rect"/>
          <a:noFill/>
          <a:ln>
            <a:noFill/>
          </a:ln>
        </p:spPr>
        <p:txBody>
          <a:bodyPr anchor="t" bIns="45745" lIns="91492" rIns="91492" tIns="45745" vert="horz"/>
          <a:p>
            <a:pPr algn="l" lvl="0"/>
            <a:endParaRPr altLang="en-US" sz="1100" lang="en-US"/>
          </a:p>
        </p:txBody>
      </p:sp>
      <p:sp>
        <p:nvSpPr>
          <p:cNvPr id="1048725" name="Rectangle 3"/>
          <p:cNvSpPr/>
          <p:nvPr>
            <p:ph type="dt" sz="full" idx="1"/>
          </p:nvPr>
        </p:nvSpPr>
        <p:spPr>
          <a:xfrm rot="0">
            <a:off x="4021137" y="0"/>
            <a:ext cx="3076575" cy="512762"/>
          </a:xfrm>
          <a:prstGeom prst="rect"/>
          <a:noFill/>
          <a:ln>
            <a:noFill/>
          </a:ln>
        </p:spPr>
        <p:txBody>
          <a:bodyPr anchor="t" bIns="45745" lIns="91492" rIns="91492" tIns="45745" vert="horz"/>
          <a:p>
            <a:pPr algn="r" lvl="0"/>
            <a:endParaRPr altLang="en-US" sz="1100" lang="en-US"/>
          </a:p>
        </p:txBody>
      </p:sp>
      <p:sp>
        <p:nvSpPr>
          <p:cNvPr id="1048726" name="Rectangle 4"/>
          <p:cNvSpPr/>
          <p:nvPr>
            <p:ph type="sldImg" sz="full" idx="2"/>
          </p:nvPr>
        </p:nvSpPr>
        <p:spPr>
          <a:xfrm rot="0">
            <a:off x="990600" y="766762"/>
            <a:ext cx="5118100" cy="3838575"/>
          </a:xfrm>
          <a:prstGeom prst="rect"/>
          <a:noFill/>
          <a:ln w="9525" cap="flat" cmpd="sng">
            <a:solidFill>
              <a:srgbClr val="000000">
                <a:alpha val="100000"/>
              </a:srgbClr>
            </a:solidFill>
            <a:prstDash val="solid"/>
            <a:round/>
          </a:ln>
        </p:spPr>
        <p:txBody>
          <a:bodyPr anchor="t" bIns="45720" lIns="91440" rIns="91440" tIns="45720" vert="horz"/>
          <a:p/>
        </p:txBody>
      </p:sp>
      <p:sp>
        <p:nvSpPr>
          <p:cNvPr id="1048727" name="Rectangle 5"/>
          <p:cNvSpPr/>
          <p:nvPr>
            <p:ph type="body" sz="quarter" idx="3"/>
          </p:nvPr>
        </p:nvSpPr>
        <p:spPr>
          <a:xfrm rot="0">
            <a:off x="709612" y="4862512"/>
            <a:ext cx="5680075" cy="4605337"/>
          </a:xfrm>
          <a:prstGeom prst="rect"/>
          <a:noFill/>
          <a:ln>
            <a:noFill/>
          </a:ln>
        </p:spPr>
        <p:txBody>
          <a:bodyPr anchor="t" bIns="45745" lIns="91492" rIns="91492" tIns="45745"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728" name="Rectangle 6"/>
          <p:cNvSpPr/>
          <p:nvPr>
            <p:ph type="ftr" sz="quarter" idx="4"/>
          </p:nvPr>
        </p:nvSpPr>
        <p:spPr>
          <a:xfrm rot="0">
            <a:off x="0" y="9720262"/>
            <a:ext cx="3076575" cy="512762"/>
          </a:xfrm>
          <a:prstGeom prst="rect"/>
          <a:noFill/>
          <a:ln>
            <a:noFill/>
          </a:ln>
        </p:spPr>
        <p:txBody>
          <a:bodyPr anchor="b" bIns="45745" lIns="91492" rIns="91492" tIns="45745" vert="horz"/>
          <a:p>
            <a:pPr algn="l" lvl="0"/>
            <a:endParaRPr altLang="en-US" sz="1100" lang="en-US"/>
          </a:p>
        </p:txBody>
      </p:sp>
      <p:sp>
        <p:nvSpPr>
          <p:cNvPr id="1048729" name="Rectangle 7"/>
          <p:cNvSpPr/>
          <p:nvPr>
            <p:ph type="sldNum" sz="quarter" idx="5"/>
          </p:nvPr>
        </p:nvSpPr>
        <p:spPr>
          <a:xfrm rot="0">
            <a:off x="4021137" y="9720262"/>
            <a:ext cx="3076575" cy="512762"/>
          </a:xfrm>
          <a:prstGeom prst="rect"/>
          <a:noFill/>
          <a:ln>
            <a:noFill/>
          </a:ln>
        </p:spPr>
        <p:txBody>
          <a:bodyPr anchor="b" bIns="45745" lIns="91492" rIns="91492" tIns="45745" vert="horz"/>
          <a:p>
            <a:pPr algn="r" lvl="0"/>
            <a:fld id="{566ABCEB-ACFC-4714-9973-3DA970169C29}" type="slidenum">
              <a:rPr altLang="en-US" sz="1100" lang="en-US"/>
              <a:pPr algn="r" lvl="0"/>
            </a:fld>
            <a:endParaRPr altLang="en-US" sz="1100" lang="en-US"/>
          </a:p>
        </p:txBody>
      </p:sp>
    </p:spTree>
  </p:cSld>
  <p:clrMap accent1="dk1" accent2="dk1" accent3="dk1" accent4="dk1" accent5="dk1" accent6="dk1" bg1="dk1" bg2="dk1" tx1="dk1" tx2="dk1" hlink="dk1" folHlink="dk1"/>
  <p:notesStyle>
    <a:lvl1pPr algn="l" fontAlgn="base" indent="0" marL="0">
      <a:spcBef>
        <a:spcPct val="30000"/>
      </a:spcBef>
      <a:spcAft>
        <a:spcPct val="0"/>
      </a:spcAft>
      <a:buFontTx/>
      <a:buNone/>
      <a:defRPr b="0" sz="1200">
        <a:solidFill>
          <a:srgbClr val="000000"/>
        </a:solidFill>
        <a:latin typeface="Arial" pitchFamily="0" charset="0"/>
        <a:ea typeface="宋体" pitchFamily="0" charset="-122"/>
      </a:defRPr>
    </a:lvl1pPr>
    <a:lvl2pPr algn="l" fontAlgn="base" indent="-457200" marL="457200">
      <a:spcBef>
        <a:spcPct val="30000"/>
      </a:spcBef>
      <a:spcAft>
        <a:spcPct val="0"/>
      </a:spcAft>
      <a:buFontTx/>
      <a:buNone/>
      <a:defRPr b="0" sz="1200">
        <a:solidFill>
          <a:srgbClr val="000000"/>
        </a:solidFill>
        <a:latin typeface="Arial" pitchFamily="0" charset="0"/>
        <a:ea typeface="宋体" pitchFamily="0" charset="-122"/>
      </a:defRPr>
    </a:lvl2pPr>
    <a:lvl3pPr algn="l" fontAlgn="base" indent="-914400" marL="914400">
      <a:spcBef>
        <a:spcPct val="30000"/>
      </a:spcBef>
      <a:spcAft>
        <a:spcPct val="0"/>
      </a:spcAft>
      <a:buFontTx/>
      <a:buNone/>
      <a:defRPr b="0" sz="1200">
        <a:solidFill>
          <a:srgbClr val="000000"/>
        </a:solidFill>
        <a:latin typeface="Arial" pitchFamily="0" charset="0"/>
        <a:ea typeface="宋体" pitchFamily="0" charset="-122"/>
      </a:defRPr>
    </a:lvl3pPr>
    <a:lvl4pPr algn="l" fontAlgn="base" indent="-1371600" marL="1371600">
      <a:spcBef>
        <a:spcPct val="30000"/>
      </a:spcBef>
      <a:spcAft>
        <a:spcPct val="0"/>
      </a:spcAft>
      <a:buFontTx/>
      <a:buNone/>
      <a:defRPr b="0" sz="1200">
        <a:solidFill>
          <a:srgbClr val="000000"/>
        </a:solidFill>
        <a:latin typeface="Arial" pitchFamily="0" charset="0"/>
        <a:ea typeface="宋体" pitchFamily="0" charset="-122"/>
      </a:defRPr>
    </a:lvl4pPr>
    <a:lvl5pPr algn="l" fontAlgn="base" indent="-1828800" marL="1828800">
      <a:spcBef>
        <a:spcPct val="30000"/>
      </a:spcBef>
      <a:spcAft>
        <a:spcPct val="0"/>
      </a:spcAft>
      <a:buFontTx/>
      <a:buNone/>
      <a:defRPr b="0" sz="1200">
        <a:solidFill>
          <a:srgbClr val="000000"/>
        </a:solidFill>
        <a:latin typeface="Arial" pitchFamily="0" charset="0"/>
        <a:ea typeface="宋体" pitchFamily="0" charset="-122"/>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2" name=""/>
        <p:cNvGrpSpPr/>
        <p:nvPr/>
      </p:nvGrpSpPr>
      <p:grpSpPr>
        <a:xfrm>
          <a:off x="0" y="0"/>
          <a:ext cx="0" cy="0"/>
          <a:chOff x="0" y="0"/>
          <a:chExt cx="0" cy="0"/>
        </a:xfrm>
      </p:grpSpPr>
      <p:sp>
        <p:nvSpPr>
          <p:cNvPr id="1048610"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611"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31" name="Title 1"/>
          <p:cNvSpPr>
            <a:spLocks noGrp="1"/>
          </p:cNvSpPr>
          <p:nvPr>
            <p:ph type="title"/>
          </p:nvPr>
        </p:nvSpPr>
        <p:spPr/>
        <p:txBody>
          <a:bodyPr/>
          <a:p>
            <a:r>
              <a:rPr altLang="zh-CN" lang="en-US" smtClean="0"/>
              <a:t>Click to edit Master title style</a:t>
            </a:r>
            <a:endParaRPr altLang="en-US" lang="zh-CN"/>
          </a:p>
        </p:txBody>
      </p:sp>
      <p:sp>
        <p:nvSpPr>
          <p:cNvPr id="1048632"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5" name=""/>
        <p:cNvGrpSpPr/>
        <p:nvPr/>
      </p:nvGrpSpPr>
      <p:grpSpPr>
        <a:xfrm>
          <a:off x="0" y="0"/>
          <a:ext cx="0" cy="0"/>
          <a:chOff x="0" y="0"/>
          <a:chExt cx="0" cy="0"/>
        </a:xfrm>
      </p:grpSpPr>
      <p:sp>
        <p:nvSpPr>
          <p:cNvPr id="1048633"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634"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8" name=""/>
        <p:cNvGrpSpPr/>
        <p:nvPr/>
      </p:nvGrpSpPr>
      <p:grpSpPr>
        <a:xfrm>
          <a:off x="0" y="0"/>
          <a:ext cx="0" cy="0"/>
          <a:chOff x="0" y="0"/>
          <a:chExt cx="0" cy="0"/>
        </a:xfrm>
      </p:grpSpPr>
      <p:sp>
        <p:nvSpPr>
          <p:cNvPr id="1048641"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64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0" name=""/>
        <p:cNvGrpSpPr/>
        <p:nvPr/>
      </p:nvGrpSpPr>
      <p:grpSpPr>
        <a:xfrm>
          <a:off x="0" y="0"/>
          <a:ext cx="0" cy="0"/>
          <a:chOff x="0" y="0"/>
          <a:chExt cx="0" cy="0"/>
        </a:xfrm>
      </p:grpSpPr>
      <p:sp>
        <p:nvSpPr>
          <p:cNvPr id="1048643" name="Title 1"/>
          <p:cNvSpPr>
            <a:spLocks noGrp="1"/>
          </p:cNvSpPr>
          <p:nvPr>
            <p:ph type="title"/>
          </p:nvPr>
        </p:nvSpPr>
        <p:spPr/>
        <p:txBody>
          <a:bodyPr/>
          <a:p>
            <a:r>
              <a:rPr altLang="zh-CN" lang="en-US" smtClean="0"/>
              <a:t>Click to edit Master title style</a:t>
            </a:r>
            <a:endParaRPr altLang="en-US" lang="zh-CN"/>
          </a:p>
        </p:txBody>
      </p:sp>
      <p:sp>
        <p:nvSpPr>
          <p:cNvPr id="1048644"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45"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646"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647" name="Title 1"/>
          <p:cNvSpPr>
            <a:spLocks noGrp="1"/>
          </p:cNvSpPr>
          <p:nvPr>
            <p:ph type="title"/>
          </p:nvPr>
        </p:nvSpPr>
        <p:spPr/>
        <p:txBody>
          <a:bodyPr/>
          <a:p>
            <a:r>
              <a:rPr altLang="zh-CN" lang="en-US" smtClean="0"/>
              <a:t>Click to edit Master title style</a:t>
            </a:r>
            <a:endParaRPr altLang="en-US" lang="zh-CN"/>
          </a:p>
        </p:txBody>
      </p:sp>
      <p:sp>
        <p:nvSpPr>
          <p:cNvPr id="1048648"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49"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6" name=""/>
        <p:cNvGrpSpPr/>
        <p:nvPr/>
      </p:nvGrpSpPr>
      <p:grpSpPr>
        <a:xfrm>
          <a:off x="0" y="0"/>
          <a:ext cx="0" cy="0"/>
          <a:chOff x="0" y="0"/>
          <a:chExt cx="0" cy="0"/>
        </a:xfrm>
      </p:grpSpPr>
      <p:sp>
        <p:nvSpPr>
          <p:cNvPr id="1048650"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651"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2"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53"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4"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8" name=""/>
        <p:cNvGrpSpPr/>
        <p:nvPr/>
      </p:nvGrpSpPr>
      <p:grpSpPr>
        <a:xfrm>
          <a:off x="0" y="0"/>
          <a:ext cx="0" cy="0"/>
          <a:chOff x="0" y="0"/>
          <a:chExt cx="0" cy="0"/>
        </a:xfrm>
      </p:grpSpPr>
      <p:sp>
        <p:nvSpPr>
          <p:cNvPr id="1048655" name="Title 1"/>
          <p:cNvSpPr>
            <a:spLocks noGrp="1"/>
          </p:cNvSpPr>
          <p:nvPr>
            <p:ph type="title"/>
          </p:nvPr>
        </p:nvSpPr>
        <p:spPr/>
        <p:txBody>
          <a:bodyPr/>
          <a:p>
            <a:r>
              <a:rPr altLang="zh-CN" lang="en-US" smtClean="0"/>
              <a:t>Click to edit Master title style</a:t>
            </a:r>
            <a:endParaRPr altLang="en-US" lang="zh-CN"/>
          </a:p>
        </p:txBody>
      </p:sp>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0" name=""/>
        <p:cNvGrpSpPr/>
        <p:nvPr/>
      </p:nvGrpSpPr>
      <p:grpSpPr>
        <a:xfrm>
          <a:off x="0" y="0"/>
          <a:ext cx="0" cy="0"/>
          <a:chOff x="0" y="0"/>
          <a:chExt cx="0" cy="0"/>
        </a:xfrm>
      </p:grpSpPr>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2"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5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8"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12" name="Title 1"/>
          <p:cNvSpPr>
            <a:spLocks noGrp="1"/>
          </p:cNvSpPr>
          <p:nvPr>
            <p:ph type="title"/>
          </p:nvPr>
        </p:nvSpPr>
        <p:spPr/>
        <p:txBody>
          <a:bodyPr/>
          <a:p>
            <a:r>
              <a:rPr altLang="zh-CN" lang="en-US" smtClean="0"/>
              <a:t>Click to edit Master title style</a:t>
            </a:r>
            <a:endParaRPr altLang="en-US" lang="zh-CN"/>
          </a:p>
        </p:txBody>
      </p:sp>
      <p:sp>
        <p:nvSpPr>
          <p:cNvPr id="1048613"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59"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6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1"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6" name=""/>
        <p:cNvGrpSpPr/>
        <p:nvPr/>
      </p:nvGrpSpPr>
      <p:grpSpPr>
        <a:xfrm>
          <a:off x="0" y="0"/>
          <a:ext cx="0" cy="0"/>
          <a:chOff x="0" y="0"/>
          <a:chExt cx="0" cy="0"/>
        </a:xfrm>
      </p:grpSpPr>
      <p:sp>
        <p:nvSpPr>
          <p:cNvPr id="1048662" name="Title 1"/>
          <p:cNvSpPr>
            <a:spLocks noGrp="1"/>
          </p:cNvSpPr>
          <p:nvPr>
            <p:ph type="title"/>
          </p:nvPr>
        </p:nvSpPr>
        <p:spPr/>
        <p:txBody>
          <a:bodyPr/>
          <a:p>
            <a:r>
              <a:rPr altLang="zh-CN" lang="en-US" smtClean="0"/>
              <a:t>Click to edit Master title style</a:t>
            </a:r>
            <a:endParaRPr altLang="en-US" lang="zh-CN"/>
          </a:p>
        </p:txBody>
      </p:sp>
      <p:sp>
        <p:nvSpPr>
          <p:cNvPr id="1048663"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8" name=""/>
        <p:cNvGrpSpPr/>
        <p:nvPr/>
      </p:nvGrpSpPr>
      <p:grpSpPr>
        <a:xfrm>
          <a:off x="0" y="0"/>
          <a:ext cx="0" cy="0"/>
          <a:chOff x="0" y="0"/>
          <a:chExt cx="0" cy="0"/>
        </a:xfrm>
      </p:grpSpPr>
      <p:sp>
        <p:nvSpPr>
          <p:cNvPr id="1048664"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665"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02" name=""/>
        <p:cNvGrpSpPr/>
        <p:nvPr/>
      </p:nvGrpSpPr>
      <p:grpSpPr>
        <a:xfrm>
          <a:off x="0" y="0"/>
          <a:ext cx="0" cy="0"/>
          <a:chOff x="0" y="0"/>
          <a:chExt cx="0" cy="0"/>
        </a:xfrm>
      </p:grpSpPr>
      <p:sp>
        <p:nvSpPr>
          <p:cNvPr id="1048699"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700"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03" name=""/>
        <p:cNvGrpSpPr/>
        <p:nvPr/>
      </p:nvGrpSpPr>
      <p:grpSpPr>
        <a:xfrm>
          <a:off x="0" y="0"/>
          <a:ext cx="0" cy="0"/>
          <a:chOff x="0" y="0"/>
          <a:chExt cx="0" cy="0"/>
        </a:xfrm>
      </p:grpSpPr>
      <p:sp>
        <p:nvSpPr>
          <p:cNvPr id="1048701" name="Title 1"/>
          <p:cNvSpPr>
            <a:spLocks noGrp="1"/>
          </p:cNvSpPr>
          <p:nvPr>
            <p:ph type="title"/>
          </p:nvPr>
        </p:nvSpPr>
        <p:spPr/>
        <p:txBody>
          <a:bodyPr/>
          <a:p>
            <a:r>
              <a:rPr altLang="zh-CN" lang="en-US" smtClean="0"/>
              <a:t>Click to edit Master title style</a:t>
            </a:r>
            <a:endParaRPr altLang="en-US" lang="zh-CN"/>
          </a:p>
        </p:txBody>
      </p:sp>
      <p:sp>
        <p:nvSpPr>
          <p:cNvPr id="104870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04" name=""/>
        <p:cNvGrpSpPr/>
        <p:nvPr/>
      </p:nvGrpSpPr>
      <p:grpSpPr>
        <a:xfrm>
          <a:off x="0" y="0"/>
          <a:ext cx="0" cy="0"/>
          <a:chOff x="0" y="0"/>
          <a:chExt cx="0" cy="0"/>
        </a:xfrm>
      </p:grpSpPr>
      <p:sp>
        <p:nvSpPr>
          <p:cNvPr id="1048703"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704"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5" name=""/>
        <p:cNvGrpSpPr/>
        <p:nvPr/>
      </p:nvGrpSpPr>
      <p:grpSpPr>
        <a:xfrm>
          <a:off x="0" y="0"/>
          <a:ext cx="0" cy="0"/>
          <a:chOff x="0" y="0"/>
          <a:chExt cx="0" cy="0"/>
        </a:xfrm>
      </p:grpSpPr>
      <p:sp>
        <p:nvSpPr>
          <p:cNvPr id="1048705" name="Title 1"/>
          <p:cNvSpPr>
            <a:spLocks noGrp="1"/>
          </p:cNvSpPr>
          <p:nvPr>
            <p:ph type="title"/>
          </p:nvPr>
        </p:nvSpPr>
        <p:spPr/>
        <p:txBody>
          <a:bodyPr/>
          <a:p>
            <a:r>
              <a:rPr altLang="zh-CN" lang="en-US" smtClean="0"/>
              <a:t>Click to edit Master title style</a:t>
            </a:r>
            <a:endParaRPr altLang="en-US" lang="zh-CN"/>
          </a:p>
        </p:txBody>
      </p:sp>
      <p:sp>
        <p:nvSpPr>
          <p:cNvPr id="1048706"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07"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6" name=""/>
        <p:cNvGrpSpPr/>
        <p:nvPr/>
      </p:nvGrpSpPr>
      <p:grpSpPr>
        <a:xfrm>
          <a:off x="0" y="0"/>
          <a:ext cx="0" cy="0"/>
          <a:chOff x="0" y="0"/>
          <a:chExt cx="0" cy="0"/>
        </a:xfrm>
      </p:grpSpPr>
      <p:sp>
        <p:nvSpPr>
          <p:cNvPr id="1048708"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70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10"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11"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12"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07" name=""/>
        <p:cNvGrpSpPr/>
        <p:nvPr/>
      </p:nvGrpSpPr>
      <p:grpSpPr>
        <a:xfrm>
          <a:off x="0" y="0"/>
          <a:ext cx="0" cy="0"/>
          <a:chOff x="0" y="0"/>
          <a:chExt cx="0" cy="0"/>
        </a:xfrm>
      </p:grpSpPr>
      <p:sp>
        <p:nvSpPr>
          <p:cNvPr id="1048713" name="Title 1"/>
          <p:cNvSpPr>
            <a:spLocks noGrp="1"/>
          </p:cNvSpPr>
          <p:nvPr>
            <p:ph type="title"/>
          </p:nvPr>
        </p:nvSpPr>
        <p:spPr/>
        <p:txBody>
          <a:bodyPr/>
          <a:p>
            <a:r>
              <a:rPr altLang="zh-CN" lang="en-US" smtClean="0"/>
              <a:t>Click to edit Master title style</a:t>
            </a:r>
            <a:endParaRPr altLang="en-US" lang="zh-CN"/>
          </a:p>
        </p:txBody>
      </p:sp>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3" name=""/>
        <p:cNvGrpSpPr/>
        <p:nvPr/>
      </p:nvGrpSpPr>
      <p:grpSpPr>
        <a:xfrm>
          <a:off x="0" y="0"/>
          <a:ext cx="0" cy="0"/>
          <a:chOff x="0" y="0"/>
          <a:chExt cx="0" cy="0"/>
        </a:xfrm>
      </p:grpSpPr>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14"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615"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9" name=""/>
        <p:cNvGrpSpPr/>
        <p:nvPr/>
      </p:nvGrpSpPr>
      <p:grpSpPr>
        <a:xfrm>
          <a:off x="0" y="0"/>
          <a:ext cx="0" cy="0"/>
          <a:chOff x="0" y="0"/>
          <a:chExt cx="0" cy="0"/>
        </a:xfrm>
      </p:grpSpPr>
      <p:sp>
        <p:nvSpPr>
          <p:cNvPr id="1048714"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15"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16"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11" name=""/>
        <p:cNvGrpSpPr/>
        <p:nvPr/>
      </p:nvGrpSpPr>
      <p:grpSpPr>
        <a:xfrm>
          <a:off x="0" y="0"/>
          <a:ext cx="0" cy="0"/>
          <a:chOff x="0" y="0"/>
          <a:chExt cx="0" cy="0"/>
        </a:xfrm>
      </p:grpSpPr>
      <p:sp>
        <p:nvSpPr>
          <p:cNvPr id="1048717"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1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19"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3" name=""/>
        <p:cNvGrpSpPr/>
        <p:nvPr/>
      </p:nvGrpSpPr>
      <p:grpSpPr>
        <a:xfrm>
          <a:off x="0" y="0"/>
          <a:ext cx="0" cy="0"/>
          <a:chOff x="0" y="0"/>
          <a:chExt cx="0" cy="0"/>
        </a:xfrm>
      </p:grpSpPr>
      <p:sp>
        <p:nvSpPr>
          <p:cNvPr id="1048720" name="Title 1"/>
          <p:cNvSpPr>
            <a:spLocks noGrp="1"/>
          </p:cNvSpPr>
          <p:nvPr>
            <p:ph type="title"/>
          </p:nvPr>
        </p:nvSpPr>
        <p:spPr/>
        <p:txBody>
          <a:bodyPr/>
          <a:p>
            <a:r>
              <a:rPr altLang="zh-CN" lang="en-US" smtClean="0"/>
              <a:t>Click to edit Master title style</a:t>
            </a:r>
            <a:endParaRPr altLang="en-US" lang="zh-CN"/>
          </a:p>
        </p:txBody>
      </p:sp>
      <p:sp>
        <p:nvSpPr>
          <p:cNvPr id="1048721"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5" name=""/>
        <p:cNvGrpSpPr/>
        <p:nvPr/>
      </p:nvGrpSpPr>
      <p:grpSpPr>
        <a:xfrm>
          <a:off x="0" y="0"/>
          <a:ext cx="0" cy="0"/>
          <a:chOff x="0" y="0"/>
          <a:chExt cx="0" cy="0"/>
        </a:xfrm>
      </p:grpSpPr>
      <p:sp>
        <p:nvSpPr>
          <p:cNvPr id="1048722"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723"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81" name=""/>
        <p:cNvGrpSpPr/>
        <p:nvPr/>
      </p:nvGrpSpPr>
      <p:grpSpPr>
        <a:xfrm>
          <a:off x="0" y="0"/>
          <a:ext cx="0" cy="0"/>
          <a:chOff x="0" y="0"/>
          <a:chExt cx="0" cy="0"/>
        </a:xfrm>
      </p:grpSpPr>
      <p:sp>
        <p:nvSpPr>
          <p:cNvPr id="1048674"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675"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3" name=""/>
        <p:cNvGrpSpPr/>
        <p:nvPr/>
      </p:nvGrpSpPr>
      <p:grpSpPr>
        <a:xfrm>
          <a:off x="0" y="0"/>
          <a:ext cx="0" cy="0"/>
          <a:chOff x="0" y="0"/>
          <a:chExt cx="0" cy="0"/>
        </a:xfrm>
      </p:grpSpPr>
      <p:sp>
        <p:nvSpPr>
          <p:cNvPr id="1048676" name="Title 1"/>
          <p:cNvSpPr>
            <a:spLocks noGrp="1"/>
          </p:cNvSpPr>
          <p:nvPr>
            <p:ph type="title"/>
          </p:nvPr>
        </p:nvSpPr>
        <p:spPr/>
        <p:txBody>
          <a:bodyPr/>
          <a:p>
            <a:r>
              <a:rPr altLang="zh-CN" lang="en-US" smtClean="0"/>
              <a:t>Click to edit Master title style</a:t>
            </a:r>
            <a:endParaRPr altLang="en-US" lang="zh-CN"/>
          </a:p>
        </p:txBody>
      </p:sp>
      <p:sp>
        <p:nvSpPr>
          <p:cNvPr id="1048677"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5" name=""/>
        <p:cNvGrpSpPr/>
        <p:nvPr/>
      </p:nvGrpSpPr>
      <p:grpSpPr>
        <a:xfrm>
          <a:off x="0" y="0"/>
          <a:ext cx="0" cy="0"/>
          <a:chOff x="0" y="0"/>
          <a:chExt cx="0" cy="0"/>
        </a:xfrm>
      </p:grpSpPr>
      <p:sp>
        <p:nvSpPr>
          <p:cNvPr id="1048678"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679"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7" name=""/>
        <p:cNvGrpSpPr/>
        <p:nvPr/>
      </p:nvGrpSpPr>
      <p:grpSpPr>
        <a:xfrm>
          <a:off x="0" y="0"/>
          <a:ext cx="0" cy="0"/>
          <a:chOff x="0" y="0"/>
          <a:chExt cx="0" cy="0"/>
        </a:xfrm>
      </p:grpSpPr>
      <p:sp>
        <p:nvSpPr>
          <p:cNvPr id="1048680" name="Title 1"/>
          <p:cNvSpPr>
            <a:spLocks noGrp="1"/>
          </p:cNvSpPr>
          <p:nvPr>
            <p:ph type="title"/>
          </p:nvPr>
        </p:nvSpPr>
        <p:spPr/>
        <p:txBody>
          <a:bodyPr/>
          <a:p>
            <a:r>
              <a:rPr altLang="zh-CN" lang="en-US" smtClean="0"/>
              <a:t>Click to edit Master title style</a:t>
            </a:r>
            <a:endParaRPr altLang="en-US" lang="zh-CN"/>
          </a:p>
        </p:txBody>
      </p:sp>
      <p:sp>
        <p:nvSpPr>
          <p:cNvPr id="1048681"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2"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9" name=""/>
        <p:cNvGrpSpPr/>
        <p:nvPr/>
      </p:nvGrpSpPr>
      <p:grpSpPr>
        <a:xfrm>
          <a:off x="0" y="0"/>
          <a:ext cx="0" cy="0"/>
          <a:chOff x="0" y="0"/>
          <a:chExt cx="0" cy="0"/>
        </a:xfrm>
      </p:grpSpPr>
      <p:sp>
        <p:nvSpPr>
          <p:cNvPr id="1048683"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684"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85"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6"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87"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1" name=""/>
        <p:cNvGrpSpPr/>
        <p:nvPr/>
      </p:nvGrpSpPr>
      <p:grpSpPr>
        <a:xfrm>
          <a:off x="0" y="0"/>
          <a:ext cx="0" cy="0"/>
          <a:chOff x="0" y="0"/>
          <a:chExt cx="0" cy="0"/>
        </a:xfrm>
      </p:grpSpPr>
      <p:sp>
        <p:nvSpPr>
          <p:cNvPr id="1048688" name="Title 1"/>
          <p:cNvSpPr>
            <a:spLocks noGrp="1"/>
          </p:cNvSpPr>
          <p:nvPr>
            <p:ph type="title"/>
          </p:nvPr>
        </p:nvSpPr>
        <p:spPr/>
        <p:txBody>
          <a:bodyPr/>
          <a:p>
            <a:r>
              <a:rPr altLang="zh-CN" lang="en-US" smtClean="0"/>
              <a:t>Click to edit Master title style</a:t>
            </a:r>
            <a:endParaRPr altLang="en-US" lang="zh-CN"/>
          </a:p>
        </p:txBody>
      </p:sp>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16" name="Title 1"/>
          <p:cNvSpPr>
            <a:spLocks noGrp="1"/>
          </p:cNvSpPr>
          <p:nvPr>
            <p:ph type="title"/>
          </p:nvPr>
        </p:nvSpPr>
        <p:spPr/>
        <p:txBody>
          <a:bodyPr/>
          <a:p>
            <a:r>
              <a:rPr altLang="zh-CN" lang="en-US" smtClean="0"/>
              <a:t>Click to edit Master title style</a:t>
            </a:r>
            <a:endParaRPr altLang="en-US" lang="zh-CN"/>
          </a:p>
        </p:txBody>
      </p:sp>
      <p:sp>
        <p:nvSpPr>
          <p:cNvPr id="1048617"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18"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93" name=""/>
        <p:cNvGrpSpPr/>
        <p:nvPr/>
      </p:nvGrpSpPr>
      <p:grpSpPr>
        <a:xfrm>
          <a:off x="0" y="0"/>
          <a:ext cx="0" cy="0"/>
          <a:chOff x="0" y="0"/>
          <a:chExt cx="0" cy="0"/>
        </a:xfrm>
      </p:grpSpPr>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5" name=""/>
        <p:cNvGrpSpPr/>
        <p:nvPr/>
      </p:nvGrpSpPr>
      <p:grpSpPr>
        <a:xfrm>
          <a:off x="0" y="0"/>
          <a:ext cx="0" cy="0"/>
          <a:chOff x="0" y="0"/>
          <a:chExt cx="0" cy="0"/>
        </a:xfrm>
      </p:grpSpPr>
      <p:sp>
        <p:nvSpPr>
          <p:cNvPr id="1048689"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9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91"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7" name=""/>
        <p:cNvGrpSpPr/>
        <p:nvPr/>
      </p:nvGrpSpPr>
      <p:grpSpPr>
        <a:xfrm>
          <a:off x="0" y="0"/>
          <a:ext cx="0" cy="0"/>
          <a:chOff x="0" y="0"/>
          <a:chExt cx="0" cy="0"/>
        </a:xfrm>
      </p:grpSpPr>
      <p:sp>
        <p:nvSpPr>
          <p:cNvPr id="1048692"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9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94"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9" name=""/>
        <p:cNvGrpSpPr/>
        <p:nvPr/>
      </p:nvGrpSpPr>
      <p:grpSpPr>
        <a:xfrm>
          <a:off x="0" y="0"/>
          <a:ext cx="0" cy="0"/>
          <a:chOff x="0" y="0"/>
          <a:chExt cx="0" cy="0"/>
        </a:xfrm>
      </p:grpSpPr>
      <p:sp>
        <p:nvSpPr>
          <p:cNvPr id="1048695" name="Title 1"/>
          <p:cNvSpPr>
            <a:spLocks noGrp="1"/>
          </p:cNvSpPr>
          <p:nvPr>
            <p:ph type="title"/>
          </p:nvPr>
        </p:nvSpPr>
        <p:spPr/>
        <p:txBody>
          <a:bodyPr/>
          <a:p>
            <a:r>
              <a:rPr altLang="zh-CN" lang="en-US" smtClean="0"/>
              <a:t>Click to edit Master title style</a:t>
            </a:r>
            <a:endParaRPr altLang="en-US" lang="zh-CN"/>
          </a:p>
        </p:txBody>
      </p:sp>
      <p:sp>
        <p:nvSpPr>
          <p:cNvPr id="104869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01" name=""/>
        <p:cNvGrpSpPr/>
        <p:nvPr/>
      </p:nvGrpSpPr>
      <p:grpSpPr>
        <a:xfrm>
          <a:off x="0" y="0"/>
          <a:ext cx="0" cy="0"/>
          <a:chOff x="0" y="0"/>
          <a:chExt cx="0" cy="0"/>
        </a:xfrm>
      </p:grpSpPr>
      <p:sp>
        <p:nvSpPr>
          <p:cNvPr id="1048697"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698"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19"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620"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1"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22"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3"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4" name="Title 1"/>
          <p:cNvSpPr>
            <a:spLocks noGrp="1"/>
          </p:cNvSpPr>
          <p:nvPr>
            <p:ph type="title"/>
          </p:nvPr>
        </p:nvSpPr>
        <p:spPr/>
        <p:txBody>
          <a:bodyPr/>
          <a:p>
            <a:r>
              <a:rPr altLang="zh-CN" lang="en-US" smtClean="0"/>
              <a:t>Click to edit Master title style</a:t>
            </a:r>
            <a:endParaRPr altLang="en-US" lang="zh-CN"/>
          </a:p>
        </p:txBody>
      </p:sp>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9" name=""/>
        <p:cNvGrpSpPr/>
        <p:nvPr/>
      </p:nvGrpSpPr>
      <p:grpSpPr>
        <a:xfrm>
          <a:off x="0" y="0"/>
          <a:ext cx="0" cy="0"/>
          <a:chOff x="0" y="0"/>
          <a:chExt cx="0" cy="0"/>
        </a:xfrm>
      </p:grpSpPr>
      <p:sp>
        <p:nvSpPr>
          <p:cNvPr id="1048625"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2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27"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1" name=""/>
        <p:cNvGrpSpPr/>
        <p:nvPr/>
      </p:nvGrpSpPr>
      <p:grpSpPr>
        <a:xfrm>
          <a:off x="0" y="0"/>
          <a:ext cx="0" cy="0"/>
          <a:chOff x="0" y="0"/>
          <a:chExt cx="0" cy="0"/>
        </a:xfrm>
      </p:grpSpPr>
      <p:sp>
        <p:nvSpPr>
          <p:cNvPr id="1048628"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2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0"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14" name=""/>
        <p:cNvGrpSpPr/>
        <p:nvPr/>
      </p:nvGrpSpPr>
      <p:grpSpPr>
        <a:xfrm rot="0">
          <a:off x="0" y="0"/>
          <a:ext cx="0" cy="0"/>
          <a:chOff x="0" y="0"/>
          <a:chExt cx="0" cy="0"/>
        </a:xfrm>
      </p:grpSpPr>
      <p:sp>
        <p:nvSpPr>
          <p:cNvPr id="1048576" name="矩形"/>
          <p:cNvSpPr/>
          <p:nvPr/>
        </p:nvSpPr>
        <p:spPr>
          <a:xfrm rot="0">
            <a:off x="446087" y="457200"/>
            <a:ext cx="3703637" cy="95250"/>
          </a:xfrm>
          <a:prstGeom prst="rect"/>
          <a:solidFill>
            <a:srgbClr val="465359"/>
          </a:solidFill>
          <a:ln>
            <a:noFill/>
          </a:ln>
          <a:effectLst>
            <a:outerShdw algn="b" dir="5400000" dist="25400" kx="0" sx="100000" sy="100000">
              <a:srgbClr val="000000">
                <a:alpha val="54509"/>
              </a:srgbClr>
            </a:outerShdw>
          </a:effectLst>
        </p:spPr>
      </p:sp>
      <p:sp>
        <p:nvSpPr>
          <p:cNvPr id="1048577" name="矩形"/>
          <p:cNvSpPr/>
          <p:nvPr/>
        </p:nvSpPr>
        <p:spPr>
          <a:xfrm rot="0">
            <a:off x="8042275" y="454025"/>
            <a:ext cx="3702050" cy="98425"/>
          </a:xfrm>
          <a:prstGeom prst="rect"/>
          <a:solidFill>
            <a:srgbClr val="969FA7"/>
          </a:solidFill>
          <a:ln>
            <a:noFill/>
          </a:ln>
          <a:effectLst>
            <a:outerShdw algn="b" dir="5400000" dist="25400" kx="0" sx="100000" sy="100000">
              <a:srgbClr val="000000">
                <a:alpha val="54509"/>
              </a:srgbClr>
            </a:outerShdw>
          </a:effectLst>
        </p:spPr>
      </p:sp>
      <p:sp>
        <p:nvSpPr>
          <p:cNvPr id="1048578" name="矩形"/>
          <p:cNvSpPr/>
          <p:nvPr/>
        </p:nvSpPr>
        <p:spPr>
          <a:xfrm rot="0">
            <a:off x="4241800" y="457200"/>
            <a:ext cx="3703637" cy="90487"/>
          </a:xfrm>
          <a:prstGeom prst="rect"/>
          <a:solidFill>
            <a:srgbClr val="4F81BD"/>
          </a:solidFill>
          <a:ln>
            <a:noFill/>
          </a:ln>
          <a:effectLst>
            <a:outerShdw algn="b" dir="5400000" dist="25400" kx="0" sx="100000" sy="100000">
              <a:srgbClr val="000000">
                <a:alpha val="54509"/>
              </a:srgbClr>
            </a:outerShdw>
          </a:effectLst>
        </p:spPr>
      </p:sp>
      <p:sp>
        <p:nvSpPr>
          <p:cNvPr id="1048579" name="矩形"/>
          <p:cNvSpPr/>
          <p:nvPr/>
        </p:nvSpPr>
        <p:spPr>
          <a:xfrm rot="0">
            <a:off x="446087" y="3086100"/>
            <a:ext cx="11298238" cy="3338512"/>
          </a:xfrm>
          <a:prstGeom prst="rect"/>
          <a:solidFill>
            <a:srgbClr val="465359"/>
          </a:solidFill>
          <a:ln>
            <a:noFill/>
          </a:ln>
          <a:effectLst>
            <a:outerShdw algn="b" dir="5400000" dist="25400" kx="0" sx="100000" sy="100000">
              <a:srgbClr val="000000">
                <a:alpha val="54509"/>
              </a:srgbClr>
            </a:outerShdw>
          </a:effectLst>
        </p:spPr>
      </p:sp>
      <p:sp>
        <p:nvSpPr>
          <p:cNvPr id="1048580" name="文本框"/>
          <p:cNvSpPr/>
          <p:nvPr>
            <p:ph type="title" sz="full" idx="0"/>
          </p:nvPr>
        </p:nvSpPr>
        <p:spPr>
          <a:xfrm rot="0">
            <a:off x="581025" y="1020762"/>
            <a:ext cx="10993438" cy="1474787"/>
          </a:xfrm>
          <a:prstGeom prst="rect"/>
          <a:noFill/>
          <a:ln>
            <a:noFill/>
          </a:ln>
        </p:spPr>
        <p:txBody>
          <a:bodyPr anchor="b" bIns="45720" lIns="91440" rIns="91440" tIns="45720" vert="horz"/>
          <a:p>
            <a:pPr lvl="0"/>
            <a:r>
              <a:rPr altLang="zh-CN" lang="en-US"/>
              <a:t>CLICK TO EDIT MASTER TITLE STYLE</a:t>
            </a:r>
          </a:p>
        </p:txBody>
      </p:sp>
      <p:sp>
        <p:nvSpPr>
          <p:cNvPr id="1048581"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582"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
        <p:nvSpPr>
          <p:cNvPr id="1048583"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584" name="文本框"/>
          <p:cNvSpPr/>
          <p:nvPr>
            <p:ph type="body" sz="full" idx="0"/>
          </p:nvPr>
        </p:nvSpPr>
        <p:spPr>
          <a:xfrm rot="0">
            <a:off x="609600" y="1604962"/>
            <a:ext cx="10972800" cy="3976687"/>
          </a:xfrm>
          <a:prstGeom prst="rect"/>
          <a:noFill/>
          <a:ln>
            <a:noFill/>
          </a:ln>
        </p:spPr>
        <p:txBody>
          <a:bodyPr anchor="t" bIns="45720" lIns="91440" rIns="91440" tIns="45720" vert="horz"/>
          <a:p/>
        </p:txBody>
      </p:sp>
    </p:spTree>
  </p:cSld>
  <p:clrMap accent1="accent1" accent2="accent2" accent3="accent3" accent4="accent4" accent5="accent5" accent6="accent6" bg1="lt1" bg2="dk2" tx1="dk1" tx2="lt2"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66" r:id="rId8"/>
    <p:sldLayoutId id="2147483667" r:id="rId9"/>
    <p:sldLayoutId id="2147483668" r:id="rId10"/>
    <p:sldLayoutId id="2147483669" r:id="rId11"/>
  </p:sldLayoutIdLst>
  <p:hf dt="0" ftr="0" hdr="0" sldNum="0"/>
  <p:txStyles>
    <p:titleStyle>
      <a:lvl1pPr eaLnBrk="0" fontAlgn="base" hangingPunct="1" indent="0" latinLnBrk="1" marL="0">
        <a:buFontTx/>
        <a:buNone/>
        <a:defRPr b="0"/>
      </a:lvl1pPr>
    </p:titleStyle>
    <p:bodyStyle>
      <a:lvl1pPr eaLnBrk="0" fontAlgn="base" hangingPunct="1" indent="0" latinLnBrk="1" marL="0">
        <a:buFontTx/>
        <a:buNone/>
        <a:defRPr b="0"/>
      </a:lvl1pPr>
      <a:lvl2pPr eaLnBrk="0" fontAlgn="base" hangingPunct="1" indent="0" latinLnBrk="1" marL="0">
        <a:buFontTx/>
        <a:buNone/>
        <a:defRPr b="0"/>
      </a:lvl2pPr>
      <a:lvl3pPr eaLnBrk="0" fontAlgn="base" hangingPunct="1" indent="0" latinLnBrk="1" marL="0">
        <a:buFontTx/>
        <a:buNone/>
        <a:defRPr b="0"/>
      </a:lvl3pPr>
      <a:lvl4pPr eaLnBrk="0" fontAlgn="base" hangingPunct="1" indent="0" latinLnBrk="1" marL="0">
        <a:buFontTx/>
        <a:buNone/>
        <a:defRPr b="0"/>
      </a:lvl4pPr>
      <a:lvl5pPr eaLnBrk="0" fontAlgn="base" hangingPunct="1" indent="0" latinLnBrk="1" marL="0">
        <a:buFontTx/>
        <a:buNone/>
        <a:defRPr b="0"/>
      </a:lvl5pPr>
    </p:body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56" name=""/>
        <p:cNvGrpSpPr/>
        <p:nvPr/>
      </p:nvGrpSpPr>
      <p:grpSpPr>
        <a:xfrm rot="0">
          <a:off x="0" y="0"/>
          <a:ext cx="0" cy="0"/>
          <a:chOff x="0" y="0"/>
          <a:chExt cx="0" cy="0"/>
        </a:xfrm>
      </p:grpSpPr>
      <p:sp>
        <p:nvSpPr>
          <p:cNvPr id="1048635" name="矩形"/>
          <p:cNvSpPr/>
          <p:nvPr/>
        </p:nvSpPr>
        <p:spPr>
          <a:xfrm rot="0">
            <a:off x="446087" y="457200"/>
            <a:ext cx="3703637" cy="95250"/>
          </a:xfrm>
          <a:prstGeom prst="rect"/>
          <a:solidFill>
            <a:srgbClr val="465359"/>
          </a:solidFill>
          <a:ln>
            <a:noFill/>
          </a:ln>
          <a:effectLst>
            <a:outerShdw algn="b" dir="5400000" dist="25400" kx="0" sx="100000" sy="100000">
              <a:srgbClr val="000000">
                <a:alpha val="54509"/>
              </a:srgbClr>
            </a:outerShdw>
          </a:effectLst>
        </p:spPr>
      </p:sp>
      <p:sp>
        <p:nvSpPr>
          <p:cNvPr id="1048636" name="矩形"/>
          <p:cNvSpPr/>
          <p:nvPr/>
        </p:nvSpPr>
        <p:spPr>
          <a:xfrm rot="0">
            <a:off x="8042275" y="454025"/>
            <a:ext cx="3702050" cy="98425"/>
          </a:xfrm>
          <a:prstGeom prst="rect"/>
          <a:solidFill>
            <a:srgbClr val="969FA7"/>
          </a:solidFill>
          <a:ln>
            <a:noFill/>
          </a:ln>
          <a:effectLst>
            <a:outerShdw algn="b" dir="5400000" dist="25400" kx="0" sx="100000" sy="100000">
              <a:srgbClr val="000000">
                <a:alpha val="54509"/>
              </a:srgbClr>
            </a:outerShdw>
          </a:effectLst>
        </p:spPr>
      </p:sp>
      <p:sp>
        <p:nvSpPr>
          <p:cNvPr id="1048637" name="矩形"/>
          <p:cNvSpPr/>
          <p:nvPr/>
        </p:nvSpPr>
        <p:spPr>
          <a:xfrm rot="0">
            <a:off x="4241800" y="457200"/>
            <a:ext cx="3703637" cy="90487"/>
          </a:xfrm>
          <a:prstGeom prst="rect"/>
          <a:solidFill>
            <a:srgbClr val="4F81BD"/>
          </a:solidFill>
          <a:ln>
            <a:noFill/>
          </a:ln>
          <a:effectLst>
            <a:outerShdw algn="b" dir="5400000" dist="25400" kx="0" sx="100000" sy="100000">
              <a:srgbClr val="000000">
                <a:alpha val="54509"/>
              </a:srgbClr>
            </a:outerShdw>
          </a:effectLst>
        </p:spPr>
      </p:sp>
      <p:sp>
        <p:nvSpPr>
          <p:cNvPr id="1048638" name="文本框"/>
          <p:cNvSpPr/>
          <p:nvPr>
            <p:ph type="title" sz="full" idx="0"/>
          </p:nvPr>
        </p:nvSpPr>
        <p:spPr>
          <a:xfrm rot="0">
            <a:off x="581025" y="701675"/>
            <a:ext cx="11029950" cy="530225"/>
          </a:xfrm>
          <a:prstGeom prst="rect"/>
          <a:noFill/>
          <a:ln>
            <a:noFill/>
          </a:ln>
        </p:spPr>
        <p:txBody>
          <a:bodyPr anchor="b" bIns="45720" lIns="91440" rIns="91440" tIns="45720" vert="horz"/>
          <a:p>
            <a:pPr lvl="0"/>
            <a:r>
              <a:rPr altLang="zh-CN" lang="en-US"/>
              <a:t>CLICK TO EDIT MASTER TITLE STYLE</a:t>
            </a:r>
          </a:p>
        </p:txBody>
      </p:sp>
      <p:sp>
        <p:nvSpPr>
          <p:cNvPr id="1048639" name="文本框"/>
          <p:cNvSpPr/>
          <p:nvPr>
            <p:ph type="body" sz="full" idx="0"/>
          </p:nvPr>
        </p:nvSpPr>
        <p:spPr>
          <a:xfrm rot="0">
            <a:off x="581025" y="1301750"/>
            <a:ext cx="11029950" cy="4673600"/>
          </a:xfrm>
          <a:prstGeom prst="rect"/>
          <a:noFill/>
          <a:ln>
            <a:noFill/>
          </a:ln>
        </p:spPr>
        <p:txBody>
          <a:bodyPr anchor="ctr" bIns="45720" lIns="91440" rIns="91440" tIns="45720" vert="horz"/>
          <a:p>
            <a:pPr lvl="0"/>
            <a:r>
              <a:rPr altLang="zh-CN" lang="en-US"/>
              <a:t>Click to edit the outline text format</a:t>
            </a:r>
          </a:p>
          <a:p>
            <a:pPr lvl="0"/>
            <a:r>
              <a:rPr altLang="zh-CN" lang="en-US"/>
              <a:t>Second Outline Level</a:t>
            </a:r>
          </a:p>
          <a:p>
            <a:pPr lvl="0"/>
            <a:r>
              <a:rPr altLang="zh-CN" lang="en-US"/>
              <a:t>Third Outline Level</a:t>
            </a:r>
          </a:p>
          <a:p>
            <a:pPr lvl="0"/>
            <a:r>
              <a:rPr altLang="zh-CN" lang="en-US"/>
              <a:t>Fourth Outline Level</a:t>
            </a:r>
          </a:p>
          <a:p>
            <a:pPr lvl="0"/>
            <a:r>
              <a:rPr altLang="zh-CN" lang="en-US"/>
              <a:t>Fifth Outline Level</a:t>
            </a:r>
          </a:p>
          <a:p>
            <a:pPr lvl="0"/>
            <a:r>
              <a:rPr altLang="zh-CN" lang="en-US"/>
              <a:t>Sixth Outline Level</a:t>
            </a:r>
          </a:p>
          <a:p>
            <a:pPr lvl="0"/>
            <a:r>
              <a:rPr altLang="zh-CN" lang="en-US"/>
              <a:t>Seventh Outline LevelClick to edit Master text styles</a:t>
            </a:r>
          </a:p>
          <a:p>
            <a:pPr lvl="0"/>
            <a:r>
              <a:rPr altLang="zh-CN" lang="en-US"/>
              <a:t>Second level</a:t>
            </a:r>
          </a:p>
          <a:p>
            <a:pPr lvl="0"/>
            <a:r>
              <a:rPr altLang="zh-CN" lang="en-US"/>
              <a:t>Third level</a:t>
            </a:r>
          </a:p>
          <a:p>
            <a:pPr lvl="0"/>
            <a:r>
              <a:rPr altLang="zh-CN" lang="en-US"/>
              <a:t>Fourth level</a:t>
            </a:r>
          </a:p>
          <a:p>
            <a:pPr lvl="0"/>
            <a:r>
              <a:rPr altLang="zh-CN" lang="en-US"/>
              <a:t>Fifth level</a:t>
            </a:r>
          </a:p>
        </p:txBody>
      </p:sp>
      <p:sp>
        <p:nvSpPr>
          <p:cNvPr id="104864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 accent1="accent1" accent2="accent2" accent3="accent3" accent4="accent4" accent5="accent5" accent6="accent6" bg1="lt1" bg2="dk2" tx1="dk1" tx2="lt2"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lvl1pPr eaLnBrk="0" fontAlgn="base" hangingPunct="1" indent="0" latinLnBrk="1" marL="0">
        <a:buFontTx/>
        <a:buNone/>
        <a:defRPr b="0"/>
      </a:lvl1pPr>
    </p:titleStyle>
    <p:bodyStyle>
      <a:lvl1pPr eaLnBrk="0" fontAlgn="base" hangingPunct="1" indent="0" latinLnBrk="1" marL="0">
        <a:buFontTx/>
        <a:buNone/>
        <a:defRPr b="0"/>
      </a:lvl1pPr>
      <a:lvl2pPr eaLnBrk="0" fontAlgn="base" hangingPunct="1" indent="0" latinLnBrk="1" marL="0">
        <a:buFontTx/>
        <a:buNone/>
        <a:defRPr b="0"/>
      </a:lvl2pPr>
      <a:lvl3pPr eaLnBrk="0" fontAlgn="base" hangingPunct="1" indent="0" latinLnBrk="1" marL="0">
        <a:buFontTx/>
        <a:buNone/>
        <a:defRPr b="0"/>
      </a:lvl3pPr>
      <a:lvl4pPr eaLnBrk="0" fontAlgn="base" hangingPunct="1" indent="0" latinLnBrk="1" marL="0">
        <a:buFontTx/>
        <a:buNone/>
        <a:defRPr b="0"/>
      </a:lvl4pPr>
      <a:lvl5pPr eaLnBrk="0" fontAlgn="base" hangingPunct="1" indent="0" latinLnBrk="1" marL="0">
        <a:buFontTx/>
        <a:buNone/>
        <a:defRPr b="0"/>
      </a:lvl5pPr>
    </p:body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24" name=""/>
        <p:cNvGrpSpPr/>
        <p:nvPr/>
      </p:nvGrpSpPr>
      <p:grpSpPr>
        <a:xfrm rot="0">
          <a:off x="0" y="0"/>
          <a:ext cx="0" cy="0"/>
          <a:chOff x="0" y="0"/>
          <a:chExt cx="0" cy="0"/>
        </a:xfrm>
      </p:grpSpPr>
      <p:sp>
        <p:nvSpPr>
          <p:cNvPr id="1048588" name="矩形"/>
          <p:cNvSpPr/>
          <p:nvPr/>
        </p:nvSpPr>
        <p:spPr>
          <a:xfrm rot="0">
            <a:off x="446087" y="457200"/>
            <a:ext cx="3703637" cy="95250"/>
          </a:xfrm>
          <a:prstGeom prst="rect"/>
          <a:solidFill>
            <a:srgbClr val="465359"/>
          </a:solidFill>
          <a:ln>
            <a:noFill/>
          </a:ln>
          <a:effectLst>
            <a:outerShdw algn="b" dir="5400000" dist="25400" kx="0" sx="100000" sy="100000">
              <a:srgbClr val="000000">
                <a:alpha val="54509"/>
              </a:srgbClr>
            </a:outerShdw>
          </a:effectLst>
        </p:spPr>
      </p:sp>
      <p:sp>
        <p:nvSpPr>
          <p:cNvPr id="1048589" name="矩形"/>
          <p:cNvSpPr/>
          <p:nvPr/>
        </p:nvSpPr>
        <p:spPr>
          <a:xfrm rot="0">
            <a:off x="8042275" y="454025"/>
            <a:ext cx="3702050" cy="98425"/>
          </a:xfrm>
          <a:prstGeom prst="rect"/>
          <a:solidFill>
            <a:srgbClr val="969FA7"/>
          </a:solidFill>
          <a:ln>
            <a:noFill/>
          </a:ln>
          <a:effectLst>
            <a:outerShdw algn="b" dir="5400000" dist="25400" kx="0" sx="100000" sy="100000">
              <a:srgbClr val="000000">
                <a:alpha val="54509"/>
              </a:srgbClr>
            </a:outerShdw>
          </a:effectLst>
        </p:spPr>
      </p:sp>
      <p:sp>
        <p:nvSpPr>
          <p:cNvPr id="1048590" name="矩形"/>
          <p:cNvSpPr/>
          <p:nvPr/>
        </p:nvSpPr>
        <p:spPr>
          <a:xfrm rot="0">
            <a:off x="4241800" y="457200"/>
            <a:ext cx="3703637" cy="90487"/>
          </a:xfrm>
          <a:prstGeom prst="rect"/>
          <a:solidFill>
            <a:srgbClr val="4F81BD"/>
          </a:solidFill>
          <a:ln>
            <a:noFill/>
          </a:ln>
          <a:effectLst>
            <a:outerShdw algn="b" dir="5400000" dist="25400" kx="0" sx="100000" sy="100000">
              <a:srgbClr val="000000">
                <a:alpha val="54509"/>
              </a:srgbClr>
            </a:outerShdw>
          </a:effectLst>
        </p:spPr>
      </p:sp>
      <p:sp>
        <p:nvSpPr>
          <p:cNvPr id="1048591" name="文本框"/>
          <p:cNvSpPr/>
          <p:nvPr>
            <p:ph type="title" sz="full" idx="0"/>
          </p:nvPr>
        </p:nvSpPr>
        <p:spPr>
          <a:xfrm rot="0">
            <a:off x="581025" y="701675"/>
            <a:ext cx="11029950" cy="530225"/>
          </a:xfrm>
          <a:prstGeom prst="rect"/>
          <a:noFill/>
          <a:ln>
            <a:noFill/>
          </a:ln>
        </p:spPr>
        <p:txBody>
          <a:bodyPr anchor="b" bIns="45720" lIns="91440" rIns="91440" tIns="45720" vert="horz"/>
          <a:p>
            <a:pPr lvl="0"/>
            <a:r>
              <a:rPr altLang="zh-CN" lang="en-US"/>
              <a:t>CLICK TO EDIT MASTER TITLE STYLE</a:t>
            </a:r>
          </a:p>
        </p:txBody>
      </p:sp>
      <p:sp>
        <p:nvSpPr>
          <p:cNvPr id="1048592" name="文本框"/>
          <p:cNvSpPr/>
          <p:nvPr>
            <p:ph type="body" sz="full" idx="0"/>
          </p:nvPr>
        </p:nvSpPr>
        <p:spPr>
          <a:xfrm rot="0">
            <a:off x="581025" y="1301750"/>
            <a:ext cx="11029950" cy="4673600"/>
          </a:xfrm>
          <a:prstGeom prst="rect"/>
          <a:noFill/>
          <a:ln>
            <a:noFill/>
          </a:ln>
        </p:spPr>
        <p:txBody>
          <a:bodyPr anchor="ctr" bIns="45720" lIns="91440" rIns="91440" tIns="45720" vert="horz"/>
          <a:p>
            <a:pPr lvl="0"/>
            <a:r>
              <a:rPr altLang="zh-CN" lang="en-US"/>
              <a:t>Click to edit the outline text format</a:t>
            </a:r>
          </a:p>
          <a:p>
            <a:pPr lvl="0"/>
            <a:r>
              <a:rPr altLang="zh-CN" lang="en-US"/>
              <a:t>Second Outline Level</a:t>
            </a:r>
          </a:p>
          <a:p>
            <a:pPr lvl="0"/>
            <a:r>
              <a:rPr altLang="zh-CN" lang="en-US"/>
              <a:t>Third Outline Level</a:t>
            </a:r>
          </a:p>
          <a:p>
            <a:pPr lvl="0"/>
            <a:r>
              <a:rPr altLang="zh-CN" lang="en-US"/>
              <a:t>Fourth Outline Level</a:t>
            </a:r>
          </a:p>
          <a:p>
            <a:pPr lvl="0"/>
            <a:r>
              <a:rPr altLang="zh-CN" lang="en-US"/>
              <a:t>Fifth Outline Level</a:t>
            </a:r>
          </a:p>
          <a:p>
            <a:pPr lvl="0"/>
            <a:r>
              <a:rPr altLang="zh-CN" lang="en-US"/>
              <a:t>Sixth Outline Level</a:t>
            </a:r>
          </a:p>
          <a:p>
            <a:pPr lvl="0"/>
            <a:r>
              <a:rPr altLang="zh-CN" lang="en-US"/>
              <a:t>Seventh Outline LevelClick to edit Master text styles</a:t>
            </a:r>
          </a:p>
          <a:p>
            <a:pPr lvl="0"/>
            <a:r>
              <a:rPr altLang="zh-CN" lang="en-US"/>
              <a:t>Second level</a:t>
            </a:r>
          </a:p>
          <a:p>
            <a:pPr lvl="0"/>
            <a:r>
              <a:rPr altLang="zh-CN" lang="en-US"/>
              <a:t>Third level</a:t>
            </a:r>
          </a:p>
          <a:p>
            <a:pPr lvl="0"/>
            <a:r>
              <a:rPr altLang="zh-CN" lang="en-US"/>
              <a:t>Fourth level</a:t>
            </a:r>
          </a:p>
          <a:p>
            <a:pPr lvl="0"/>
            <a:r>
              <a:rPr altLang="zh-CN" lang="en-US"/>
              <a:t>Fifth level</a:t>
            </a:r>
          </a:p>
        </p:txBody>
      </p:sp>
      <p:sp>
        <p:nvSpPr>
          <p:cNvPr id="1048593"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Tree>
  </p:cSld>
  <p:clrMap accent1="accent1" accent2="accent2" accent3="accent3" accent4="accent4" accent5="accent5" accent6="accent6" bg1="lt1" bg2="dk2" tx1="dk1" tx2="lt2"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92" r:id="rId8"/>
    <p:sldLayoutId id="2147483693" r:id="rId9"/>
    <p:sldLayoutId id="2147483694" r:id="rId10"/>
    <p:sldLayoutId id="2147483695" r:id="rId11"/>
  </p:sldLayoutIdLst>
  <p:hf dt="0" ftr="0" hdr="0" sldNum="0"/>
  <p:txStyles>
    <p:titleStyle>
      <a:lvl1pPr eaLnBrk="0" fontAlgn="base" hangingPunct="1" indent="0" latinLnBrk="1" marL="0">
        <a:buFontTx/>
        <a:buNone/>
        <a:defRPr b="0"/>
      </a:lvl1pPr>
    </p:titleStyle>
    <p:bodyStyle>
      <a:lvl1pPr eaLnBrk="0" fontAlgn="base" hangingPunct="1" indent="0" latinLnBrk="1" marL="0">
        <a:buFontTx/>
        <a:buNone/>
        <a:defRPr b="0"/>
      </a:lvl1pPr>
      <a:lvl2pPr eaLnBrk="0" fontAlgn="base" hangingPunct="1" indent="0" latinLnBrk="1" marL="0">
        <a:buFontTx/>
        <a:buNone/>
        <a:defRPr b="0"/>
      </a:lvl2pPr>
      <a:lvl3pPr eaLnBrk="0" fontAlgn="base" hangingPunct="1" indent="0" latinLnBrk="1" marL="0">
        <a:buFontTx/>
        <a:buNone/>
        <a:defRPr b="0"/>
      </a:lvl3pPr>
      <a:lvl4pPr eaLnBrk="0" fontAlgn="base" hangingPunct="1" indent="0" latinLnBrk="1" marL="0">
        <a:buFontTx/>
        <a:buNone/>
        <a:defRPr b="0"/>
      </a:lvl4pPr>
      <a:lvl5pPr eaLnBrk="0" fontAlgn="base" hangingPunct="1" indent="0" latinLnBrk="1" marL="0">
        <a:buFontTx/>
        <a:buNone/>
        <a:defRPr b="0"/>
      </a:lvl5pPr>
    </p:body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79" name=""/>
        <p:cNvGrpSpPr/>
        <p:nvPr/>
      </p:nvGrpSpPr>
      <p:grpSpPr>
        <a:xfrm rot="0">
          <a:off x="0" y="0"/>
          <a:ext cx="0" cy="0"/>
          <a:chOff x="0" y="0"/>
          <a:chExt cx="0" cy="0"/>
        </a:xfrm>
      </p:grpSpPr>
      <p:sp>
        <p:nvSpPr>
          <p:cNvPr id="1048666" name="矩形"/>
          <p:cNvSpPr/>
          <p:nvPr/>
        </p:nvSpPr>
        <p:spPr>
          <a:xfrm rot="0">
            <a:off x="446087" y="457200"/>
            <a:ext cx="3703637" cy="95250"/>
          </a:xfrm>
          <a:prstGeom prst="rect"/>
          <a:solidFill>
            <a:srgbClr val="465359"/>
          </a:solidFill>
          <a:ln>
            <a:noFill/>
          </a:ln>
          <a:effectLst>
            <a:outerShdw algn="b" dir="5400000" dist="25400" kx="0" sx="100000" sy="100000">
              <a:srgbClr val="000000">
                <a:alpha val="54509"/>
              </a:srgbClr>
            </a:outerShdw>
          </a:effectLst>
        </p:spPr>
      </p:sp>
      <p:sp>
        <p:nvSpPr>
          <p:cNvPr id="1048667" name="矩形"/>
          <p:cNvSpPr/>
          <p:nvPr/>
        </p:nvSpPr>
        <p:spPr>
          <a:xfrm rot="0">
            <a:off x="8042275" y="454025"/>
            <a:ext cx="3702050" cy="98425"/>
          </a:xfrm>
          <a:prstGeom prst="rect"/>
          <a:solidFill>
            <a:srgbClr val="969FA7"/>
          </a:solidFill>
          <a:ln>
            <a:noFill/>
          </a:ln>
          <a:effectLst>
            <a:outerShdw algn="b" dir="5400000" dist="25400" kx="0" sx="100000" sy="100000">
              <a:srgbClr val="000000">
                <a:alpha val="54509"/>
              </a:srgbClr>
            </a:outerShdw>
          </a:effectLst>
        </p:spPr>
      </p:sp>
      <p:sp>
        <p:nvSpPr>
          <p:cNvPr id="1048668" name="矩形"/>
          <p:cNvSpPr/>
          <p:nvPr/>
        </p:nvSpPr>
        <p:spPr>
          <a:xfrm rot="0">
            <a:off x="4241800" y="457200"/>
            <a:ext cx="3703637" cy="90487"/>
          </a:xfrm>
          <a:prstGeom prst="rect"/>
          <a:solidFill>
            <a:srgbClr val="4F81BD"/>
          </a:solidFill>
          <a:ln>
            <a:noFill/>
          </a:ln>
          <a:effectLst>
            <a:outerShdw algn="b" dir="5400000" dist="25400" kx="0" sx="100000" sy="100000">
              <a:srgbClr val="000000">
                <a:alpha val="54509"/>
              </a:srgbClr>
            </a:outerShdw>
          </a:effectLst>
        </p:spPr>
      </p:sp>
      <p:sp>
        <p:nvSpPr>
          <p:cNvPr id="1048669" name="文本框"/>
          <p:cNvSpPr/>
          <p:nvPr>
            <p:ph type="title" sz="full" idx="0"/>
          </p:nvPr>
        </p:nvSpPr>
        <p:spPr>
          <a:xfrm rot="0">
            <a:off x="576262" y="730250"/>
            <a:ext cx="11028362" cy="590550"/>
          </a:xfrm>
          <a:prstGeom prst="rect"/>
          <a:noFill/>
          <a:ln>
            <a:noFill/>
          </a:ln>
        </p:spPr>
        <p:txBody>
          <a:bodyPr anchor="b" bIns="45720" lIns="91440" rIns="91440" tIns="45720" vert="horz"/>
          <a:p>
            <a:pPr lvl="0"/>
            <a:r>
              <a:rPr altLang="zh-CN" lang="en-US"/>
              <a:t>CLICK TO EDIT MASTER TITLE STYLE</a:t>
            </a:r>
          </a:p>
        </p:txBody>
      </p:sp>
      <p:sp>
        <p:nvSpPr>
          <p:cNvPr id="1048670" name="文本框"/>
          <p:cNvSpPr/>
          <p:nvPr>
            <p:ph type="dt" sz="full" idx="0"/>
          </p:nvPr>
        </p:nvSpPr>
        <p:spPr>
          <a:xfrm rot="0">
            <a:off x="7605712" y="6424612"/>
            <a:ext cx="2844800" cy="363537"/>
          </a:xfrm>
          <a:prstGeom prst="rect"/>
          <a:noFill/>
          <a:ln>
            <a:noFill/>
          </a:ln>
        </p:spPr>
        <p:txBody>
          <a:bodyPr anchor="ctr" bIns="45720" lIns="91440" rIns="91440" tIns="45720" vert="horz"/>
          <a:p>
            <a:pPr algn="r" lvl="0">
              <a:lnSpc>
                <a:spcPct val="100000"/>
              </a:lnSpc>
            </a:pPr>
            <a:r>
              <a:rPr altLang="zh-CN" b="0" sz="900" lang="en-US">
                <a:solidFill>
                  <a:srgbClr val="404040"/>
                </a:solidFill>
                <a:latin typeface="Franklin Gothic Book" pitchFamily="0" charset="0"/>
              </a:rPr>
              <a:t>04/04/24</a:t>
            </a:r>
          </a:p>
        </p:txBody>
      </p:sp>
      <p:sp>
        <p:nvSpPr>
          <p:cNvPr id="1048671" name="文本框"/>
          <p:cNvSpPr/>
          <p:nvPr>
            <p:ph type="ftr" sz="full" idx="0"/>
          </p:nvPr>
        </p:nvSpPr>
        <p:spPr>
          <a:xfrm rot="0">
            <a:off x="581025" y="6424612"/>
            <a:ext cx="6916737" cy="363537"/>
          </a:xfrm>
          <a:prstGeom prst="rect"/>
          <a:noFill/>
          <a:ln>
            <a:noFill/>
          </a:ln>
        </p:spPr>
        <p:txBody>
          <a:bodyPr anchor="t" bIns="45000" lIns="90000" rIns="90000" tIns="45000" vert="horz"/>
          <a:p>
            <a:pPr lvl="0"/>
            <a:endParaRPr altLang="en-US" lang="zh-CN"/>
          </a:p>
        </p:txBody>
      </p:sp>
      <p:sp>
        <p:nvSpPr>
          <p:cNvPr id="1048672" name="文本框"/>
          <p:cNvSpPr/>
          <p:nvPr>
            <p:ph type="sldNum" sz="full" idx="0"/>
          </p:nvPr>
        </p:nvSpPr>
        <p:spPr>
          <a:xfrm rot="0">
            <a:off x="10558462" y="6424612"/>
            <a:ext cx="1052512" cy="363537"/>
          </a:xfrm>
          <a:prstGeom prst="rect"/>
          <a:noFill/>
          <a:ln>
            <a:noFill/>
          </a:ln>
        </p:spPr>
        <p:txBody>
          <a:bodyPr anchor="t" bIns="45720" lIns="91440" rIns="91440" tIns="45720" vert="horz"/>
          <a:p/>
        </p:txBody>
      </p:sp>
      <p:sp>
        <p:nvSpPr>
          <p:cNvPr id="1048673" name="文本框"/>
          <p:cNvSpPr/>
          <p:nvPr>
            <p:ph type="body" sz="full" idx="0"/>
          </p:nvPr>
        </p:nvSpPr>
        <p:spPr>
          <a:xfrm rot="0">
            <a:off x="609600" y="1604962"/>
            <a:ext cx="10972800" cy="3976687"/>
          </a:xfrm>
          <a:prstGeom prst="rect"/>
          <a:noFill/>
          <a:ln>
            <a:noFill/>
          </a:ln>
        </p:spPr>
        <p:txBody>
          <a:bodyPr anchor="t" bIns="45720" lIns="91440" rIns="91440" tIns="45720" vert="horz"/>
          <a:p/>
        </p:txBody>
      </p:sp>
    </p:spTree>
  </p:cSld>
  <p:clrMap accent1="accent1" accent2="accent2" accent3="accent3" accent4="accent4" accent5="accent5" accent6="accent6" bg1="lt1" bg2="dk2" tx1="dk1" tx2="lt2"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lvl1pPr eaLnBrk="0" fontAlgn="base" hangingPunct="1" indent="0" latinLnBrk="1" marL="0">
        <a:buFontTx/>
        <a:buNone/>
        <a:defRPr b="0"/>
      </a:lvl1pPr>
    </p:titleStyle>
    <p:bodyStyle>
      <a:lvl1pPr eaLnBrk="0" fontAlgn="base" hangingPunct="1" indent="0" latinLnBrk="1" marL="0">
        <a:buFontTx/>
        <a:buNone/>
        <a:defRPr b="0"/>
      </a:lvl1pPr>
      <a:lvl2pPr eaLnBrk="0" fontAlgn="base" hangingPunct="1" indent="0" latinLnBrk="1" marL="0">
        <a:buFontTx/>
        <a:buNone/>
        <a:defRPr b="0"/>
      </a:lvl2pPr>
      <a:lvl3pPr eaLnBrk="0" fontAlgn="base" hangingPunct="1" indent="0" latinLnBrk="1" marL="0">
        <a:buFontTx/>
        <a:buNone/>
        <a:defRPr b="0"/>
      </a:lvl3pPr>
      <a:lvl4pPr eaLnBrk="0" fontAlgn="base" hangingPunct="1" indent="0" latinLnBrk="1" marL="0">
        <a:buFontTx/>
        <a:buNone/>
        <a:defRPr b="0"/>
      </a:lvl4pPr>
      <a:lvl5pPr eaLnBrk="0" fontAlgn="base" hangingPunct="1" indent="0" latinLnBrk="1" marL="0">
        <a:buFontTx/>
        <a:buNone/>
        <a:defRPr b="0"/>
      </a:lvl5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showMasterSp="1">
  <p:cSld>
    <p:bg bwMode="white">
      <p:bgPr>
        <a:solidFill>
          <a:srgbClr val="FFFFFF"/>
        </a:solidFill>
      </p:bgPr>
    </p:bg>
    <p:spTree>
      <p:nvGrpSpPr>
        <p:cNvPr id="15" name=""/>
        <p:cNvGrpSpPr/>
        <p:nvPr/>
      </p:nvGrpSpPr>
      <p:grpSpPr>
        <a:xfrm rot="0">
          <a:off x="0" y="0"/>
          <a:ext cx="0" cy="0"/>
          <a:chOff x="0" y="0"/>
          <a:chExt cx="0" cy="0"/>
        </a:xfrm>
      </p:grpSpPr>
      <p:sp>
        <p:nvSpPr>
          <p:cNvPr id="1048585" name="矩形"/>
          <p:cNvSpPr/>
          <p:nvPr/>
        </p:nvSpPr>
        <p:spPr>
          <a:xfrm rot="0">
            <a:off x="1358900" y="1820862"/>
            <a:ext cx="9144000" cy="977900"/>
          </a:xfrm>
          <a:prstGeom prst="rect"/>
          <a:noFill/>
          <a:ln>
            <a:noFill/>
          </a:ln>
        </p:spPr>
        <p:txBody>
          <a:bodyPr anchor="b"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ctr" eaLnBrk="0" fontAlgn="base" hangingPunct="1" indent="0" latinLnBrk="1" lvl="0" marL="0">
              <a:lnSpc>
                <a:spcPct val="100000"/>
              </a:lnSpc>
              <a:spcBef>
                <a:spcPct val="0"/>
              </a:spcBef>
              <a:spcAft>
                <a:spcPct val="0"/>
              </a:spcAft>
              <a:buFontTx/>
              <a:buNone/>
            </a:pPr>
            <a:r>
              <a:rPr altLang="zh-CN" baseline="0" b="1" sz="3600" lang="en-US" u="none">
                <a:solidFill>
                  <a:srgbClr val="1CADE4"/>
                </a:solidFill>
                <a:latin typeface="Arial" pitchFamily="0" charset="0"/>
                <a:ea typeface="Droid Sans" pitchFamily="0" charset="1"/>
              </a:rPr>
              <a:t>PROJECT TITLE</a:t>
            </a:r>
          </a:p>
        </p:txBody>
      </p:sp>
      <p:sp>
        <p:nvSpPr>
          <p:cNvPr id="1048586" name="矩形"/>
          <p:cNvSpPr/>
          <p:nvPr/>
        </p:nvSpPr>
        <p:spPr>
          <a:xfrm rot="0">
            <a:off x="-330200" y="1035050"/>
            <a:ext cx="12726988" cy="577850"/>
          </a:xfrm>
          <a:prstGeom prst="rect"/>
          <a:noFill/>
          <a:ln>
            <a:noFill/>
          </a:ln>
        </p:spPr>
        <p:txBody>
          <a:bodyPr anchor="t"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ctr" eaLnBrk="0" fontAlgn="base" hangingPunct="1" indent="0" latinLnBrk="1" lvl="0" marL="0">
              <a:lnSpc>
                <a:spcPct val="100000"/>
              </a:lnSpc>
              <a:spcBef>
                <a:spcPct val="0"/>
              </a:spcBef>
              <a:spcAft>
                <a:spcPct val="0"/>
              </a:spcAft>
              <a:buFontTx/>
              <a:buNone/>
            </a:pPr>
            <a:r>
              <a:rPr altLang="zh-CN" baseline="0" b="1" sz="3200" lang="en-US" u="none">
                <a:solidFill>
                  <a:srgbClr val="1482AC"/>
                </a:solidFill>
                <a:latin typeface="Arial" pitchFamily="0" charset="0"/>
                <a:ea typeface="DejaVu Sans" pitchFamily="0" charset="0"/>
              </a:rPr>
              <a:t>CAPSTONE PROJECT</a:t>
            </a:r>
          </a:p>
        </p:txBody>
      </p:sp>
      <p:sp>
        <p:nvSpPr>
          <p:cNvPr id="1048587" name="矩形"/>
          <p:cNvSpPr/>
          <p:nvPr/>
        </p:nvSpPr>
        <p:spPr>
          <a:xfrm rot="0">
            <a:off x="3117850" y="4586287"/>
            <a:ext cx="7978775" cy="1311275"/>
          </a:xfrm>
          <a:prstGeom prst="rect"/>
          <a:noFill/>
          <a:ln>
            <a:noFill/>
          </a:ln>
        </p:spPr>
        <p:txBody>
          <a:bodyPr anchor="t"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912812" latinLnBrk="1" lvl="0" marL="457200">
              <a:lnSpc>
                <a:spcPct val="100000"/>
              </a:lnSpc>
              <a:spcBef>
                <a:spcPct val="0"/>
              </a:spcBef>
              <a:spcAft>
                <a:spcPct val="0"/>
              </a:spcAft>
              <a:buFontTx/>
              <a:buNone/>
            </a:pPr>
            <a:r>
              <a:rPr altLang="zh-CN" baseline="0" b="1" sz="2000" lang="en-US" u="none">
                <a:solidFill>
                  <a:srgbClr val="1482AC"/>
                </a:solidFill>
                <a:latin typeface="Arial" pitchFamily="0" charset="0"/>
                <a:ea typeface="DejaVu Sans" pitchFamily="0" charset="0"/>
              </a:rPr>
              <a:t>Presented By:</a:t>
            </a:r>
          </a:p>
          <a:p>
            <a:pPr algn="l" eaLnBrk="0" fontAlgn="base" hangingPunct="1" indent="-912812" latinLnBrk="1" lvl="0" marL="457200">
              <a:lnSpc>
                <a:spcPct val="100000"/>
              </a:lnSpc>
              <a:spcBef>
                <a:spcPct val="0"/>
              </a:spcBef>
              <a:spcAft>
                <a:spcPct val="0"/>
              </a:spcAft>
              <a:buClr>
                <a:srgbClr val="1482AC"/>
              </a:buClr>
              <a:buFontTx/>
              <a:buAutoNum type="arabicPeriod" startAt="1"/>
            </a:pPr>
            <a:r>
              <a:rPr altLang="zh-CN" baseline="0" b="1" sz="2000" lang="en-US" u="none">
                <a:solidFill>
                  <a:srgbClr val="1482AC"/>
                </a:solidFill>
                <a:latin typeface="Arial" pitchFamily="0" charset="0"/>
                <a:ea typeface="DejaVu Sans" pitchFamily="0" charset="0"/>
              </a:rPr>
              <a:t>Student Name- </a:t>
            </a:r>
            <a:r>
              <a:rPr altLang="zh-CN" baseline="0" b="1" sz="2000" lang="en-US" u="none">
                <a:solidFill>
                  <a:srgbClr val="1482AC"/>
                </a:solidFill>
                <a:latin typeface="Arial" pitchFamily="0" charset="0"/>
                <a:ea typeface="DejaVu Sans" pitchFamily="0" charset="0"/>
              </a:rPr>
              <a:t>H</a:t>
            </a:r>
            <a:r>
              <a:rPr altLang="zh-CN" baseline="0" b="1" sz="2000" lang="en-US" u="none">
                <a:solidFill>
                  <a:srgbClr val="1482AC"/>
                </a:solidFill>
                <a:latin typeface="Arial" pitchFamily="0" charset="0"/>
                <a:ea typeface="DejaVu Sans" pitchFamily="0" charset="0"/>
              </a:rPr>
              <a:t>a</a:t>
            </a:r>
            <a:r>
              <a:rPr altLang="zh-CN" baseline="0" b="1" sz="2000" lang="en-US" u="none">
                <a:solidFill>
                  <a:srgbClr val="1482AC"/>
                </a:solidFill>
                <a:latin typeface="Arial" pitchFamily="0" charset="0"/>
                <a:ea typeface="DejaVu Sans" pitchFamily="0" charset="0"/>
              </a:rPr>
              <a:t>r</a:t>
            </a:r>
            <a:r>
              <a:rPr altLang="zh-CN" baseline="0" b="1" sz="2000" lang="en-US" u="none">
                <a:solidFill>
                  <a:srgbClr val="1482AC"/>
                </a:solidFill>
                <a:latin typeface="Arial" pitchFamily="0" charset="0"/>
                <a:ea typeface="DejaVu Sans" pitchFamily="0" charset="0"/>
              </a:rPr>
              <a:t>i</a:t>
            </a:r>
            <a:r>
              <a:rPr altLang="zh-CN" baseline="0" b="1" sz="2000" lang="en-US" u="none">
                <a:solidFill>
                  <a:srgbClr val="1482AC"/>
                </a:solidFill>
                <a:latin typeface="Arial" pitchFamily="0" charset="0"/>
                <a:ea typeface="DejaVu Sans" pitchFamily="0" charset="0"/>
              </a:rPr>
              <a:t>n</a:t>
            </a:r>
            <a:r>
              <a:rPr altLang="zh-CN" baseline="0" b="1" sz="2000" lang="en-US" u="none">
                <a:solidFill>
                  <a:srgbClr val="1482AC"/>
                </a:solidFill>
                <a:latin typeface="Arial" pitchFamily="0" charset="0"/>
                <a:ea typeface="DejaVu Sans" pitchFamily="0" charset="0"/>
              </a:rPr>
              <a:t>i</a:t>
            </a:r>
            <a:r>
              <a:rPr altLang="zh-CN" baseline="0" b="1" sz="2000" lang="en-US" u="none">
                <a:solidFill>
                  <a:srgbClr val="1482AC"/>
                </a:solidFill>
                <a:latin typeface="Arial" pitchFamily="0" charset="0"/>
                <a:ea typeface="DejaVu Sans" pitchFamily="0" charset="0"/>
              </a:rPr>
              <a:t>s</a:t>
            </a:r>
            <a:r>
              <a:rPr altLang="zh-CN" baseline="0" b="1" sz="2000" lang="en-US" u="none">
                <a:solidFill>
                  <a:srgbClr val="1482AC"/>
                </a:solidFill>
                <a:latin typeface="Arial" pitchFamily="0" charset="0"/>
                <a:ea typeface="DejaVu Sans" pitchFamily="0" charset="0"/>
              </a:rPr>
              <a:t>r</a:t>
            </a:r>
            <a:r>
              <a:rPr altLang="zh-CN" baseline="0" b="1" sz="2000" lang="en-US" u="none">
                <a:solidFill>
                  <a:srgbClr val="1482AC"/>
                </a:solidFill>
                <a:latin typeface="Arial" pitchFamily="0" charset="0"/>
                <a:ea typeface="DejaVu Sans" pitchFamily="0" charset="0"/>
              </a:rPr>
              <a:t>i</a:t>
            </a:r>
            <a:r>
              <a:rPr altLang="zh-CN" baseline="0" b="1" sz="2000" lang="en-US" u="none">
                <a:solidFill>
                  <a:srgbClr val="1482AC"/>
                </a:solidFill>
                <a:latin typeface="Arial" pitchFamily="0" charset="0"/>
                <a:ea typeface="DejaVu Sans" pitchFamily="0" charset="0"/>
              </a:rPr>
              <a:t>.</a:t>
            </a:r>
            <a:r>
              <a:rPr altLang="zh-CN" baseline="0" b="1" sz="2000" lang="en-US" u="none">
                <a:solidFill>
                  <a:srgbClr val="1482AC"/>
                </a:solidFill>
                <a:latin typeface="Arial" pitchFamily="0" charset="0"/>
                <a:ea typeface="DejaVu Sans" pitchFamily="0" charset="0"/>
              </a:rPr>
              <a:t> </a:t>
            </a:r>
            <a:r>
              <a:rPr altLang="zh-CN" baseline="0" b="1" sz="2000" lang="en-US" u="none">
                <a:solidFill>
                  <a:srgbClr val="1482AC"/>
                </a:solidFill>
                <a:latin typeface="Arial" pitchFamily="0" charset="0"/>
                <a:ea typeface="DejaVu Sans" pitchFamily="0" charset="0"/>
              </a:rPr>
              <a:t>M</a:t>
            </a:r>
            <a:endParaRPr altLang="en-US" lang="zh-CN"/>
          </a:p>
          <a:p>
            <a:pPr algn="l" eaLnBrk="0" fontAlgn="base" hangingPunct="1" indent="-912812" latinLnBrk="1" lvl="0" marL="457200">
              <a:lnSpc>
                <a:spcPct val="100000"/>
              </a:lnSpc>
              <a:spcBef>
                <a:spcPct val="0"/>
              </a:spcBef>
              <a:spcAft>
                <a:spcPct val="0"/>
              </a:spcAft>
              <a:buClr>
                <a:srgbClr val="1482AC"/>
              </a:buClr>
              <a:buFontTx/>
              <a:buAutoNum type="arabicPeriod" startAt="1"/>
            </a:pPr>
            <a:r>
              <a:rPr altLang="zh-CN" baseline="0" b="1" sz="2000" lang="en-US" u="none">
                <a:solidFill>
                  <a:srgbClr val="1482AC"/>
                </a:solidFill>
                <a:latin typeface="Arial" pitchFamily="0" charset="0"/>
                <a:ea typeface="DejaVu Sans" pitchFamily="0" charset="0"/>
              </a:rPr>
              <a:t>College Name-A.V.C College of Engineering</a:t>
            </a:r>
          </a:p>
          <a:p>
            <a:pPr algn="l" eaLnBrk="0" fontAlgn="base" hangingPunct="1" indent="-912812" latinLnBrk="1" lvl="0" marL="457200">
              <a:lnSpc>
                <a:spcPct val="100000"/>
              </a:lnSpc>
              <a:spcBef>
                <a:spcPct val="0"/>
              </a:spcBef>
              <a:spcAft>
                <a:spcPct val="0"/>
              </a:spcAft>
              <a:buClr>
                <a:srgbClr val="1482AC"/>
              </a:buClr>
              <a:buFontTx/>
              <a:buAutoNum type="arabicPeriod" startAt="1"/>
            </a:pPr>
            <a:r>
              <a:rPr altLang="zh-CN" baseline="0" b="1" sz="2000" lang="en-US" u="none">
                <a:solidFill>
                  <a:srgbClr val="1482AC"/>
                </a:solidFill>
                <a:latin typeface="Arial" pitchFamily="0" charset="0"/>
                <a:ea typeface="DejaVu Sans" pitchFamily="0" charset="0"/>
              </a:rPr>
              <a:t>Department- Information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1">
  <p:cSld>
    <p:bg bwMode="white">
      <p:bgPr>
        <a:solidFill>
          <a:srgbClr val="FFFFFF"/>
        </a:solidFill>
      </p:bgPr>
    </p:bg>
    <p:spTree>
      <p:nvGrpSpPr>
        <p:cNvPr id="41" name=""/>
        <p:cNvGrpSpPr/>
        <p:nvPr/>
      </p:nvGrpSpPr>
      <p:grpSpPr>
        <a:xfrm rot="0">
          <a:off x="0" y="0"/>
          <a:ext cx="0" cy="0"/>
          <a:chOff x="0" y="0"/>
          <a:chExt cx="0" cy="0"/>
        </a:xfrm>
      </p:grpSpPr>
      <p:sp>
        <p:nvSpPr>
          <p:cNvPr id="1048609" name="矩形"/>
          <p:cNvSpPr/>
          <p:nvPr/>
        </p:nvSpPr>
        <p:spPr>
          <a:xfrm rot="0">
            <a:off x="1463675" y="2767012"/>
            <a:ext cx="9297988" cy="1323975"/>
          </a:xfrm>
          <a:prstGeom prst="rect"/>
          <a:noFill/>
          <a:ln>
            <a:noFill/>
          </a:ln>
        </p:spPr>
        <p:txBody>
          <a:bodyPr anchor="b"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ctr" eaLnBrk="0" fontAlgn="base" hangingPunct="1" indent="0" latinLnBrk="1" lvl="0" marL="0">
              <a:lnSpc>
                <a:spcPct val="100000"/>
              </a:lnSpc>
              <a:spcBef>
                <a:spcPct val="0"/>
              </a:spcBef>
              <a:spcAft>
                <a:spcPct val="0"/>
              </a:spcAft>
              <a:buFontTx/>
              <a:buNone/>
            </a:pPr>
            <a:r>
              <a:rPr altLang="zh-CN" baseline="0" b="1" sz="2800" lang="en-US" u="none">
                <a:solidFill>
                  <a:srgbClr val="002060"/>
                </a:solidFill>
                <a:latin typeface="Arial" pitchFamily="0" charset="0"/>
                <a:ea typeface="Droid Sans" pitchFamily="0" charset="1"/>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bg bwMode="white">
      <p:bgPr>
        <a:solidFill>
          <a:srgbClr val="FFFFFF"/>
        </a:solidFill>
      </p:bgPr>
    </p:bg>
    <p:spTree>
      <p:nvGrpSpPr>
        <p:cNvPr id="25" name=""/>
        <p:cNvGrpSpPr/>
        <p:nvPr/>
      </p:nvGrpSpPr>
      <p:grpSpPr>
        <a:xfrm rot="0">
          <a:off x="0" y="0"/>
          <a:ext cx="0" cy="0"/>
          <a:chOff x="0" y="0"/>
          <a:chExt cx="0" cy="0"/>
        </a:xfrm>
      </p:grpSpPr>
      <p:sp>
        <p:nvSpPr>
          <p:cNvPr id="1048594" name="矩形"/>
          <p:cNvSpPr/>
          <p:nvPr/>
        </p:nvSpPr>
        <p:spPr>
          <a:xfrm rot="0">
            <a:off x="849312" y="558800"/>
            <a:ext cx="10515600" cy="1323975"/>
          </a:xfrm>
          <a:prstGeom prst="rect"/>
          <a:noFill/>
          <a:ln>
            <a:noFill/>
          </a:ln>
        </p:spPr>
        <p:txBody>
          <a:bodyPr anchor="b"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0" latinLnBrk="1" lvl="0" marL="0">
              <a:lnSpc>
                <a:spcPct val="100000"/>
              </a:lnSpc>
              <a:spcBef>
                <a:spcPct val="0"/>
              </a:spcBef>
              <a:spcAft>
                <a:spcPct val="0"/>
              </a:spcAft>
              <a:buFontTx/>
              <a:buNone/>
            </a:pPr>
            <a:r>
              <a:rPr altLang="zh-CN" baseline="0" b="1" sz="2800" lang="en-US" u="none">
                <a:solidFill>
                  <a:srgbClr val="002060"/>
                </a:solidFill>
                <a:latin typeface="Arial" pitchFamily="0" charset="0"/>
                <a:ea typeface="Droid Sans" pitchFamily="0" charset="1"/>
              </a:rPr>
              <a:t>OUTLINE</a:t>
            </a:r>
          </a:p>
        </p:txBody>
      </p:sp>
      <p:sp>
        <p:nvSpPr>
          <p:cNvPr id="1048595" name="矩形"/>
          <p:cNvSpPr/>
          <p:nvPr/>
        </p:nvSpPr>
        <p:spPr>
          <a:xfrm rot="0">
            <a:off x="838200" y="1619250"/>
            <a:ext cx="11018838" cy="5238750"/>
          </a:xfrm>
          <a:prstGeom prst="rect"/>
          <a:noFill/>
          <a:ln>
            <a:noFill/>
          </a:ln>
        </p:spPr>
        <p:txBody>
          <a:bodyPr anchor="t"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303212" latinLnBrk="1" lvl="0" marL="0">
              <a:lnSpc>
                <a:spcPct val="100000"/>
              </a:lnSpc>
              <a:spcBef>
                <a:spcPct val="0"/>
              </a:spcBef>
              <a:spcAft>
                <a:spcPct val="0"/>
              </a:spcAft>
              <a:buFontTx/>
              <a:buNone/>
            </a:pPr>
            <a:r>
              <a:rPr altLang="zh-CN" baseline="0" b="1" sz="2000" lang="en-US" u="none">
                <a:solidFill>
                  <a:srgbClr val="404040"/>
                </a:solidFill>
                <a:latin typeface="Arial" pitchFamily="0" charset="0"/>
                <a:ea typeface="Franklin Gothic Book" pitchFamily="0" charset="0"/>
              </a:rPr>
              <a:t>  </a:t>
            </a:r>
          </a:p>
          <a:p>
            <a:pPr algn="l" fontAlgn="base" indent="-303212" lvl="0" marL="0">
              <a:lnSpc>
                <a:spcPct val="100000"/>
              </a:lnSpc>
              <a:spcBef>
                <a:spcPct val="0"/>
              </a:spcBef>
              <a:spcAft>
                <a:spcPct val="0"/>
              </a:spcAft>
              <a:buClr>
                <a:srgbClr val="1CADE4"/>
              </a:buClr>
              <a:buSzPct val="92000"/>
              <a:buFont typeface="Wingdings 2" pitchFamily="0" charset="2"/>
              <a:buChar char=""/>
            </a:pPr>
            <a:r>
              <a:rPr altLang="zh-CN" baseline="0" b="1" sz="2000" lang="en-US" u="none">
                <a:solidFill>
                  <a:srgbClr val="404040"/>
                </a:solidFill>
                <a:latin typeface="Arial" pitchFamily="0" charset="0"/>
                <a:ea typeface="Franklin Gothic Book" pitchFamily="0" charset="0"/>
              </a:rPr>
              <a:t>Problem Statement </a:t>
            </a:r>
            <a:r>
              <a:rPr altLang="zh-CN" baseline="0" sz="2000" lang="en-US" u="none">
                <a:solidFill>
                  <a:srgbClr val="404040"/>
                </a:solidFill>
                <a:latin typeface="Arial" pitchFamily="0" charset="0"/>
                <a:ea typeface="Franklin Gothic Book" pitchFamily="0" charset="0"/>
              </a:rPr>
              <a:t>(Should not include solution)</a:t>
            </a:r>
          </a:p>
          <a:p>
            <a:pPr algn="l" fontAlgn="base" indent="-303212" lvl="0" marL="0">
              <a:lnSpc>
                <a:spcPct val="100000"/>
              </a:lnSpc>
              <a:spcBef>
                <a:spcPct val="0"/>
              </a:spcBef>
              <a:spcAft>
                <a:spcPct val="0"/>
              </a:spcAft>
              <a:buClr>
                <a:srgbClr val="1CADE4"/>
              </a:buClr>
              <a:buSzPct val="92000"/>
              <a:buFont typeface="Wingdings 2" pitchFamily="0" charset="2"/>
              <a:buChar char=""/>
            </a:pPr>
            <a:r>
              <a:rPr altLang="zh-CN" baseline="0" b="1" sz="2000" lang="en-US" u="none">
                <a:solidFill>
                  <a:srgbClr val="404040"/>
                </a:solidFill>
                <a:latin typeface="Arial" pitchFamily="0" charset="0"/>
                <a:ea typeface="Franklin Gothic Book" pitchFamily="0" charset="0"/>
              </a:rPr>
              <a:t>Proposed System/Solution</a:t>
            </a:r>
          </a:p>
          <a:p>
            <a:pPr algn="l" fontAlgn="base" indent="-303212" lvl="0" marL="0">
              <a:lnSpc>
                <a:spcPct val="100000"/>
              </a:lnSpc>
              <a:spcBef>
                <a:spcPct val="0"/>
              </a:spcBef>
              <a:spcAft>
                <a:spcPct val="0"/>
              </a:spcAft>
              <a:buClr>
                <a:srgbClr val="1CADE4"/>
              </a:buClr>
              <a:buSzPct val="92000"/>
              <a:buFont typeface="Wingdings 2" pitchFamily="0" charset="2"/>
              <a:buChar char=""/>
            </a:pPr>
            <a:r>
              <a:rPr altLang="zh-CN" baseline="0" b="1" sz="2000" lang="en-US" u="none">
                <a:solidFill>
                  <a:srgbClr val="404040"/>
                </a:solidFill>
                <a:latin typeface="Arial" pitchFamily="0" charset="0"/>
                <a:ea typeface="Franklin Gothic Book" pitchFamily="0" charset="0"/>
              </a:rPr>
              <a:t>System </a:t>
            </a:r>
            <a:r>
              <a:rPr altLang="zh-CN" baseline="0" b="1" sz="2000" lang="en-US" u="none">
                <a:solidFill>
                  <a:srgbClr val="404040"/>
                </a:solidFill>
                <a:latin typeface="Arial" pitchFamily="0" charset="0"/>
                <a:ea typeface="Franklin Gothic Book" pitchFamily="0" charset="0"/>
              </a:rPr>
              <a:t>Development Approach </a:t>
            </a:r>
            <a:r>
              <a:rPr altLang="zh-CN" baseline="0" sz="2000" lang="en-US" u="none">
                <a:solidFill>
                  <a:srgbClr val="404040"/>
                </a:solidFill>
                <a:latin typeface="Arial" pitchFamily="0" charset="0"/>
                <a:ea typeface="Franklin Gothic Book" pitchFamily="0" charset="0"/>
              </a:rPr>
              <a:t>(Technology Used) </a:t>
            </a:r>
          </a:p>
          <a:p>
            <a:pPr algn="l" fontAlgn="base" indent="-303212" lvl="0" marL="0">
              <a:lnSpc>
                <a:spcPct val="100000"/>
              </a:lnSpc>
              <a:spcBef>
                <a:spcPct val="0"/>
              </a:spcBef>
              <a:spcAft>
                <a:spcPct val="0"/>
              </a:spcAft>
              <a:buClr>
                <a:srgbClr val="1CADE4"/>
              </a:buClr>
              <a:buSzPct val="92000"/>
              <a:buFont typeface="Wingdings 2" pitchFamily="0" charset="2"/>
              <a:buChar char=""/>
            </a:pPr>
            <a:r>
              <a:rPr altLang="zh-CN" baseline="0" b="1" sz="2000" lang="en-US" u="none">
                <a:solidFill>
                  <a:srgbClr val="404040"/>
                </a:solidFill>
                <a:latin typeface="Arial" pitchFamily="0" charset="0"/>
                <a:ea typeface="Franklin Gothic Book" pitchFamily="0" charset="0"/>
              </a:rPr>
              <a:t>Algorithm &amp; Deployment  </a:t>
            </a:r>
          </a:p>
          <a:p>
            <a:pPr algn="l" fontAlgn="base" indent="-303212" lvl="0" marL="0">
              <a:lnSpc>
                <a:spcPct val="100000"/>
              </a:lnSpc>
              <a:spcBef>
                <a:spcPct val="0"/>
              </a:spcBef>
              <a:spcAft>
                <a:spcPct val="0"/>
              </a:spcAft>
              <a:buClr>
                <a:srgbClr val="1CADE4"/>
              </a:buClr>
              <a:buSzPct val="92000"/>
              <a:buFont typeface="Wingdings 2" pitchFamily="0" charset="2"/>
              <a:buChar char=""/>
            </a:pPr>
            <a:r>
              <a:rPr altLang="zh-CN" baseline="0" b="1" sz="2000" lang="en-US" u="none">
                <a:solidFill>
                  <a:srgbClr val="404040"/>
                </a:solidFill>
                <a:latin typeface="Arial" pitchFamily="0" charset="0"/>
                <a:ea typeface="Franklin Gothic Book" pitchFamily="0" charset="0"/>
              </a:rPr>
              <a:t>Result (Output Image)</a:t>
            </a:r>
          </a:p>
          <a:p>
            <a:pPr algn="l" fontAlgn="base" indent="-303212" lvl="0" marL="0">
              <a:lnSpc>
                <a:spcPct val="100000"/>
              </a:lnSpc>
              <a:spcBef>
                <a:spcPct val="0"/>
              </a:spcBef>
              <a:spcAft>
                <a:spcPct val="0"/>
              </a:spcAft>
              <a:buClr>
                <a:srgbClr val="1CADE4"/>
              </a:buClr>
              <a:buSzPct val="92000"/>
              <a:buFont typeface="Wingdings 2" pitchFamily="0" charset="2"/>
              <a:buChar char=""/>
            </a:pPr>
            <a:r>
              <a:rPr altLang="zh-CN" baseline="0" b="1" sz="2000" lang="en-US" u="none">
                <a:solidFill>
                  <a:srgbClr val="404040"/>
                </a:solidFill>
                <a:latin typeface="Arial" pitchFamily="0" charset="0"/>
                <a:ea typeface="Franklin Gothic Book" pitchFamily="0" charset="0"/>
              </a:rPr>
              <a:t>Conclusion</a:t>
            </a:r>
          </a:p>
          <a:p>
            <a:pPr algn="l" fontAlgn="base" indent="-303212" lvl="0" marL="0">
              <a:lnSpc>
                <a:spcPct val="100000"/>
              </a:lnSpc>
              <a:spcBef>
                <a:spcPct val="0"/>
              </a:spcBef>
              <a:spcAft>
                <a:spcPct val="0"/>
              </a:spcAft>
              <a:buClr>
                <a:srgbClr val="1CADE4"/>
              </a:buClr>
              <a:buSzPct val="92000"/>
              <a:buFont typeface="Wingdings 2" pitchFamily="0" charset="2"/>
              <a:buChar char=""/>
            </a:pPr>
            <a:r>
              <a:rPr altLang="zh-CN" baseline="0" b="1" sz="2000" lang="en-US" u="none">
                <a:solidFill>
                  <a:srgbClr val="404040"/>
                </a:solidFill>
                <a:latin typeface="Arial" pitchFamily="0" charset="0"/>
                <a:ea typeface="Franklin Gothic Book" pitchFamily="0" charset="0"/>
              </a:rPr>
              <a:t>References</a:t>
            </a:r>
          </a:p>
          <a:p>
            <a:pPr algn="l" eaLnBrk="0" fontAlgn="base" hangingPunct="1" indent="-303212" latinLnBrk="1" lvl="0" marL="0">
              <a:lnSpc>
                <a:spcPct val="100000"/>
              </a:lnSpc>
              <a:spcBef>
                <a:spcPct val="0"/>
              </a:spcBef>
              <a:spcAft>
                <a:spcPct val="0"/>
              </a:spcAft>
              <a:buFontTx/>
              <a:buNone/>
            </a:pPr>
            <a:endParaRPr altLang="en-US" baseline="0" sz="1700" lang="zh-CN" u="none">
              <a:solidFill>
                <a:srgbClr val="404040"/>
              </a:solidFill>
              <a:latin typeface="Franklin Gothic Book" pitchFamily="0" charset="0"/>
              <a:ea typeface="Droid Sans" pitchFamily="0" charset="1"/>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1">
  <p:cSld>
    <p:bg bwMode="white">
      <p:bgPr>
        <a:solidFill>
          <a:srgbClr val="FFFFFF"/>
        </a:solidFill>
      </p:bgPr>
    </p:bg>
    <p:spTree>
      <p:nvGrpSpPr>
        <p:cNvPr id="34" name=""/>
        <p:cNvGrpSpPr/>
        <p:nvPr/>
      </p:nvGrpSpPr>
      <p:grpSpPr>
        <a:xfrm rot="0">
          <a:off x="0" y="0"/>
          <a:ext cx="0" cy="0"/>
          <a:chOff x="0" y="0"/>
          <a:chExt cx="0" cy="0"/>
        </a:xfrm>
      </p:grpSpPr>
      <p:sp>
        <p:nvSpPr>
          <p:cNvPr id="1048596" name="矩形"/>
          <p:cNvSpPr/>
          <p:nvPr/>
        </p:nvSpPr>
        <p:spPr>
          <a:xfrm rot="0">
            <a:off x="581025" y="701675"/>
            <a:ext cx="11029950" cy="530225"/>
          </a:xfrm>
          <a:prstGeom prst="rect"/>
          <a:noFill/>
          <a:ln>
            <a:noFill/>
          </a:ln>
        </p:spPr>
        <p:txBody>
          <a:bodyPr anchor="b"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0" latinLnBrk="1" lvl="0" marL="0">
              <a:lnSpc>
                <a:spcPct val="100000"/>
              </a:lnSpc>
              <a:spcBef>
                <a:spcPct val="0"/>
              </a:spcBef>
              <a:spcAft>
                <a:spcPct val="0"/>
              </a:spcAft>
              <a:buFontTx/>
              <a:buNone/>
            </a:pPr>
            <a:r>
              <a:rPr altLang="zh-CN" baseline="0" b="1" sz="4400" lang="en-US" u="none">
                <a:solidFill>
                  <a:srgbClr val="1CADE4"/>
                </a:solidFill>
                <a:latin typeface="Arial" pitchFamily="0" charset="0"/>
                <a:ea typeface="Droid Sans" pitchFamily="0" charset="1"/>
              </a:rPr>
              <a:t>PROBLEM STATEMENT</a:t>
            </a:r>
          </a:p>
        </p:txBody>
      </p:sp>
      <p:sp>
        <p:nvSpPr>
          <p:cNvPr id="1048597" name="矩形"/>
          <p:cNvSpPr/>
          <p:nvPr/>
        </p:nvSpPr>
        <p:spPr>
          <a:xfrm rot="0">
            <a:off x="452437" y="1238250"/>
            <a:ext cx="11029950" cy="4672012"/>
          </a:xfrm>
          <a:prstGeom prst="rect"/>
          <a:noFill/>
          <a:ln>
            <a:noFill/>
          </a:ln>
        </p:spPr>
        <p:txBody>
          <a:bodyPr anchor="ctr"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611187" latinLnBrk="1" lvl="0" marL="306387">
              <a:lnSpc>
                <a:spcPct val="100000"/>
              </a:lnSpc>
              <a:spcBef>
                <a:spcPct val="0"/>
              </a:spcBef>
              <a:spcAft>
                <a:spcPct val="0"/>
              </a:spcAft>
              <a:buFontTx/>
              <a:buNone/>
            </a:pPr>
            <a:endParaRPr altLang="zh-CN" baseline="0" sz="1700" lang="en-US" u="none">
              <a:solidFill>
                <a:srgbClr val="404040"/>
              </a:solidFill>
              <a:latin typeface="Franklin Gothic Book" pitchFamily="0" charset="0"/>
              <a:ea typeface="Droid Sans" pitchFamily="0" charset="1"/>
            </a:endParaRPr>
          </a:p>
          <a:p>
            <a:pPr algn="l" fontAlgn="base" indent="-611187" lvl="0" marL="306387">
              <a:lnSpc>
                <a:spcPct val="110000"/>
              </a:lnSpc>
              <a:spcBef>
                <a:spcPct val="0"/>
              </a:spcBef>
              <a:spcAft>
                <a:spcPct val="0"/>
              </a:spcAft>
              <a:buClr>
                <a:srgbClr val="1CADE4"/>
              </a:buClr>
              <a:buSzPct val="92000"/>
              <a:buFont typeface="Wingdings 2" pitchFamily="0" charset="2"/>
              <a:buChar char=""/>
            </a:pPr>
            <a:r>
              <a:rPr altLang="zh-CN" baseline="0" b="1" lang="en-US" u="none">
                <a:solidFill>
                  <a:srgbClr val="0E5772"/>
                </a:solidFill>
                <a:latin typeface="Franklin Gothic Book" pitchFamily="0" charset="0"/>
                <a:ea typeface="Droid Sans" pitchFamily="0" charset="1"/>
              </a:rPr>
              <a:t> </a:t>
            </a:r>
            <a:r>
              <a:rPr altLang="zh-CN" baseline="0" b="1" lang="en-US" u="none">
                <a:solidFill>
                  <a:srgbClr val="0E5772"/>
                </a:solidFill>
                <a:latin typeface="Franklin Gothic Book" pitchFamily="0" charset="0"/>
                <a:ea typeface="Droid Sans" pitchFamily="0" charset="1"/>
              </a:rPr>
              <a:t>Project problem statement for keylogger Problem Statement</a:t>
            </a:r>
            <a:r>
              <a:rPr altLang="zh-CN" baseline="0" lang="en-US" u="none">
                <a:solidFill>
                  <a:srgbClr val="0E5772"/>
                </a:solidFill>
                <a:latin typeface="Franklin Gothic Book" pitchFamily="0" charset="0"/>
                <a:ea typeface="Droid Sans" pitchFamily="0" charset="1"/>
              </a:rPr>
              <a:t>:</a:t>
            </a:r>
          </a:p>
          <a:p>
            <a:pPr algn="l" fontAlgn="base" indent="-611187" lvl="0" marL="306387">
              <a:lnSpc>
                <a:spcPct val="110000"/>
              </a:lnSpc>
              <a:spcBef>
                <a:spcPct val="0"/>
              </a:spcBef>
              <a:spcAft>
                <a:spcPct val="0"/>
              </a:spcAft>
              <a:buClr>
                <a:srgbClr val="1CADE4"/>
              </a:buClr>
              <a:buSzPct val="92000"/>
              <a:buFont typeface="Wingdings 2" pitchFamily="0" charset="2"/>
              <a:buChar char=""/>
            </a:pPr>
            <a:r>
              <a:rPr altLang="zh-CN" baseline="0" lang="en-US" u="none">
                <a:solidFill>
                  <a:srgbClr val="0E5772"/>
                </a:solidFill>
                <a:latin typeface="Franklin Gothic Book" pitchFamily="0" charset="0"/>
                <a:ea typeface="Droid Sans" pitchFamily="0" charset="1"/>
              </a:rPr>
              <a:t> </a:t>
            </a:r>
            <a:r>
              <a:rPr altLang="zh-CN" baseline="0" lang="en-US" u="none">
                <a:solidFill>
                  <a:srgbClr val="0E5772"/>
                </a:solidFill>
                <a:latin typeface="Franklin Gothic Book" pitchFamily="0" charset="0"/>
                <a:ea typeface="Droid Sans" pitchFamily="0" charset="1"/>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r>
              <a:rPr altLang="zh-CN" baseline="0" lang="en-US" u="none">
                <a:solidFill>
                  <a:srgbClr val="0E5772"/>
                </a:solidFill>
                <a:latin typeface="Franklin Gothic Book" pitchFamily="0" charset="0"/>
                <a:ea typeface="Droid Sans" pitchFamily="0" charset="1"/>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bg bwMode="white">
      <p:bgPr>
        <a:solidFill>
          <a:srgbClr val="FFFFFF"/>
        </a:solidFill>
      </p:bgPr>
    </p:bg>
    <p:spTree>
      <p:nvGrpSpPr>
        <p:cNvPr id="35" name=""/>
        <p:cNvGrpSpPr/>
        <p:nvPr/>
      </p:nvGrpSpPr>
      <p:grpSpPr>
        <a:xfrm rot="0">
          <a:off x="0" y="0"/>
          <a:ext cx="0" cy="0"/>
          <a:chOff x="0" y="0"/>
          <a:chExt cx="0" cy="0"/>
        </a:xfrm>
      </p:grpSpPr>
      <p:sp>
        <p:nvSpPr>
          <p:cNvPr id="1048598" name="矩形"/>
          <p:cNvSpPr/>
          <p:nvPr/>
        </p:nvSpPr>
        <p:spPr>
          <a:xfrm rot="0">
            <a:off x="581025" y="701675"/>
            <a:ext cx="11029950" cy="530225"/>
          </a:xfrm>
          <a:prstGeom prst="rect"/>
          <a:noFill/>
          <a:ln>
            <a:noFill/>
          </a:ln>
        </p:spPr>
        <p:txBody>
          <a:bodyPr anchor="b"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0" latinLnBrk="1" lvl="0" marL="0">
              <a:lnSpc>
                <a:spcPct val="100000"/>
              </a:lnSpc>
              <a:spcBef>
                <a:spcPct val="0"/>
              </a:spcBef>
              <a:spcAft>
                <a:spcPct val="0"/>
              </a:spcAft>
              <a:buFontTx/>
              <a:buNone/>
            </a:pPr>
            <a:r>
              <a:rPr altLang="zh-CN" baseline="0" b="1" sz="4400" lang="en-US" u="none">
                <a:solidFill>
                  <a:srgbClr val="1CADE4"/>
                </a:solidFill>
                <a:latin typeface="Arial" pitchFamily="0" charset="0"/>
                <a:ea typeface="Droid Sans" pitchFamily="0" charset="1"/>
              </a:rPr>
              <a:t>PROPOSED SOLUTION</a:t>
            </a:r>
          </a:p>
        </p:txBody>
      </p:sp>
      <p:sp>
        <p:nvSpPr>
          <p:cNvPr id="1048599" name="矩形"/>
          <p:cNvSpPr/>
          <p:nvPr/>
        </p:nvSpPr>
        <p:spPr>
          <a:xfrm rot="0">
            <a:off x="441325" y="1795462"/>
            <a:ext cx="11614150" cy="4856162"/>
          </a:xfrm>
          <a:prstGeom prst="rect"/>
          <a:noFill/>
          <a:ln>
            <a:noFill/>
          </a:ln>
        </p:spPr>
        <p:txBody>
          <a:bodyPr anchor="ctr"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sz="1200" lang="en-US" u="none">
                <a:solidFill>
                  <a:srgbClr val="404040"/>
                </a:solidFill>
                <a:latin typeface="Franklin Gothic Book" pitchFamily="0" charset="0"/>
                <a:ea typeface="Droid Sans" pitchFamily="0" charset="1"/>
              </a:rPr>
              <a:t>Keyloggers are malicious software that can be a serious threat. Here are some proposed solutions to protect yourself from keyloggers:</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Prevention:</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Anti-virus and Anti-malware software:</a:t>
            </a:r>
            <a:r>
              <a:rPr altLang="zh-CN" baseline="0" sz="1200" lang="en-US" u="none">
                <a:solidFill>
                  <a:srgbClr val="404040"/>
                </a:solidFill>
                <a:latin typeface="Franklin Gothic Book" pitchFamily="0" charset="0"/>
                <a:ea typeface="Droid Sans" pitchFamily="0" charset="1"/>
              </a:rPr>
              <a:t> Install and keep up-to-date reputable antivirus and anti-malware software that can detect and remove keyloggers.</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Be cautious with downloads and attachments:</a:t>
            </a:r>
            <a:r>
              <a:rPr altLang="zh-CN" baseline="0" sz="1200" lang="en-US" u="none">
                <a:solidFill>
                  <a:srgbClr val="404040"/>
                </a:solidFill>
                <a:latin typeface="Franklin Gothic Book" pitchFamily="0" charset="0"/>
                <a:ea typeface="Droid Sans" pitchFamily="0" charset="1"/>
              </a:rPr>
              <a:t> Only download files and open attachments from trusted sources. Be wary of clicking on links in emails, even if they appear to be from someone you know..</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Detection:</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System behavior changes:</a:t>
            </a:r>
            <a:r>
              <a:rPr altLang="zh-CN" baseline="0" sz="1200" lang="en-US" u="none">
                <a:solidFill>
                  <a:srgbClr val="404040"/>
                </a:solidFill>
                <a:latin typeface="Franklin Gothic Book" pitchFamily="0" charset="0"/>
                <a:ea typeface="Droid Sans" pitchFamily="0" charset="1"/>
              </a:rPr>
              <a:t> Unusual slowdowns, new programs running in the background, or unexplained browser activity can be signs of a keylogger infection.</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Anti-keylogging software:</a:t>
            </a:r>
            <a:r>
              <a:rPr altLang="zh-CN" baseline="0" sz="1200" lang="en-US" u="none">
                <a:solidFill>
                  <a:srgbClr val="404040"/>
                </a:solidFill>
                <a:latin typeface="Franklin Gothic Book" pitchFamily="0" charset="0"/>
                <a:ea typeface="Droid Sans" pitchFamily="0" charset="1"/>
              </a:rPr>
              <a:t> There are specific anti-keylogging programs that can detect and block keyloggers.</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Regular security scans:</a:t>
            </a:r>
            <a:r>
              <a:rPr altLang="zh-CN" baseline="0" sz="1200" lang="en-US" u="none">
                <a:solidFill>
                  <a:srgbClr val="404040"/>
                </a:solidFill>
                <a:latin typeface="Franklin Gothic Book" pitchFamily="0" charset="0"/>
                <a:ea typeface="Droid Sans" pitchFamily="0" charset="1"/>
              </a:rPr>
              <a:t> Regularly scan your system with your antivirus and anti-malware software to detect any potential threats.</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Recovery:</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Boot into Safe Mode:</a:t>
            </a:r>
            <a:r>
              <a:rPr altLang="zh-CN" baseline="0" sz="1200" lang="en-US" u="none">
                <a:solidFill>
                  <a:srgbClr val="404040"/>
                </a:solidFill>
                <a:latin typeface="Franklin Gothic Book" pitchFamily="0" charset="0"/>
                <a:ea typeface="Droid Sans" pitchFamily="0" charset="1"/>
              </a:rPr>
              <a:t> If you suspect a keylogger infection, boot your computer into Safe Mode. This will only load the essential programs needed to run your system, making it easier to identify and remove the keylogger.</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Security software scan:</a:t>
            </a:r>
            <a:r>
              <a:rPr altLang="zh-CN" baseline="0" sz="1200" lang="en-US" u="none">
                <a:solidFill>
                  <a:srgbClr val="404040"/>
                </a:solidFill>
                <a:latin typeface="Franklin Gothic Book" pitchFamily="0" charset="0"/>
                <a:ea typeface="Droid Sans" pitchFamily="0" charset="1"/>
              </a:rPr>
              <a:t> Run a full scan with your antivirus and anti-malware software in Safe Mode.</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Change passwords:</a:t>
            </a:r>
            <a:r>
              <a:rPr altLang="zh-CN" baseline="0" sz="1200" lang="en-US" u="none">
                <a:solidFill>
                  <a:srgbClr val="404040"/>
                </a:solidFill>
                <a:latin typeface="Franklin Gothic Book" pitchFamily="0" charset="0"/>
                <a:ea typeface="Droid Sans" pitchFamily="0" charset="1"/>
              </a:rPr>
              <a:t> Once you've removed the keylogger, change all your passwords for online accounts, especially financial accounts and email.</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Additional Tips:</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Be mindful of public computers:</a:t>
            </a:r>
            <a:r>
              <a:rPr altLang="zh-CN" baseline="0" sz="1200" lang="en-US" u="none">
                <a:solidFill>
                  <a:srgbClr val="404040"/>
                </a:solidFill>
                <a:latin typeface="Franklin Gothic Book" pitchFamily="0" charset="0"/>
                <a:ea typeface="Droid Sans" pitchFamily="0" charset="1"/>
              </a:rPr>
              <a:t> Avoid entering sensitive information on public computers, as they may be infected with keyloggers.</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b="1" sz="1200" lang="en-US" u="none">
                <a:solidFill>
                  <a:srgbClr val="404040"/>
                </a:solidFill>
                <a:latin typeface="Franklin Gothic Book" pitchFamily="0" charset="0"/>
                <a:ea typeface="Droid Sans" pitchFamily="0" charset="1"/>
              </a:rPr>
              <a:t>Keep your software updated:</a:t>
            </a:r>
            <a:r>
              <a:rPr altLang="zh-CN" baseline="0" sz="1200" lang="en-US" u="none">
                <a:solidFill>
                  <a:srgbClr val="404040"/>
                </a:solidFill>
                <a:latin typeface="Franklin Gothic Book" pitchFamily="0" charset="0"/>
                <a:ea typeface="Droid Sans" pitchFamily="0" charset="1"/>
              </a:rPr>
              <a:t> Always update your operating system, applications, and web browser to the latest versions to patch security vulnerabilities that keyloggers might exploit.</a:t>
            </a:r>
          </a:p>
          <a:p>
            <a:pPr algn="l" eaLnBrk="0" fontAlgn="base" hangingPunct="1" indent="-304800" latinLnBrk="1" lvl="0" marL="0">
              <a:lnSpc>
                <a:spcPct val="100000"/>
              </a:lnSpc>
              <a:spcBef>
                <a:spcPct val="0"/>
              </a:spcBef>
              <a:spcAft>
                <a:spcPct val="0"/>
              </a:spcAft>
              <a:buFontTx/>
              <a:buNone/>
            </a:pPr>
            <a:endParaRPr altLang="en-US" baseline="0" sz="1700" lang="zh-CN" u="none">
              <a:solidFill>
                <a:srgbClr val="404040"/>
              </a:solidFill>
              <a:latin typeface="Franklin Gothic Book" pitchFamily="0" charset="0"/>
              <a:ea typeface="Droid Sans" pitchFamily="0" charset="1"/>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bg bwMode="white">
      <p:bgPr>
        <a:solidFill>
          <a:srgbClr val="FFFFFF"/>
        </a:solidFill>
      </p:bgPr>
    </p:bg>
    <p:spTree>
      <p:nvGrpSpPr>
        <p:cNvPr id="36" name=""/>
        <p:cNvGrpSpPr/>
        <p:nvPr/>
      </p:nvGrpSpPr>
      <p:grpSpPr>
        <a:xfrm rot="0">
          <a:off x="0" y="0"/>
          <a:ext cx="0" cy="0"/>
          <a:chOff x="0" y="0"/>
          <a:chExt cx="0" cy="0"/>
        </a:xfrm>
      </p:grpSpPr>
      <p:sp>
        <p:nvSpPr>
          <p:cNvPr id="1048600" name="矩形"/>
          <p:cNvSpPr/>
          <p:nvPr/>
        </p:nvSpPr>
        <p:spPr>
          <a:xfrm rot="0">
            <a:off x="581025" y="661987"/>
            <a:ext cx="11029950" cy="530225"/>
          </a:xfrm>
          <a:prstGeom prst="rect"/>
          <a:noFill/>
          <a:ln>
            <a:noFill/>
          </a:ln>
        </p:spPr>
        <p:txBody>
          <a:bodyPr anchor="b"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0" latinLnBrk="1" lvl="0" marL="0">
              <a:lnSpc>
                <a:spcPct val="100000"/>
              </a:lnSpc>
              <a:spcBef>
                <a:spcPct val="0"/>
              </a:spcBef>
              <a:spcAft>
                <a:spcPct val="0"/>
              </a:spcAft>
              <a:buFontTx/>
              <a:buNone/>
            </a:pPr>
            <a:r>
              <a:rPr altLang="zh-CN" baseline="0" b="1" sz="4400" lang="en-US" u="none">
                <a:solidFill>
                  <a:srgbClr val="1CADE4"/>
                </a:solidFill>
                <a:latin typeface="Arial" pitchFamily="0" charset="0"/>
                <a:ea typeface="Franklin Gothic Demi" pitchFamily="0" charset="0"/>
              </a:rPr>
              <a:t>SYSTEM  APPROACH</a:t>
            </a:r>
          </a:p>
        </p:txBody>
      </p:sp>
      <p:sp>
        <p:nvSpPr>
          <p:cNvPr id="1048601" name="矩形"/>
          <p:cNvSpPr/>
          <p:nvPr/>
        </p:nvSpPr>
        <p:spPr>
          <a:xfrm rot="0">
            <a:off x="581025" y="1301750"/>
            <a:ext cx="11029950" cy="4673600"/>
          </a:xfrm>
          <a:prstGeom prst="rect"/>
          <a:noFill/>
          <a:ln>
            <a:noFill/>
          </a:ln>
        </p:spPr>
        <p:txBody>
          <a:bodyPr anchor="ctr"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608012" latinLnBrk="1" lvl="0" marL="304800">
              <a:lnSpc>
                <a:spcPct val="100000"/>
              </a:lnSpc>
              <a:spcBef>
                <a:spcPct val="0"/>
              </a:spcBef>
              <a:spcAft>
                <a:spcPct val="0"/>
              </a:spcAft>
              <a:buFontTx/>
              <a:buNone/>
            </a:pPr>
            <a:r>
              <a:rPr altLang="zh-CN" baseline="0" b="1" sz="1800" lang="en-US" u="none">
                <a:solidFill>
                  <a:srgbClr val="0F0F0F"/>
                </a:solidFill>
                <a:latin typeface="Franklin Gothic Book" pitchFamily="0" charset="0"/>
                <a:ea typeface="Franklin Gothic Book" pitchFamily="0" charset="0"/>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p>
          <a:p>
            <a:pPr algn="l" fontAlgn="base" indent="-608012" lvl="0" marL="304800">
              <a:lnSpc>
                <a:spcPct val="100000"/>
              </a:lnSpc>
              <a:spcBef>
                <a:spcPct val="0"/>
              </a:spcBef>
              <a:spcAft>
                <a:spcPct val="0"/>
              </a:spcAft>
              <a:buClr>
                <a:srgbClr val="1CADE4"/>
              </a:buClr>
              <a:buSzPct val="92000"/>
              <a:buFont typeface="Wingdings 2" pitchFamily="0" charset="2"/>
              <a:buChar char=""/>
            </a:pPr>
            <a:r>
              <a:rPr altLang="zh-CN" baseline="0" b="1" sz="1800" lang="en-US" u="none">
                <a:solidFill>
                  <a:srgbClr val="0F0F0F"/>
                </a:solidFill>
                <a:latin typeface="Franklin Gothic Book" pitchFamily="0" charset="0"/>
                <a:ea typeface="Franklin Gothic Book" pitchFamily="0" charset="0"/>
              </a:rPr>
              <a:t>System requirements:</a:t>
            </a:r>
            <a:r>
              <a:rPr altLang="zh-CN" baseline="0" b="1" sz="1800" lang="en-US" u="none">
                <a:solidFill>
                  <a:srgbClr val="404040"/>
                </a:solidFill>
                <a:latin typeface="Franklin Gothic Book" pitchFamily="0" charset="0"/>
                <a:ea typeface="Franklin Gothic Book" pitchFamily="0" charset="0"/>
              </a:rPr>
              <a:t>100 МВ free disk space. Pentium II processor or higher. 512 MB RAM.</a:t>
            </a:r>
          </a:p>
          <a:p>
            <a:pPr algn="l" fontAlgn="base" indent="-608012" lvl="0" marL="304800">
              <a:lnSpc>
                <a:spcPct val="100000"/>
              </a:lnSpc>
              <a:spcBef>
                <a:spcPct val="0"/>
              </a:spcBef>
              <a:spcAft>
                <a:spcPct val="0"/>
              </a:spcAft>
              <a:buClr>
                <a:srgbClr val="1CADE4"/>
              </a:buClr>
              <a:buSzPct val="92000"/>
              <a:buFont typeface="Wingdings 2" pitchFamily="0" charset="2"/>
              <a:buChar char=""/>
            </a:pPr>
            <a:r>
              <a:rPr altLang="zh-CN" baseline="0" b="1" sz="1800" lang="en-US" u="none">
                <a:solidFill>
                  <a:srgbClr val="0F0F0F"/>
                </a:solidFill>
                <a:latin typeface="Franklin Gothic Book" pitchFamily="0" charset="0"/>
                <a:ea typeface="Franklin Gothic Book" pitchFamily="0" charset="0"/>
              </a:rPr>
              <a:t>Library required to build the model:</a:t>
            </a:r>
          </a:p>
          <a:p>
            <a:pPr algn="l" fontAlgn="base" indent="-608012" lvl="0" marL="304800">
              <a:lnSpc>
                <a:spcPct val="100000"/>
              </a:lnSpc>
              <a:spcBef>
                <a:spcPct val="0"/>
              </a:spcBef>
              <a:spcAft>
                <a:spcPct val="0"/>
              </a:spcAft>
              <a:buClr>
                <a:srgbClr val="1CADE4"/>
              </a:buClr>
              <a:buSzPct val="92000"/>
              <a:buFont typeface="Wingdings 2" pitchFamily="0" charset="2"/>
              <a:buChar char=""/>
            </a:pPr>
            <a:r>
              <a:rPr altLang="zh-CN" baseline="0" b="1" sz="1800" lang="en-US" u="none">
                <a:solidFill>
                  <a:srgbClr val="0F0F0F"/>
                </a:solidFill>
                <a:latin typeface="Franklin Gothic Book" pitchFamily="0" charset="0"/>
                <a:ea typeface="Franklin Gothic Book" pitchFamily="0" charset="0"/>
              </a:rPr>
              <a:t> </a:t>
            </a:r>
            <a:r>
              <a:rPr altLang="zh-CN" baseline="0" b="1" sz="1800" lang="en-US" u="none">
                <a:solidFill>
                  <a:srgbClr val="404040"/>
                </a:solidFill>
                <a:latin typeface="Franklin Gothic Book" pitchFamily="0" charset="0"/>
                <a:ea typeface="Franklin Gothic Book" pitchFamily="0" charset="0"/>
              </a:rPr>
              <a:t> </a:t>
            </a:r>
            <a:r>
              <a:rPr altLang="zh-CN" baseline="0" b="1" sz="1800" lang="en-US" u="none">
                <a:solidFill>
                  <a:srgbClr val="000000"/>
                </a:solidFill>
                <a:latin typeface="Franklin Gothic Book" pitchFamily="0" charset="0"/>
                <a:ea typeface="Franklin Gothic Book" pitchFamily="0" charset="0"/>
              </a:rPr>
              <a:t>pynput</a:t>
            </a:r>
          </a:p>
          <a:p>
            <a:pPr algn="l" fontAlgn="base" indent="-608012" lvl="0" marL="304800">
              <a:lnSpc>
                <a:spcPct val="100000"/>
              </a:lnSpc>
              <a:spcBef>
                <a:spcPct val="0"/>
              </a:spcBef>
              <a:spcAft>
                <a:spcPct val="0"/>
              </a:spcAft>
              <a:buClr>
                <a:srgbClr val="1CADE4"/>
              </a:buClr>
              <a:buSzPct val="92000"/>
              <a:buFont typeface="Wingdings 2" pitchFamily="0" charset="2"/>
              <a:buChar char=""/>
            </a:pPr>
            <a:r>
              <a:rPr altLang="zh-CN" baseline="0" b="1" sz="1800" lang="en-US" u="none">
                <a:solidFill>
                  <a:srgbClr val="404040"/>
                </a:solidFill>
                <a:latin typeface="Franklin Gothic Book" pitchFamily="0" charset="0"/>
                <a:ea typeface="Franklin Gothic Book" pitchFamily="0" charset="0"/>
              </a:rPr>
              <a:t>  </a:t>
            </a:r>
            <a:r>
              <a:rPr altLang="zh-CN" baseline="0" b="1" sz="1800" lang="en-US" u="none">
                <a:solidFill>
                  <a:srgbClr val="000000"/>
                </a:solidFill>
                <a:latin typeface="Franklin Gothic Book" pitchFamily="0" charset="0"/>
                <a:ea typeface="Franklin Gothic Book" pitchFamily="0" charset="0"/>
              </a:rPr>
              <a:t>mSpy</a:t>
            </a:r>
            <a:r>
              <a:rPr altLang="zh-CN" baseline="0" sz="1800" lang="en-US" u="none">
                <a:solidFill>
                  <a:srgbClr val="000000"/>
                </a:solidFill>
                <a:latin typeface="Franklin Gothic Book" pitchFamily="0" charset="0"/>
                <a:ea typeface="Franklin Gothic Book" pitchFamily="0" charset="0"/>
              </a:rPr>
              <a:t> </a:t>
            </a:r>
          </a:p>
          <a:p>
            <a:pPr algn="l" fontAlgn="base" indent="-608012" lvl="0" marL="304800">
              <a:lnSpc>
                <a:spcPct val="100000"/>
              </a:lnSpc>
              <a:spcBef>
                <a:spcPct val="0"/>
              </a:spcBef>
              <a:spcAft>
                <a:spcPct val="0"/>
              </a:spcAft>
              <a:buClr>
                <a:srgbClr val="1CADE4"/>
              </a:buClr>
              <a:buSzPct val="92000"/>
              <a:buFont typeface="Wingdings 2" pitchFamily="0" charset="2"/>
              <a:buChar char=""/>
            </a:pPr>
            <a:r>
              <a:rPr altLang="zh-CN" baseline="0" b="1" sz="1800" lang="en-US" u="none">
                <a:solidFill>
                  <a:srgbClr val="000000"/>
                </a:solidFill>
                <a:latin typeface="Franklin Gothic Book" pitchFamily="0" charset="0"/>
                <a:ea typeface="Franklin Gothic Book" pitchFamily="0" charset="0"/>
              </a:rPr>
              <a:t> </a:t>
            </a:r>
            <a:r>
              <a:rPr altLang="zh-CN" baseline="0" b="1" sz="1800" lang="en-US" u="none">
                <a:solidFill>
                  <a:srgbClr val="000000"/>
                </a:solidFill>
                <a:latin typeface="Franklin Gothic Book" pitchFamily="0" charset="0"/>
                <a:ea typeface="Franklin Gothic Book" pitchFamily="0" charset="0"/>
              </a:rPr>
              <a:t>Tkinter</a:t>
            </a:r>
          </a:p>
          <a:p>
            <a:pPr algn="l" fontAlgn="base" indent="-608012" lvl="0" marL="304800">
              <a:lnSpc>
                <a:spcPct val="100000"/>
              </a:lnSpc>
              <a:spcBef>
                <a:spcPct val="0"/>
              </a:spcBef>
              <a:spcAft>
                <a:spcPct val="0"/>
              </a:spcAft>
              <a:buClr>
                <a:srgbClr val="1CADE4"/>
              </a:buClr>
              <a:buSzPct val="92000"/>
              <a:buFont typeface="Wingdings 2" pitchFamily="0" charset="2"/>
              <a:buChar char=""/>
            </a:pPr>
            <a:r>
              <a:rPr altLang="zh-CN" baseline="0" b="1" sz="1800" lang="en-US" u="none">
                <a:solidFill>
                  <a:srgbClr val="000000"/>
                </a:solidFill>
                <a:latin typeface="Franklin Gothic Book" pitchFamily="0" charset="0"/>
                <a:ea typeface="Franklin Gothic Book" pitchFamily="0" charset="0"/>
              </a:rPr>
              <a:t> </a:t>
            </a:r>
            <a:r>
              <a:rPr altLang="zh-CN" baseline="0" b="1" sz="1800" lang="en-US" u="none">
                <a:solidFill>
                  <a:srgbClr val="000000"/>
                </a:solidFill>
                <a:latin typeface="Franklin Gothic Book" pitchFamily="0" charset="0"/>
                <a:ea typeface="Franklin Gothic Book" pitchFamily="0" charset="0"/>
              </a:rPr>
              <a:t>jsonlib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bg bwMode="white">
      <p:bgPr>
        <a:solidFill>
          <a:srgbClr val="FFFFFF"/>
        </a:solidFill>
      </p:bgPr>
    </p:bg>
    <p:spTree>
      <p:nvGrpSpPr>
        <p:cNvPr id="37" name=""/>
        <p:cNvGrpSpPr/>
        <p:nvPr/>
      </p:nvGrpSpPr>
      <p:grpSpPr>
        <a:xfrm rot="0">
          <a:off x="0" y="0"/>
          <a:ext cx="0" cy="0"/>
          <a:chOff x="0" y="0"/>
          <a:chExt cx="0" cy="0"/>
        </a:xfrm>
      </p:grpSpPr>
      <p:sp>
        <p:nvSpPr>
          <p:cNvPr id="1048602" name="矩形"/>
          <p:cNvSpPr/>
          <p:nvPr/>
        </p:nvSpPr>
        <p:spPr>
          <a:xfrm rot="0">
            <a:off x="581025" y="701675"/>
            <a:ext cx="11029950" cy="530225"/>
          </a:xfrm>
          <a:prstGeom prst="rect"/>
          <a:noFill/>
          <a:ln>
            <a:noFill/>
          </a:ln>
        </p:spPr>
        <p:txBody>
          <a:bodyPr anchor="b"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0" latinLnBrk="1" lvl="0" marL="0">
              <a:lnSpc>
                <a:spcPct val="100000"/>
              </a:lnSpc>
              <a:spcBef>
                <a:spcPct val="0"/>
              </a:spcBef>
              <a:spcAft>
                <a:spcPct val="0"/>
              </a:spcAft>
              <a:buFontTx/>
              <a:buNone/>
            </a:pPr>
            <a:r>
              <a:rPr altLang="zh-CN" baseline="0" b="1" sz="4400" lang="en-US" u="none">
                <a:solidFill>
                  <a:srgbClr val="1CADE4"/>
                </a:solidFill>
                <a:latin typeface="Arial" pitchFamily="0" charset="0"/>
                <a:ea typeface="Franklin Gothic Demi" pitchFamily="0" charset="0"/>
              </a:rPr>
              <a:t>ALGORITHM &amp; DEPLOYMENT</a:t>
            </a:r>
          </a:p>
        </p:txBody>
      </p:sp>
      <p:sp>
        <p:nvSpPr>
          <p:cNvPr id="1048603" name="矩形"/>
          <p:cNvSpPr/>
          <p:nvPr/>
        </p:nvSpPr>
        <p:spPr>
          <a:xfrm rot="0">
            <a:off x="581025" y="2014537"/>
            <a:ext cx="11029950" cy="5365750"/>
          </a:xfrm>
          <a:prstGeom prst="rect"/>
          <a:noFill/>
          <a:ln>
            <a:noFill/>
          </a:ln>
        </p:spPr>
        <p:txBody>
          <a:bodyPr anchor="ctr"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304800" latinLnBrk="1" lvl="0" marL="0">
              <a:lnSpc>
                <a:spcPct val="100000"/>
              </a:lnSpc>
              <a:spcBef>
                <a:spcPct val="0"/>
              </a:spcBef>
              <a:spcAft>
                <a:spcPct val="0"/>
              </a:spcAft>
              <a:buFontTx/>
              <a:buNone/>
            </a:pPr>
            <a:r>
              <a:rPr altLang="zh-CN" baseline="0" b="1" sz="1700" lang="en-US" u="none">
                <a:solidFill>
                  <a:srgbClr val="404040"/>
                </a:solidFill>
                <a:latin typeface="Franklin Gothic Book" pitchFamily="0" charset="0"/>
                <a:ea typeface="Droid Sans" pitchFamily="0" charset="1"/>
              </a:rPr>
              <a:t> </a:t>
            </a:r>
            <a:r>
              <a:rPr altLang="zh-CN" baseline="0" b="1" sz="2000" lang="en-US" u="none">
                <a:solidFill>
                  <a:srgbClr val="404040"/>
                </a:solidFill>
                <a:latin typeface="Franklin Gothic Book" pitchFamily="0" charset="0"/>
                <a:ea typeface="Droid Sans" pitchFamily="0" charset="1"/>
              </a:rPr>
              <a:t>Step 1: Install the Required Library</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sz="1700" lang="en-US" u="none">
                <a:solidFill>
                  <a:srgbClr val="404040"/>
                </a:solidFill>
                <a:latin typeface="Franklin Gothic Book" pitchFamily="0" charset="0"/>
                <a:ea typeface="Droid Sans" pitchFamily="0" charset="1"/>
              </a:rPr>
              <a:t>Ensure that you have the keyboard library installed in your Python environment. Open your command prompt or terminal and execute the following command</a:t>
            </a:r>
          </a:p>
          <a:p>
            <a:pPr algn="l" eaLnBrk="0" fontAlgn="base" hangingPunct="1" indent="-304800" latinLnBrk="1" lvl="0" marL="0">
              <a:lnSpc>
                <a:spcPct val="100000"/>
              </a:lnSpc>
              <a:spcBef>
                <a:spcPct val="0"/>
              </a:spcBef>
              <a:spcAft>
                <a:spcPct val="0"/>
              </a:spcAft>
              <a:buFontTx/>
              <a:buNone/>
            </a:pPr>
            <a:r>
              <a:rPr altLang="zh-CN" baseline="0" b="1" sz="2100" lang="en-US" u="none">
                <a:solidFill>
                  <a:srgbClr val="404040"/>
                </a:solidFill>
                <a:latin typeface="Franklin Gothic Book" pitchFamily="0" charset="0"/>
                <a:ea typeface="Droid Sans" pitchFamily="0" charset="1"/>
              </a:rPr>
              <a:t>Step 2: Importing the Necessary Libraries</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sz="1700" lang="en-US" u="none">
                <a:solidFill>
                  <a:srgbClr val="404040"/>
                </a:solidFill>
                <a:latin typeface="Franklin Gothic Book" pitchFamily="0" charset="0"/>
                <a:ea typeface="Droid Sans" pitchFamily="0" charset="1"/>
              </a:rPr>
              <a:t>Begin by importing the keyboard library at the beginning of your Python script. This library will enable us to work with keyboard inputs. Insert the following line of code</a:t>
            </a:r>
          </a:p>
          <a:p>
            <a:pPr algn="l" eaLnBrk="0" fontAlgn="base" hangingPunct="1" indent="-304800" latinLnBrk="1" lvl="0" marL="0">
              <a:lnSpc>
                <a:spcPct val="100000"/>
              </a:lnSpc>
              <a:spcBef>
                <a:spcPct val="0"/>
              </a:spcBef>
              <a:spcAft>
                <a:spcPct val="0"/>
              </a:spcAft>
              <a:buFontTx/>
              <a:buNone/>
            </a:pPr>
            <a:r>
              <a:rPr altLang="zh-CN" baseline="0" b="1" sz="2100" lang="en-US" u="none">
                <a:solidFill>
                  <a:srgbClr val="404040"/>
                </a:solidFill>
                <a:latin typeface="Franklin Gothic Book" pitchFamily="0" charset="0"/>
                <a:ea typeface="Droid Sans" pitchFamily="0" charset="1"/>
              </a:rPr>
              <a:t>Step 3: Define the Log File</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sz="1700" lang="en-US" u="none">
                <a:solidFill>
                  <a:srgbClr val="404040"/>
                </a:solidFill>
                <a:latin typeface="Franklin Gothic Book" pitchFamily="0" charset="0"/>
                <a:ea typeface="Droid Sans" pitchFamily="0" charset="1"/>
              </a:rPr>
              <a:t>Specify the name and location of the log file where the keystrokes will be saved. In this example, we’ll use ‘keystrokes.txt’ as the file name. Feel free to modify it as desired. Add the following line of code</a:t>
            </a:r>
          </a:p>
          <a:p>
            <a:pPr algn="l" eaLnBrk="0" fontAlgn="base" hangingPunct="1" indent="-304800" latinLnBrk="1" lvl="0" marL="0">
              <a:lnSpc>
                <a:spcPct val="100000"/>
              </a:lnSpc>
              <a:spcBef>
                <a:spcPct val="0"/>
              </a:spcBef>
              <a:spcAft>
                <a:spcPct val="0"/>
              </a:spcAft>
              <a:buFontTx/>
              <a:buNone/>
            </a:pPr>
            <a:r>
              <a:rPr altLang="zh-CN" baseline="0" b="1" sz="2100" lang="en-US" u="none">
                <a:solidFill>
                  <a:srgbClr val="404040"/>
                </a:solidFill>
                <a:latin typeface="Franklin Gothic Book" pitchFamily="0" charset="0"/>
                <a:ea typeface="Droid Sans" pitchFamily="0" charset="1"/>
              </a:rPr>
              <a:t>Step 4: Create the Key Press Event Function</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sz="1700" lang="en-US" u="none">
                <a:solidFill>
                  <a:srgbClr val="404040"/>
                </a:solidFill>
                <a:latin typeface="Franklin Gothic Book" pitchFamily="0" charset="0"/>
                <a:ea typeface="Droid Sans" pitchFamily="0" charset="1"/>
              </a:rPr>
              <a:t>Define a function that will handle the key press events. This function will be called whenever a key is pressed.</a:t>
            </a:r>
          </a:p>
          <a:p>
            <a:pPr algn="l" eaLnBrk="0" fontAlgn="base" hangingPunct="1" indent="-304800" latinLnBrk="1" lvl="0" marL="0">
              <a:lnSpc>
                <a:spcPct val="100000"/>
              </a:lnSpc>
              <a:spcBef>
                <a:spcPct val="0"/>
              </a:spcBef>
              <a:spcAft>
                <a:spcPct val="0"/>
              </a:spcAft>
              <a:buFontTx/>
              <a:buNone/>
            </a:pPr>
            <a:r>
              <a:rPr altLang="zh-CN" baseline="0" b="1" sz="2100" lang="en-US" u="none">
                <a:solidFill>
                  <a:srgbClr val="404040"/>
                </a:solidFill>
                <a:latin typeface="Franklin Gothic Book" pitchFamily="0" charset="0"/>
                <a:ea typeface="Droid Sans" pitchFamily="0" charset="1"/>
              </a:rPr>
              <a:t>Step 5: Register the Key Press Event</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sz="1700" lang="en-US" u="none">
                <a:solidFill>
                  <a:srgbClr val="404040"/>
                </a:solidFill>
                <a:latin typeface="Franklin Gothic Book" pitchFamily="0" charset="0"/>
                <a:ea typeface="Droid Sans" pitchFamily="0" charset="1"/>
              </a:rPr>
              <a:t>Register the ‘on_key_press’ function to be called whenever a key is pressed. This will enable our code to capture the keystrokes. Add the following line:</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sz="1700" lang="en-US" u="none">
                <a:solidFill>
                  <a:srgbClr val="404040"/>
                </a:solidFill>
                <a:latin typeface="Franklin Gothic Book" pitchFamily="0" charset="0"/>
                <a:ea typeface="Droid Sans" pitchFamily="0" charset="1"/>
              </a:rPr>
              <a:t>keyboard.on_press(on_key_press)</a:t>
            </a:r>
          </a:p>
          <a:p>
            <a:pPr algn="l" eaLnBrk="0" fontAlgn="base" hangingPunct="1" indent="-304800" latinLnBrk="1" lvl="0" marL="0">
              <a:lnSpc>
                <a:spcPct val="100000"/>
              </a:lnSpc>
              <a:spcBef>
                <a:spcPct val="0"/>
              </a:spcBef>
              <a:spcAft>
                <a:spcPct val="0"/>
              </a:spcAft>
              <a:buFontTx/>
              <a:buNone/>
            </a:pPr>
            <a:r>
              <a:rPr altLang="zh-CN" baseline="0" b="1" sz="1900" lang="en-US" u="none">
                <a:solidFill>
                  <a:srgbClr val="404040"/>
                </a:solidFill>
                <a:latin typeface="Franklin Gothic Book" pitchFamily="0" charset="0"/>
                <a:ea typeface="Droid Sans" pitchFamily="0" charset="1"/>
              </a:rPr>
              <a:t>Step 6: Run the Code</a:t>
            </a:r>
          </a:p>
          <a:p>
            <a:pPr algn="l" fontAlgn="base" indent="-304800" lvl="0" marL="0">
              <a:lnSpc>
                <a:spcPct val="110000"/>
              </a:lnSpc>
              <a:spcBef>
                <a:spcPct val="0"/>
              </a:spcBef>
              <a:spcAft>
                <a:spcPct val="0"/>
              </a:spcAft>
              <a:buClr>
                <a:srgbClr val="1CADE4"/>
              </a:buClr>
              <a:buSzPct val="92000"/>
              <a:buFont typeface="Wingdings 2" pitchFamily="0" charset="2"/>
              <a:buChar char=""/>
            </a:pPr>
            <a:r>
              <a:rPr altLang="zh-CN" baseline="0" sz="1700" lang="en-US" u="none">
                <a:solidFill>
                  <a:srgbClr val="404040"/>
                </a:solidFill>
                <a:latin typeface="Franklin Gothic Book" pitchFamily="0" charset="0"/>
                <a:ea typeface="Droid Sans" pitchFamily="0" charset="1"/>
              </a:rPr>
              <a:t>Save your Python script with a ‘.py’ extension (e.g., ‘keylogger.py’). Open your command prompt or terminal, navigate to the directory where the script is located, and execute the command:</a:t>
            </a:r>
          </a:p>
          <a:p>
            <a:pPr algn="l" eaLnBrk="0" fontAlgn="base" hangingPunct="1" indent="-304800" latinLnBrk="1" lvl="0" marL="0">
              <a:lnSpc>
                <a:spcPct val="110000"/>
              </a:lnSpc>
              <a:spcBef>
                <a:spcPct val="0"/>
              </a:spcBef>
              <a:spcAft>
                <a:spcPct val="0"/>
              </a:spcAft>
              <a:buFontTx/>
              <a:buNone/>
            </a:pPr>
            <a:endParaRPr altLang="zh-CN" baseline="0" sz="1700" lang="en-US" u="none">
              <a:solidFill>
                <a:srgbClr val="404040"/>
              </a:solidFill>
              <a:latin typeface="Franklin Gothic Book" pitchFamily="0" charset="0"/>
              <a:ea typeface="Droid Sans" pitchFamily="0" charset="1"/>
            </a:endParaRPr>
          </a:p>
          <a:p>
            <a:pPr algn="l" eaLnBrk="0" fontAlgn="base" hangingPunct="1" indent="-304800" latinLnBrk="1" lvl="0" marL="0">
              <a:lnSpc>
                <a:spcPct val="110000"/>
              </a:lnSpc>
              <a:spcBef>
                <a:spcPct val="0"/>
              </a:spcBef>
              <a:spcAft>
                <a:spcPct val="0"/>
              </a:spcAft>
              <a:buFontTx/>
              <a:buNone/>
            </a:pPr>
            <a:endParaRPr altLang="zh-CN" baseline="0" sz="1700" lang="en-US" u="none">
              <a:solidFill>
                <a:srgbClr val="404040"/>
              </a:solidFill>
              <a:latin typeface="Franklin Gothic Book" pitchFamily="0" charset="0"/>
              <a:ea typeface="Droid Sans" pitchFamily="0" charset="1"/>
            </a:endParaRPr>
          </a:p>
          <a:p>
            <a:pPr algn="l" eaLnBrk="0" fontAlgn="base" hangingPunct="1" indent="-304800" latinLnBrk="1" lvl="0" marL="0">
              <a:lnSpc>
                <a:spcPct val="110000"/>
              </a:lnSpc>
              <a:spcBef>
                <a:spcPct val="0"/>
              </a:spcBef>
              <a:spcAft>
                <a:spcPct val="0"/>
              </a:spcAft>
              <a:buFontTx/>
              <a:buNone/>
            </a:pPr>
            <a:endParaRPr altLang="zh-CN" baseline="0" sz="1700" lang="en-US" u="none">
              <a:solidFill>
                <a:srgbClr val="404040"/>
              </a:solidFill>
              <a:latin typeface="Franklin Gothic Book" pitchFamily="0" charset="0"/>
              <a:ea typeface="Droid Sans" pitchFamily="0" charset="1"/>
            </a:endParaRPr>
          </a:p>
          <a:p>
            <a:pPr algn="l" eaLnBrk="0" fontAlgn="base" hangingPunct="1" indent="-304800" latinLnBrk="1" lvl="0" marL="0">
              <a:lnSpc>
                <a:spcPct val="110000"/>
              </a:lnSpc>
              <a:spcBef>
                <a:spcPct val="0"/>
              </a:spcBef>
              <a:spcAft>
                <a:spcPct val="0"/>
              </a:spcAft>
              <a:buFontTx/>
              <a:buNone/>
            </a:pPr>
            <a:endParaRPr altLang="zh-CN" baseline="0" sz="1700" lang="en-US" u="none">
              <a:solidFill>
                <a:srgbClr val="404040"/>
              </a:solidFill>
              <a:latin typeface="Franklin Gothic Book" pitchFamily="0" charset="0"/>
              <a:ea typeface="Droid Sans" pitchFamily="0" charset="1"/>
            </a:endParaRPr>
          </a:p>
          <a:p>
            <a:pPr algn="l" eaLnBrk="0" fontAlgn="base" hangingPunct="1" indent="-304800" latinLnBrk="1" lvl="0" marL="0">
              <a:lnSpc>
                <a:spcPct val="100000"/>
              </a:lnSpc>
              <a:spcBef>
                <a:spcPct val="0"/>
              </a:spcBef>
              <a:spcAft>
                <a:spcPct val="0"/>
              </a:spcAft>
              <a:buFontTx/>
              <a:buNone/>
            </a:pPr>
            <a:endParaRPr altLang="en-US" baseline="0" sz="1700" lang="zh-CN" u="none">
              <a:solidFill>
                <a:srgbClr val="404040"/>
              </a:solidFill>
              <a:latin typeface="Franklin Gothic Book" pitchFamily="0" charset="0"/>
              <a:ea typeface="Droid Sans" pitchFamily="0" charset="1"/>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1">
  <p:cSld>
    <p:bg bwMode="white">
      <p:bgPr>
        <a:solidFill>
          <a:srgbClr val="FFFFFF"/>
        </a:solidFill>
      </p:bgPr>
    </p:bg>
    <p:spTree>
      <p:nvGrpSpPr>
        <p:cNvPr id="38" name=""/>
        <p:cNvGrpSpPr/>
        <p:nvPr/>
      </p:nvGrpSpPr>
      <p:grpSpPr>
        <a:xfrm rot="0">
          <a:off x="0" y="0"/>
          <a:ext cx="0" cy="0"/>
          <a:chOff x="0" y="0"/>
          <a:chExt cx="0" cy="0"/>
        </a:xfrm>
      </p:grpSpPr>
      <p:sp>
        <p:nvSpPr>
          <p:cNvPr id="1048604" name="矩形"/>
          <p:cNvSpPr/>
          <p:nvPr/>
        </p:nvSpPr>
        <p:spPr>
          <a:xfrm rot="0">
            <a:off x="581025" y="701675"/>
            <a:ext cx="11029950" cy="530225"/>
          </a:xfrm>
          <a:prstGeom prst="rect"/>
          <a:noFill/>
          <a:ln>
            <a:noFill/>
          </a:ln>
        </p:spPr>
        <p:txBody>
          <a:bodyPr anchor="b"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0" latinLnBrk="1" lvl="0" marL="0">
              <a:lnSpc>
                <a:spcPct val="100000"/>
              </a:lnSpc>
              <a:spcBef>
                <a:spcPct val="0"/>
              </a:spcBef>
              <a:spcAft>
                <a:spcPct val="0"/>
              </a:spcAft>
              <a:buFontTx/>
              <a:buNone/>
            </a:pPr>
            <a:r>
              <a:rPr altLang="zh-CN" baseline="0" b="1" sz="4400" lang="en-US" u="none">
                <a:solidFill>
                  <a:srgbClr val="1CADE4"/>
                </a:solidFill>
                <a:latin typeface="Arial" pitchFamily="0" charset="0"/>
                <a:ea typeface="Franklin Gothic Demi" pitchFamily="0" charset="0"/>
              </a:rPr>
              <a:t>RESULT</a:t>
            </a:r>
          </a:p>
        </p:txBody>
      </p:sp>
      <p:pic>
        <p:nvPicPr>
          <p:cNvPr id="2097154" name="图片"/>
          <p:cNvPicPr>
            <a:picLocks/>
          </p:cNvPicPr>
          <p:nvPr/>
        </p:nvPicPr>
        <p:blipFill>
          <a:blip xmlns:r="http://schemas.openxmlformats.org/officeDocument/2006/relationships" r:embed="rId1"/>
          <a:srcRect l="0" t="0" r="0" b="0"/>
          <a:stretch>
            <a:fillRect/>
          </a:stretch>
        </p:blipFill>
        <p:spPr>
          <a:xfrm rot="0">
            <a:off x="1495425" y="1385887"/>
            <a:ext cx="8834438" cy="4949825"/>
          </a:xfrm>
          <a:prstGeom prst="rect"/>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bg bwMode="white">
      <p:bgPr>
        <a:solidFill>
          <a:srgbClr val="FFFFFF"/>
        </a:solidFill>
      </p:bgPr>
    </p:bg>
    <p:spTree>
      <p:nvGrpSpPr>
        <p:cNvPr id="39" name=""/>
        <p:cNvGrpSpPr/>
        <p:nvPr/>
      </p:nvGrpSpPr>
      <p:grpSpPr>
        <a:xfrm rot="0">
          <a:off x="0" y="0"/>
          <a:ext cx="0" cy="0"/>
          <a:chOff x="0" y="0"/>
          <a:chExt cx="0" cy="0"/>
        </a:xfrm>
      </p:grpSpPr>
      <p:sp>
        <p:nvSpPr>
          <p:cNvPr id="1048605" name="矩形"/>
          <p:cNvSpPr/>
          <p:nvPr/>
        </p:nvSpPr>
        <p:spPr>
          <a:xfrm rot="0">
            <a:off x="581025" y="701675"/>
            <a:ext cx="11029950" cy="530225"/>
          </a:xfrm>
          <a:prstGeom prst="rect"/>
          <a:noFill/>
          <a:ln>
            <a:noFill/>
          </a:ln>
        </p:spPr>
        <p:txBody>
          <a:bodyPr anchor="b"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0" latinLnBrk="1" lvl="0" marL="0">
              <a:lnSpc>
                <a:spcPct val="100000"/>
              </a:lnSpc>
              <a:spcBef>
                <a:spcPct val="0"/>
              </a:spcBef>
              <a:spcAft>
                <a:spcPct val="0"/>
              </a:spcAft>
              <a:buFontTx/>
              <a:buNone/>
            </a:pPr>
            <a:r>
              <a:rPr altLang="zh-CN" baseline="0" b="1" sz="4400" lang="en-US" u="none">
                <a:solidFill>
                  <a:srgbClr val="1CADE4"/>
                </a:solidFill>
                <a:latin typeface="Arial" pitchFamily="0" charset="0"/>
                <a:ea typeface="Franklin Gothic Demi" pitchFamily="0" charset="0"/>
              </a:rPr>
              <a:t>CONCLUSION</a:t>
            </a:r>
          </a:p>
        </p:txBody>
      </p:sp>
      <p:sp>
        <p:nvSpPr>
          <p:cNvPr id="1048606" name="矩形"/>
          <p:cNvSpPr/>
          <p:nvPr/>
        </p:nvSpPr>
        <p:spPr>
          <a:xfrm rot="0">
            <a:off x="581025" y="1301750"/>
            <a:ext cx="11029950" cy="4673600"/>
          </a:xfrm>
          <a:prstGeom prst="rect"/>
          <a:noFill/>
          <a:ln>
            <a:noFill/>
          </a:ln>
        </p:spPr>
        <p:txBody>
          <a:bodyPr anchor="ctr"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fontAlgn="base" indent="-608012" lvl="0" marL="304800">
              <a:lnSpc>
                <a:spcPct val="100000"/>
              </a:lnSpc>
              <a:spcBef>
                <a:spcPct val="0"/>
              </a:spcBef>
              <a:spcAft>
                <a:spcPct val="0"/>
              </a:spcAft>
              <a:buClr>
                <a:srgbClr val="1CADE4"/>
              </a:buClr>
              <a:buSzPct val="92000"/>
              <a:buFont typeface="Wingdings 2" pitchFamily="0" charset="2"/>
              <a:buChar char=""/>
            </a:pPr>
            <a:r>
              <a:rPr altLang="zh-CN" baseline="0" sz="2000" lang="en-US" u="none">
                <a:solidFill>
                  <a:srgbClr val="404040"/>
                </a:solidFill>
                <a:latin typeface="Franklin Gothic Book" pitchFamily="0" charset="0"/>
                <a:ea typeface="Droid Sans" pitchFamily="0" charset="1"/>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bg bwMode="white">
      <p:bgPr>
        <a:solidFill>
          <a:srgbClr val="FFFFFF"/>
        </a:solidFill>
      </p:bgPr>
    </p:bg>
    <p:spTree>
      <p:nvGrpSpPr>
        <p:cNvPr id="40" name=""/>
        <p:cNvGrpSpPr/>
        <p:nvPr/>
      </p:nvGrpSpPr>
      <p:grpSpPr>
        <a:xfrm rot="0">
          <a:off x="0" y="0"/>
          <a:ext cx="0" cy="0"/>
          <a:chOff x="0" y="0"/>
          <a:chExt cx="0" cy="0"/>
        </a:xfrm>
      </p:grpSpPr>
      <p:sp>
        <p:nvSpPr>
          <p:cNvPr id="1048607" name="矩形"/>
          <p:cNvSpPr/>
          <p:nvPr/>
        </p:nvSpPr>
        <p:spPr>
          <a:xfrm rot="0">
            <a:off x="581025" y="701675"/>
            <a:ext cx="11029950" cy="530225"/>
          </a:xfrm>
          <a:prstGeom prst="rect"/>
          <a:noFill/>
          <a:ln>
            <a:noFill/>
          </a:ln>
        </p:spPr>
        <p:txBody>
          <a:bodyPr anchor="b"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eaLnBrk="0" fontAlgn="base" hangingPunct="1" indent="0" latinLnBrk="1" lvl="0" marL="0">
              <a:lnSpc>
                <a:spcPct val="100000"/>
              </a:lnSpc>
              <a:spcBef>
                <a:spcPct val="0"/>
              </a:spcBef>
              <a:spcAft>
                <a:spcPct val="0"/>
              </a:spcAft>
              <a:buFontTx/>
              <a:buNone/>
            </a:pPr>
            <a:r>
              <a:rPr altLang="zh-CN" baseline="0" b="1" sz="4400" lang="en-US" u="none">
                <a:solidFill>
                  <a:srgbClr val="1CADE4"/>
                </a:solidFill>
                <a:latin typeface="Arial" pitchFamily="0" charset="0"/>
                <a:ea typeface="Franklin Gothic Demi" pitchFamily="0" charset="0"/>
              </a:rPr>
              <a:t>REFERENCES</a:t>
            </a:r>
          </a:p>
        </p:txBody>
      </p:sp>
      <p:sp>
        <p:nvSpPr>
          <p:cNvPr id="1048608" name="矩形"/>
          <p:cNvSpPr/>
          <p:nvPr/>
        </p:nvSpPr>
        <p:spPr>
          <a:xfrm rot="0">
            <a:off x="581025" y="1301750"/>
            <a:ext cx="11029950" cy="4673600"/>
          </a:xfrm>
          <a:prstGeom prst="rect"/>
          <a:noFill/>
          <a:ln>
            <a:noFill/>
          </a:ln>
        </p:spPr>
        <p:txBody>
          <a:bodyPr anchor="ctr" bIns="45720" lIns="91440" rIns="91440" tIns="45720" vert="horz"/>
          <a:lstStyle>
            <a:lvl1pPr algn="l" eaLnBrk="0" fontAlgn="base" hangingPunct="1" indent="0" latinLnBrk="1" marL="0">
              <a:buFontTx/>
              <a:buNone/>
              <a:defRPr b="0" sz="2400">
                <a:solidFill>
                  <a:srgbClr val="000000"/>
                </a:solidFill>
                <a:latin typeface="Droid Sans" pitchFamily="0" charset="1"/>
                <a:ea typeface="Droid Sans" pitchFamily="0" charset="1"/>
              </a:defRPr>
            </a:lvl1pPr>
            <a:lvl2pPr algn="l" eaLnBrk="0" fontAlgn="base" hangingPunct="1" indent="0" latinLnBrk="1" marL="228600">
              <a:buFontTx/>
              <a:buNone/>
              <a:defRPr b="0" sz="2400">
                <a:solidFill>
                  <a:srgbClr val="000000"/>
                </a:solidFill>
                <a:latin typeface="Droid Sans" pitchFamily="0" charset="1"/>
                <a:ea typeface="Droid Sans" pitchFamily="0" charset="1"/>
              </a:defRPr>
            </a:lvl2pPr>
            <a:lvl3pPr algn="l" eaLnBrk="0" fontAlgn="base" hangingPunct="1" indent="0" latinLnBrk="1" marL="457200">
              <a:buFontTx/>
              <a:buNone/>
              <a:defRPr b="0" sz="2400">
                <a:solidFill>
                  <a:srgbClr val="000000"/>
                </a:solidFill>
                <a:latin typeface="Droid Sans" pitchFamily="0" charset="1"/>
                <a:ea typeface="Droid Sans" pitchFamily="0" charset="1"/>
              </a:defRPr>
            </a:lvl3pPr>
            <a:lvl4pPr algn="l" eaLnBrk="0" fontAlgn="base" hangingPunct="1" indent="0" latinLnBrk="1" marL="685800">
              <a:buFontTx/>
              <a:buNone/>
              <a:defRPr b="0" sz="2400">
                <a:solidFill>
                  <a:srgbClr val="000000"/>
                </a:solidFill>
                <a:latin typeface="Droid Sans" pitchFamily="0" charset="1"/>
                <a:ea typeface="Droid Sans" pitchFamily="0" charset="1"/>
              </a:defRPr>
            </a:lvl4pPr>
            <a:lvl5pPr algn="l" eaLnBrk="0" fontAlgn="base" hangingPunct="1" indent="0" latinLnBrk="1" marL="914400">
              <a:buFontTx/>
              <a:buNone/>
              <a:defRPr b="0" sz="2400">
                <a:solidFill>
                  <a:srgbClr val="000000"/>
                </a:solidFill>
                <a:latin typeface="Droid Sans" pitchFamily="0" charset="1"/>
                <a:ea typeface="Droid Sans" pitchFamily="0" charset="1"/>
              </a:defRPr>
            </a:lvl5pPr>
          </a:lstStyle>
          <a:p>
            <a:pPr algn="l" fontAlgn="base" indent="-608012" lvl="0" marL="304800">
              <a:lnSpc>
                <a:spcPct val="110000"/>
              </a:lnSpc>
              <a:spcBef>
                <a:spcPct val="0"/>
              </a:spcBef>
              <a:spcAft>
                <a:spcPct val="0"/>
              </a:spcAft>
              <a:buClr>
                <a:srgbClr val="1CADE4"/>
              </a:buClr>
              <a:buSzPct val="92000"/>
              <a:buFont typeface="Wingdings 2" pitchFamily="0" charset="2"/>
              <a:buChar char=""/>
            </a:pPr>
            <a:r>
              <a:rPr altLang="zh-CN" baseline="0" lang="en-US" u="none">
                <a:solidFill>
                  <a:srgbClr val="404040"/>
                </a:solidFill>
                <a:latin typeface="Franklin Gothic Book" pitchFamily="0" charset="0"/>
                <a:ea typeface="Droid Sans" pitchFamily="0" charset="1"/>
              </a:rPr>
              <a:t> </a:t>
            </a:r>
            <a:r>
              <a:rPr altLang="zh-CN" baseline="0" lang="en-US" u="none">
                <a:solidFill>
                  <a:srgbClr val="404040"/>
                </a:solidFill>
                <a:latin typeface="Franklin Gothic Book" pitchFamily="0" charset="0"/>
                <a:ea typeface="Droid Sans" pitchFamily="0" charset="1"/>
              </a:rPr>
              <a:t>Here are some general references on online security that you can consult for more details:</a:t>
            </a:r>
          </a:p>
          <a:p>
            <a:pPr algn="l" fontAlgn="base" indent="-608012" lvl="0" marL="304800">
              <a:lnSpc>
                <a:spcPct val="110000"/>
              </a:lnSpc>
              <a:spcBef>
                <a:spcPct val="0"/>
              </a:spcBef>
              <a:spcAft>
                <a:spcPct val="0"/>
              </a:spcAft>
              <a:buClr>
                <a:srgbClr val="1CADE4"/>
              </a:buClr>
              <a:buSzPct val="92000"/>
              <a:buFont typeface="Wingdings 2" pitchFamily="0" charset="2"/>
              <a:buChar char=""/>
            </a:pPr>
            <a:r>
              <a:rPr altLang="zh-CN" baseline="0" lang="en-US" u="none">
                <a:solidFill>
                  <a:srgbClr val="404040"/>
                </a:solidFill>
                <a:latin typeface="Franklin Gothic Book" pitchFamily="0" charset="0"/>
                <a:ea typeface="Droid Sans" pitchFamily="0" charset="1"/>
              </a:rPr>
              <a:t>National Institute of Standards and Technology (NIST) Cybersecurity Framework: </a:t>
            </a:r>
            <a:r>
              <a:rPr altLang="zh-CN" baseline="0" lang="en-US" u="sng">
                <a:solidFill>
                  <a:srgbClr val="96DE37"/>
                </a:solidFill>
                <a:latin typeface="Franklin Gothic Book" pitchFamily="0" charset="0"/>
                <a:ea typeface="Droid Sans" pitchFamily="0" charset="1"/>
                <a:hlinkClick r:id="rId1"/>
              </a:rPr>
              <a:t>https://www.nist.gov/cyberframework</a:t>
            </a:r>
          </a:p>
          <a:p>
            <a:pPr algn="l" fontAlgn="base" indent="-608012" lvl="0" marL="304800">
              <a:lnSpc>
                <a:spcPct val="110000"/>
              </a:lnSpc>
              <a:spcBef>
                <a:spcPct val="0"/>
              </a:spcBef>
              <a:spcAft>
                <a:spcPct val="0"/>
              </a:spcAft>
              <a:buClr>
                <a:srgbClr val="1CADE4"/>
              </a:buClr>
              <a:buSzPct val="92000"/>
              <a:buFont typeface="Wingdings 2" pitchFamily="0" charset="2"/>
              <a:buChar char=""/>
            </a:pPr>
            <a:r>
              <a:rPr altLang="zh-CN" baseline="0" lang="en-US" u="none">
                <a:solidFill>
                  <a:srgbClr val="404040"/>
                </a:solidFill>
                <a:latin typeface="Franklin Gothic Book" pitchFamily="0" charset="0"/>
                <a:ea typeface="Droid Sans" pitchFamily="0" charset="1"/>
              </a:rPr>
              <a:t>Cybersecurity &amp; Infrastructure Security Agency (CISA) Shields Up program: </a:t>
            </a:r>
            <a:r>
              <a:rPr altLang="zh-CN" baseline="0" lang="en-US" u="sng">
                <a:solidFill>
                  <a:srgbClr val="96DE37"/>
                </a:solidFill>
                <a:latin typeface="Franklin Gothic Book" pitchFamily="0" charset="0"/>
                <a:ea typeface="Droid Sans" pitchFamily="0" charset="1"/>
                <a:hlinkClick r:id="rId2"/>
              </a:rPr>
              <a:t>https://www.cisa.gov/shields-up</a:t>
            </a:r>
          </a:p>
          <a:p>
            <a:pPr algn="l" fontAlgn="base" indent="-608012" lvl="0" marL="304800">
              <a:lnSpc>
                <a:spcPct val="110000"/>
              </a:lnSpc>
              <a:spcBef>
                <a:spcPct val="0"/>
              </a:spcBef>
              <a:spcAft>
                <a:spcPct val="0"/>
              </a:spcAft>
              <a:buClr>
                <a:srgbClr val="1CADE4"/>
              </a:buClr>
              <a:buSzPct val="92000"/>
              <a:buFont typeface="Wingdings 2" pitchFamily="0" charset="2"/>
              <a:buChar char=""/>
            </a:pPr>
            <a:r>
              <a:rPr altLang="zh-CN" baseline="0" lang="en-US" u="none">
                <a:solidFill>
                  <a:srgbClr val="404040"/>
                </a:solidFill>
                <a:latin typeface="Franklin Gothic Book" pitchFamily="0" charset="0"/>
                <a:ea typeface="Droid Sans" pitchFamily="0" charset="1"/>
              </a:rPr>
              <a:t>Kaspersky Lab - What is Keystroke Logging and Keyloggers?: </a:t>
            </a:r>
            <a:r>
              <a:rPr altLang="zh-CN" baseline="0" lang="en-US" u="sng">
                <a:solidFill>
                  <a:srgbClr val="96DE37"/>
                </a:solidFill>
                <a:latin typeface="Franklin Gothic Book" pitchFamily="0" charset="0"/>
                <a:ea typeface="Droid Sans" pitchFamily="0" charset="1"/>
                <a:hlinkClick r:id="rId3"/>
              </a:rPr>
              <a:t>https://www.kaspersky.com/resource-center/definitions/keylogger</a:t>
            </a:r>
          </a:p>
          <a:p>
            <a:pPr algn="l" eaLnBrk="0" fontAlgn="base" hangingPunct="1" indent="-608012" latinLnBrk="1" lvl="0" marL="304800">
              <a:lnSpc>
                <a:spcPct val="100000"/>
              </a:lnSpc>
              <a:spcBef>
                <a:spcPct val="0"/>
              </a:spcBef>
              <a:spcAft>
                <a:spcPct val="0"/>
              </a:spcAft>
              <a:buFontTx/>
              <a:buNone/>
            </a:pPr>
            <a:endParaRPr altLang="en-US" baseline="0" sz="1700" lang="zh-CN" u="none">
              <a:solidFill>
                <a:srgbClr val="404040"/>
              </a:solidFill>
              <a:latin typeface="Franklin Gothic Book" pitchFamily="0" charset="0"/>
              <a:ea typeface="Droid Sans" pitchFamily="0" charset="1"/>
            </a:endParaRP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5.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6.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dcterms:created xsi:type="dcterms:W3CDTF">2021-05-25T13:20:10Z</dcterms:created>
  <dcterms:modified xsi:type="dcterms:W3CDTF">2024-04-05T07:29:56Z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y fmtid="{D5CDD505-2E9C-101B-9397-08002B2CF9AE}" pid="13" name="ICV">
    <vt:lpwstr>fad227a12de5469190ade00851510813</vt:lpwstr>
  </property>
</Properties>
</file>