
<file path=[Content_Types].xml><?xml version="1.0" encoding="utf-8"?>
<Types xmlns="http://schemas.openxmlformats.org/package/2006/content-types">
  <Default Extension="crdownload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Varela Round" panose="00000500000000000000" pitchFamily="2" charset="-79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EC7F7-CAA3-4FC3-8013-8D4ABA9FB02F}" v="1" dt="2024-03-14T12:40:55.982"/>
  </p1510:revLst>
</p1510:revInfo>
</file>

<file path=ppt/tableStyles.xml><?xml version="1.0" encoding="utf-8"?>
<a:tblStyleLst xmlns:a="http://schemas.openxmlformats.org/drawingml/2006/main" def="{C0266F74-901F-448A-8F05-2B4E882E6CE7}">
  <a:tblStyle styleId="{C0266F74-901F-448A-8F05-2B4E882E6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T" userId="c07381fc84be08a5" providerId="LiveId" clId="{CB9EC7F7-CAA3-4FC3-8013-8D4ABA9FB02F}"/>
    <pc:docChg chg="custSel addSld modSld">
      <pc:chgData name="Harini T" userId="c07381fc84be08a5" providerId="LiveId" clId="{CB9EC7F7-CAA3-4FC3-8013-8D4ABA9FB02F}" dt="2024-03-14T12:42:19.891" v="25" actId="20577"/>
      <pc:docMkLst>
        <pc:docMk/>
      </pc:docMkLst>
      <pc:sldChg chg="addSp delSp modSp new mod chgLayout">
        <pc:chgData name="Harini T" userId="c07381fc84be08a5" providerId="LiveId" clId="{CB9EC7F7-CAA3-4FC3-8013-8D4ABA9FB02F}" dt="2024-03-14T12:42:19.891" v="25" actId="20577"/>
        <pc:sldMkLst>
          <pc:docMk/>
          <pc:sldMk cId="958514194" sldId="262"/>
        </pc:sldMkLst>
        <pc:spChg chg="del">
          <ac:chgData name="Harini T" userId="c07381fc84be08a5" providerId="LiveId" clId="{CB9EC7F7-CAA3-4FC3-8013-8D4ABA9FB02F}" dt="2024-03-14T12:40:43.433" v="2" actId="478"/>
          <ac:spMkLst>
            <pc:docMk/>
            <pc:sldMk cId="958514194" sldId="262"/>
            <ac:spMk id="2" creationId="{6F191676-E674-71CA-6D45-8EAC05D7E097}"/>
          </ac:spMkLst>
        </pc:spChg>
        <pc:spChg chg="del">
          <ac:chgData name="Harini T" userId="c07381fc84be08a5" providerId="LiveId" clId="{CB9EC7F7-CAA3-4FC3-8013-8D4ABA9FB02F}" dt="2024-03-14T12:40:41.445" v="1" actId="478"/>
          <ac:spMkLst>
            <pc:docMk/>
            <pc:sldMk cId="958514194" sldId="262"/>
            <ac:spMk id="3" creationId="{EA01C08E-F772-9A02-B0CE-DE2F2A614BD5}"/>
          </ac:spMkLst>
        </pc:spChg>
        <pc:spChg chg="add mod ord">
          <ac:chgData name="Harini T" userId="c07381fc84be08a5" providerId="LiveId" clId="{CB9EC7F7-CAA3-4FC3-8013-8D4ABA9FB02F}" dt="2024-03-14T12:42:19.891" v="25" actId="20577"/>
          <ac:spMkLst>
            <pc:docMk/>
            <pc:sldMk cId="958514194" sldId="262"/>
            <ac:spMk id="6" creationId="{BF237FF6-AEB1-85C0-815A-38725582F600}"/>
          </ac:spMkLst>
        </pc:spChg>
        <pc:spChg chg="add del mod ord">
          <ac:chgData name="Harini T" userId="c07381fc84be08a5" providerId="LiveId" clId="{CB9EC7F7-CAA3-4FC3-8013-8D4ABA9FB02F}" dt="2024-03-14T12:42:13.770" v="18" actId="478"/>
          <ac:spMkLst>
            <pc:docMk/>
            <pc:sldMk cId="958514194" sldId="262"/>
            <ac:spMk id="7" creationId="{13B2A75E-AB45-18AC-1D71-63B087A81A8C}"/>
          </ac:spMkLst>
        </pc:spChg>
        <pc:picChg chg="add mod modCrop">
          <ac:chgData name="Harini T" userId="c07381fc84be08a5" providerId="LiveId" clId="{CB9EC7F7-CAA3-4FC3-8013-8D4ABA9FB02F}" dt="2024-03-14T12:41:41.936" v="16" actId="1076"/>
          <ac:picMkLst>
            <pc:docMk/>
            <pc:sldMk cId="958514194" sldId="262"/>
            <ac:picMk id="5" creationId="{C0BD9891-2623-FAE7-8B7A-C8052F1CED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1539a1a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1539a1a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1539a1ac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1539a1ac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1539a1a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1539a1a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32600" y="1152475"/>
            <a:ext cx="765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0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rot="10800000">
            <a:off x="2929698" y="2469800"/>
            <a:ext cx="6214307" cy="2673691"/>
            <a:chOff x="73" y="-50"/>
            <a:chExt cx="6214307" cy="2673691"/>
          </a:xfrm>
        </p:grpSpPr>
        <p:sp>
          <p:nvSpPr>
            <p:cNvPr id="63" name="Google Shape;63;p4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7447250" y="-176803"/>
            <a:ext cx="1969436" cy="1456904"/>
          </a:xfrm>
          <a:custGeom>
            <a:avLst/>
            <a:gdLst/>
            <a:ahLst/>
            <a:cxnLst/>
            <a:rect l="l" t="t" r="r" b="b"/>
            <a:pathLst>
              <a:path w="23309" h="17243" extrusionOk="0">
                <a:moveTo>
                  <a:pt x="11427" y="0"/>
                </a:moveTo>
                <a:cubicBezTo>
                  <a:pt x="8230" y="0"/>
                  <a:pt x="5550" y="2618"/>
                  <a:pt x="5424" y="5815"/>
                </a:cubicBezTo>
                <a:cubicBezTo>
                  <a:pt x="2415" y="5941"/>
                  <a:pt x="1" y="8433"/>
                  <a:pt x="1" y="11505"/>
                </a:cubicBezTo>
                <a:cubicBezTo>
                  <a:pt x="1" y="14703"/>
                  <a:pt x="2540" y="17242"/>
                  <a:pt x="5738" y="17242"/>
                </a:cubicBezTo>
                <a:lnTo>
                  <a:pt x="18152" y="17242"/>
                </a:lnTo>
                <a:cubicBezTo>
                  <a:pt x="20957" y="17242"/>
                  <a:pt x="23309" y="14954"/>
                  <a:pt x="23309" y="12085"/>
                </a:cubicBezTo>
                <a:cubicBezTo>
                  <a:pt x="23309" y="9279"/>
                  <a:pt x="20957" y="6928"/>
                  <a:pt x="18152" y="6928"/>
                </a:cubicBezTo>
                <a:cubicBezTo>
                  <a:pt x="17885" y="6928"/>
                  <a:pt x="17634" y="6991"/>
                  <a:pt x="17368" y="6991"/>
                </a:cubicBezTo>
                <a:cubicBezTo>
                  <a:pt x="17431" y="6725"/>
                  <a:pt x="17493" y="6411"/>
                  <a:pt x="17493" y="6082"/>
                </a:cubicBezTo>
                <a:cubicBezTo>
                  <a:pt x="17493" y="2743"/>
                  <a:pt x="14750" y="0"/>
                  <a:pt x="11427" y="0"/>
                </a:cubicBezTo>
                <a:close/>
              </a:path>
            </a:pathLst>
          </a:custGeom>
          <a:solidFill>
            <a:srgbClr val="FFFFFF">
              <a:alpha val="2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flipH="1">
            <a:off x="73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75" y="4853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906053" y="6191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838525" y="1809750"/>
            <a:ext cx="31389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-1755563" y="2269850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73" y="4224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75" y="4244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3" r:id="rId6"/>
    <p:sldLayoutId id="2147483665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crdownload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518786" y="1894327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/>
            </a:br>
            <a:br>
              <a:rPr lang="en-US" sz="1400" dirty="0"/>
            </a:b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FLASK WEATHER REPORT APPLICATION WITH OPENWEATHER API PROJECT DESCRIPTION</a:t>
            </a:r>
            <a:br>
              <a:rPr lang="en-US" sz="1400" dirty="0">
                <a:solidFill>
                  <a:schemeClr val="tx2">
                    <a:lumMod val="10000"/>
                  </a:schemeClr>
                </a:solidFill>
              </a:rPr>
            </a:br>
            <a:endParaRPr sz="5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body" idx="1"/>
          </p:nvPr>
        </p:nvSpPr>
        <p:spPr>
          <a:xfrm>
            <a:off x="732600" y="1152475"/>
            <a:ext cx="765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PROJECT DESCRIPTION: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 this project, you will create a simple web application using Flask that allows users to get weather reports for a specific location using the OpenWeather API. This application will provide users with upto-date weather information such as temperature, humidity, wind speed, and conditions for a given city or </a:t>
            </a:r>
            <a:r>
              <a:rPr lang="en-US" sz="2000" b="1" dirty="0"/>
              <a:t>location</a:t>
            </a:r>
            <a:r>
              <a:rPr lang="en-US" b="1" dirty="0"/>
              <a:t>. ( 5 days weather report 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692765" y="1476609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4610328" y="1470500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2679074" y="1470500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35340" y="1470500"/>
            <a:ext cx="1854600" cy="2609400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ctrTitle" idx="3"/>
          </p:nvPr>
        </p:nvSpPr>
        <p:spPr>
          <a:xfrm>
            <a:off x="2853374" y="3135913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DISCUSSION OF PROJECT AND LAYOUT OF PROJECT</a:t>
            </a:r>
            <a:endParaRPr sz="1600" dirty="0"/>
          </a:p>
        </p:txBody>
      </p:sp>
      <p:sp>
        <p:nvSpPr>
          <p:cNvPr id="412" name="Google Shape;412;p33"/>
          <p:cNvSpPr txBox="1">
            <a:spLocks noGrp="1"/>
          </p:cNvSpPr>
          <p:nvPr>
            <p:ph type="ctrTitle"/>
          </p:nvPr>
        </p:nvSpPr>
        <p:spPr>
          <a:xfrm>
            <a:off x="747815" y="2558113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API</a:t>
            </a:r>
            <a:endParaRPr dirty="0"/>
          </a:p>
        </p:txBody>
      </p:sp>
      <p:sp>
        <p:nvSpPr>
          <p:cNvPr id="414" name="Google Shape;414;p33"/>
          <p:cNvSpPr txBox="1">
            <a:spLocks noGrp="1"/>
          </p:cNvSpPr>
          <p:nvPr>
            <p:ph type="title" idx="2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title" idx="5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ctrTitle" idx="6"/>
          </p:nvPr>
        </p:nvSpPr>
        <p:spPr>
          <a:xfrm>
            <a:off x="4610328" y="2585498"/>
            <a:ext cx="1947921" cy="685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EXPLANATION OF CODE</a:t>
            </a:r>
            <a:endParaRPr dirty="0"/>
          </a:p>
        </p:txBody>
      </p:sp>
      <p:sp>
        <p:nvSpPr>
          <p:cNvPr id="419" name="Google Shape;419;p33"/>
          <p:cNvSpPr txBox="1">
            <a:spLocks noGrp="1"/>
          </p:cNvSpPr>
          <p:nvPr>
            <p:ph type="title" idx="8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OUTPUT</a:t>
            </a:r>
            <a:endParaRPr dirty="0"/>
          </a:p>
        </p:txBody>
      </p:sp>
      <p:sp>
        <p:nvSpPr>
          <p:cNvPr id="422" name="Google Shape;422;p33"/>
          <p:cNvSpPr txBox="1">
            <a:spLocks noGrp="1"/>
          </p:cNvSpPr>
          <p:nvPr>
            <p:ph type="title" idx="14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body" idx="2"/>
          </p:nvPr>
        </p:nvSpPr>
        <p:spPr>
          <a:xfrm>
            <a:off x="4378800" y="101059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Application Programming Interface (API), often referred to as web API, is an interface that allows two systems to communicate with each other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rgbClr val="4D5156"/>
                </a:solidFill>
                <a:latin typeface="Roboto" panose="02000000000000000000" pitchFamily="2" charset="0"/>
              </a:rPr>
              <a:t>Example: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dirty="0">
                <a:solidFill>
                  <a:srgbClr val="4D5156"/>
                </a:solidFill>
                <a:latin typeface="Roboto" panose="02000000000000000000" pitchFamily="2" charset="0"/>
              </a:rPr>
              <a:t>      In hotels we order the food to server they only say to chief so here client is a user and server is a chief and intermediator is a server</a:t>
            </a:r>
            <a:endParaRPr sz="1600" b="1"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API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78900-3CEA-6883-984B-0A35B6B7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9" y="1293541"/>
            <a:ext cx="3192048" cy="212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99EBD-F74B-EFD0-4106-C80D74DD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83" y="3774846"/>
            <a:ext cx="1739591" cy="1159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C4BB1-DB33-1994-0366-54719564C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391" y="3693879"/>
            <a:ext cx="2264829" cy="1273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89BD-21B4-75AB-C1C9-28A38D617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84" y="3714950"/>
            <a:ext cx="1919282" cy="127952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04C3-288F-E31E-866C-45BA7B2A75B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319366" y="4354710"/>
            <a:ext cx="1029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91C62-BF07-DBEB-C764-ED2F6AADD544}"/>
              </a:ext>
            </a:extLst>
          </p:cNvPr>
          <p:cNvCxnSpPr>
            <a:cxnSpLocks/>
          </p:cNvCxnSpPr>
          <p:nvPr/>
        </p:nvCxnSpPr>
        <p:spPr>
          <a:xfrm flipV="1">
            <a:off x="5088674" y="4354708"/>
            <a:ext cx="1029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33217" y="1438988"/>
            <a:ext cx="31389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datetime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requests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o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latin typeface="JetBrains Mono"/>
            </a:endParaRPr>
          </a:p>
          <a:p>
            <a:pPr marL="0" indent="0" algn="l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Framework: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 Flask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Templates – 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Static - </a:t>
            </a:r>
            <a:r>
              <a:rPr lang="en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css</a:t>
            </a:r>
            <a:b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</a:b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JetBrains Mono"/>
            </a:endParaRPr>
          </a:p>
        </p:txBody>
      </p:sp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151808" y="526955"/>
            <a:ext cx="4970317" cy="669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LIBRARIES ARE:</a:t>
            </a:r>
            <a:endParaRPr dirty="0"/>
          </a:p>
        </p:txBody>
      </p:sp>
      <p:sp>
        <p:nvSpPr>
          <p:cNvPr id="444" name="Google Shape;444;p35"/>
          <p:cNvSpPr/>
          <p:nvPr/>
        </p:nvSpPr>
        <p:spPr>
          <a:xfrm flipH="1">
            <a:off x="-945241" y="2210376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75" y="4244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>
            <a:spLocks noGrp="1"/>
          </p:cNvSpPr>
          <p:nvPr>
            <p:ph type="ctrTitle"/>
          </p:nvPr>
        </p:nvSpPr>
        <p:spPr>
          <a:xfrm>
            <a:off x="295548" y="222596"/>
            <a:ext cx="6089627" cy="1042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EXPLANATION OF CODE</a:t>
            </a:r>
            <a:r>
              <a:rPr lang="en" sz="3200" dirty="0">
                <a:solidFill>
                  <a:srgbClr val="FFCE00"/>
                </a:solidFill>
              </a:rPr>
              <a:t>:</a:t>
            </a:r>
            <a:endParaRPr sz="3200" dirty="0">
              <a:solidFill>
                <a:srgbClr val="FFCE00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C97E52E-C195-81DC-4EC1-C101BEEBF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3" y="945311"/>
            <a:ext cx="3882300" cy="79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this project we are </a:t>
            </a:r>
            <a:r>
              <a:rPr lang="en-IN" dirty="0" err="1"/>
              <a:t>goin</a:t>
            </a:r>
            <a:r>
              <a:rPr lang="en-IN" dirty="0"/>
              <a:t> to see about the weather to calculate in 5 days with various cities. Using flask in python and </a:t>
            </a:r>
            <a:r>
              <a:rPr lang="en-IN" dirty="0" err="1"/>
              <a:t>openweather</a:t>
            </a:r>
            <a:r>
              <a:rPr lang="en-IN" dirty="0"/>
              <a:t> API is a free accessing weather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With the help of API key to give weather according to the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Display date and time using datetime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95000"/>
                  </a:schemeClr>
                </a:solidFill>
                <a:effectLst/>
                <a:latin typeface="Söhne"/>
              </a:rPr>
              <a:t>Data retrieved from the API is processed and formatted to display on the web page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grpSp>
        <p:nvGrpSpPr>
          <p:cNvPr id="456" name="Google Shape;456;p36"/>
          <p:cNvGrpSpPr/>
          <p:nvPr/>
        </p:nvGrpSpPr>
        <p:grpSpPr>
          <a:xfrm>
            <a:off x="4811290" y="1083065"/>
            <a:ext cx="910053" cy="708496"/>
            <a:chOff x="4975775" y="880182"/>
            <a:chExt cx="1110769" cy="864758"/>
          </a:xfrm>
        </p:grpSpPr>
        <p:sp>
          <p:nvSpPr>
            <p:cNvPr id="457" name="Google Shape;457;p36"/>
            <p:cNvSpPr/>
            <p:nvPr/>
          </p:nvSpPr>
          <p:spPr>
            <a:xfrm>
              <a:off x="5622331" y="880182"/>
              <a:ext cx="464213" cy="458925"/>
            </a:xfrm>
            <a:custGeom>
              <a:avLst/>
              <a:gdLst/>
              <a:ahLst/>
              <a:cxnLst/>
              <a:rect l="l" t="t" r="r" b="b"/>
              <a:pathLst>
                <a:path w="10973" h="10848" extrusionOk="0">
                  <a:moveTo>
                    <a:pt x="3919" y="1"/>
                  </a:moveTo>
                  <a:cubicBezTo>
                    <a:pt x="3527" y="1"/>
                    <a:pt x="3261" y="267"/>
                    <a:pt x="3261" y="596"/>
                  </a:cubicBezTo>
                  <a:lnTo>
                    <a:pt x="3261" y="2556"/>
                  </a:lnTo>
                  <a:cubicBezTo>
                    <a:pt x="2931" y="2618"/>
                    <a:pt x="2540" y="2681"/>
                    <a:pt x="2210" y="2806"/>
                  </a:cubicBezTo>
                  <a:lnTo>
                    <a:pt x="1239" y="1176"/>
                  </a:lnTo>
                  <a:cubicBezTo>
                    <a:pt x="1153" y="952"/>
                    <a:pt x="943" y="822"/>
                    <a:pt x="714" y="822"/>
                  </a:cubicBezTo>
                  <a:cubicBezTo>
                    <a:pt x="608" y="822"/>
                    <a:pt x="497" y="850"/>
                    <a:pt x="392" y="910"/>
                  </a:cubicBezTo>
                  <a:cubicBezTo>
                    <a:pt x="63" y="1114"/>
                    <a:pt x="0" y="1505"/>
                    <a:pt x="126" y="1772"/>
                  </a:cubicBezTo>
                  <a:lnTo>
                    <a:pt x="1113" y="3465"/>
                  </a:lnTo>
                  <a:lnTo>
                    <a:pt x="847" y="3731"/>
                  </a:lnTo>
                  <a:cubicBezTo>
                    <a:pt x="2351" y="4969"/>
                    <a:pt x="3323" y="6866"/>
                    <a:pt x="3386" y="8951"/>
                  </a:cubicBezTo>
                  <a:cubicBezTo>
                    <a:pt x="4765" y="9076"/>
                    <a:pt x="5941" y="9609"/>
                    <a:pt x="6913" y="10393"/>
                  </a:cubicBezTo>
                  <a:cubicBezTo>
                    <a:pt x="7116" y="10189"/>
                    <a:pt x="7304" y="10001"/>
                    <a:pt x="7446" y="9797"/>
                  </a:cubicBezTo>
                  <a:lnTo>
                    <a:pt x="9138" y="10785"/>
                  </a:lnTo>
                  <a:cubicBezTo>
                    <a:pt x="9201" y="10847"/>
                    <a:pt x="9342" y="10847"/>
                    <a:pt x="9468" y="10847"/>
                  </a:cubicBezTo>
                  <a:cubicBezTo>
                    <a:pt x="9656" y="10847"/>
                    <a:pt x="9859" y="10706"/>
                    <a:pt x="9985" y="10518"/>
                  </a:cubicBezTo>
                  <a:cubicBezTo>
                    <a:pt x="10189" y="10252"/>
                    <a:pt x="10048" y="9860"/>
                    <a:pt x="9797" y="9672"/>
                  </a:cubicBezTo>
                  <a:lnTo>
                    <a:pt x="8088" y="8684"/>
                  </a:lnTo>
                  <a:cubicBezTo>
                    <a:pt x="8229" y="8355"/>
                    <a:pt x="8355" y="8042"/>
                    <a:pt x="8355" y="7650"/>
                  </a:cubicBezTo>
                  <a:lnTo>
                    <a:pt x="10314" y="7650"/>
                  </a:lnTo>
                  <a:cubicBezTo>
                    <a:pt x="10643" y="7650"/>
                    <a:pt x="10972" y="7383"/>
                    <a:pt x="10972" y="6991"/>
                  </a:cubicBezTo>
                  <a:cubicBezTo>
                    <a:pt x="10972" y="6662"/>
                    <a:pt x="10643" y="6396"/>
                    <a:pt x="10314" y="6396"/>
                  </a:cubicBezTo>
                  <a:lnTo>
                    <a:pt x="8355" y="6396"/>
                  </a:lnTo>
                  <a:cubicBezTo>
                    <a:pt x="8355" y="6004"/>
                    <a:pt x="8229" y="5690"/>
                    <a:pt x="8088" y="5361"/>
                  </a:cubicBezTo>
                  <a:lnTo>
                    <a:pt x="9797" y="4374"/>
                  </a:lnTo>
                  <a:cubicBezTo>
                    <a:pt x="10048" y="4186"/>
                    <a:pt x="10189" y="3794"/>
                    <a:pt x="9985" y="3527"/>
                  </a:cubicBezTo>
                  <a:cubicBezTo>
                    <a:pt x="9856" y="3303"/>
                    <a:pt x="9633" y="3173"/>
                    <a:pt x="9420" y="3173"/>
                  </a:cubicBezTo>
                  <a:cubicBezTo>
                    <a:pt x="9320" y="3173"/>
                    <a:pt x="9223" y="3201"/>
                    <a:pt x="9138" y="3261"/>
                  </a:cubicBezTo>
                  <a:lnTo>
                    <a:pt x="7446" y="4248"/>
                  </a:lnTo>
                  <a:cubicBezTo>
                    <a:pt x="7242" y="3919"/>
                    <a:pt x="6991" y="3653"/>
                    <a:pt x="6725" y="3465"/>
                  </a:cubicBezTo>
                  <a:lnTo>
                    <a:pt x="7634" y="1772"/>
                  </a:lnTo>
                  <a:cubicBezTo>
                    <a:pt x="7837" y="1505"/>
                    <a:pt x="7696" y="1114"/>
                    <a:pt x="7446" y="910"/>
                  </a:cubicBezTo>
                  <a:cubicBezTo>
                    <a:pt x="7341" y="850"/>
                    <a:pt x="7230" y="822"/>
                    <a:pt x="7121" y="822"/>
                  </a:cubicBezTo>
                  <a:cubicBezTo>
                    <a:pt x="6886" y="822"/>
                    <a:pt x="6660" y="952"/>
                    <a:pt x="6521" y="1176"/>
                  </a:cubicBezTo>
                  <a:lnTo>
                    <a:pt x="5612" y="2806"/>
                  </a:lnTo>
                  <a:cubicBezTo>
                    <a:pt x="5283" y="2681"/>
                    <a:pt x="4891" y="2618"/>
                    <a:pt x="4561" y="2556"/>
                  </a:cubicBezTo>
                  <a:lnTo>
                    <a:pt x="4561" y="596"/>
                  </a:lnTo>
                  <a:cubicBezTo>
                    <a:pt x="4561" y="267"/>
                    <a:pt x="4248" y="1"/>
                    <a:pt x="3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4975775" y="1015475"/>
              <a:ext cx="986087" cy="729465"/>
            </a:xfrm>
            <a:custGeom>
              <a:avLst/>
              <a:gdLst/>
              <a:ahLst/>
              <a:cxnLst/>
              <a:rect l="l" t="t" r="r" b="b"/>
              <a:pathLst>
                <a:path w="23309" h="17243" extrusionOk="0">
                  <a:moveTo>
                    <a:pt x="11427" y="0"/>
                  </a:moveTo>
                  <a:cubicBezTo>
                    <a:pt x="8230" y="0"/>
                    <a:pt x="5550" y="2618"/>
                    <a:pt x="5424" y="5815"/>
                  </a:cubicBezTo>
                  <a:cubicBezTo>
                    <a:pt x="2415" y="5941"/>
                    <a:pt x="1" y="8433"/>
                    <a:pt x="1" y="11505"/>
                  </a:cubicBezTo>
                  <a:cubicBezTo>
                    <a:pt x="1" y="14703"/>
                    <a:pt x="2540" y="17242"/>
                    <a:pt x="5738" y="17242"/>
                  </a:cubicBezTo>
                  <a:lnTo>
                    <a:pt x="18152" y="17242"/>
                  </a:lnTo>
                  <a:cubicBezTo>
                    <a:pt x="20957" y="17242"/>
                    <a:pt x="23309" y="14954"/>
                    <a:pt x="23309" y="12085"/>
                  </a:cubicBezTo>
                  <a:cubicBezTo>
                    <a:pt x="23309" y="9279"/>
                    <a:pt x="20957" y="6928"/>
                    <a:pt x="18152" y="6928"/>
                  </a:cubicBezTo>
                  <a:cubicBezTo>
                    <a:pt x="17885" y="6928"/>
                    <a:pt x="17634" y="6991"/>
                    <a:pt x="17368" y="6991"/>
                  </a:cubicBezTo>
                  <a:cubicBezTo>
                    <a:pt x="17431" y="6725"/>
                    <a:pt x="17493" y="6411"/>
                    <a:pt x="17493" y="6082"/>
                  </a:cubicBezTo>
                  <a:cubicBezTo>
                    <a:pt x="17493" y="2743"/>
                    <a:pt x="14750" y="0"/>
                    <a:pt x="1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7276294" y="1111786"/>
            <a:ext cx="910029" cy="651056"/>
            <a:chOff x="1726275" y="850450"/>
            <a:chExt cx="666200" cy="476650"/>
          </a:xfrm>
        </p:grpSpPr>
        <p:sp>
          <p:nvSpPr>
            <p:cNvPr id="460" name="Google Shape;460;p36"/>
            <p:cNvSpPr/>
            <p:nvPr/>
          </p:nvSpPr>
          <p:spPr>
            <a:xfrm>
              <a:off x="2127925" y="850450"/>
              <a:ext cx="264550" cy="262700"/>
            </a:xfrm>
            <a:custGeom>
              <a:avLst/>
              <a:gdLst/>
              <a:ahLst/>
              <a:cxnLst/>
              <a:rect l="l" t="t" r="r" b="b"/>
              <a:pathLst>
                <a:path w="10582" h="10508" extrusionOk="0">
                  <a:moveTo>
                    <a:pt x="5895" y="1"/>
                  </a:moveTo>
                  <a:cubicBezTo>
                    <a:pt x="4830" y="1"/>
                    <a:pt x="3799" y="553"/>
                    <a:pt x="3199" y="1495"/>
                  </a:cubicBezTo>
                  <a:cubicBezTo>
                    <a:pt x="2760" y="1279"/>
                    <a:pt x="2289" y="1175"/>
                    <a:pt x="1823" y="1175"/>
                  </a:cubicBezTo>
                  <a:cubicBezTo>
                    <a:pt x="1172" y="1175"/>
                    <a:pt x="531" y="1378"/>
                    <a:pt x="1" y="1761"/>
                  </a:cubicBezTo>
                  <a:cubicBezTo>
                    <a:pt x="1757" y="3062"/>
                    <a:pt x="2869" y="5022"/>
                    <a:pt x="2995" y="7310"/>
                  </a:cubicBezTo>
                  <a:cubicBezTo>
                    <a:pt x="5095" y="7514"/>
                    <a:pt x="6913" y="8752"/>
                    <a:pt x="7964" y="10508"/>
                  </a:cubicBezTo>
                  <a:cubicBezTo>
                    <a:pt x="8747" y="10320"/>
                    <a:pt x="9406" y="9865"/>
                    <a:pt x="9797" y="9207"/>
                  </a:cubicBezTo>
                  <a:cubicBezTo>
                    <a:pt x="10581" y="7906"/>
                    <a:pt x="10127" y="6197"/>
                    <a:pt x="8810" y="5414"/>
                  </a:cubicBezTo>
                  <a:cubicBezTo>
                    <a:pt x="8685" y="5351"/>
                    <a:pt x="8559" y="5288"/>
                    <a:pt x="8418" y="5288"/>
                  </a:cubicBezTo>
                  <a:cubicBezTo>
                    <a:pt x="8559" y="5163"/>
                    <a:pt x="8622" y="4959"/>
                    <a:pt x="8685" y="4834"/>
                  </a:cubicBezTo>
                  <a:cubicBezTo>
                    <a:pt x="9594" y="3329"/>
                    <a:pt x="9076" y="1307"/>
                    <a:pt x="7509" y="461"/>
                  </a:cubicBezTo>
                  <a:cubicBezTo>
                    <a:pt x="6998" y="147"/>
                    <a:pt x="6442" y="1"/>
                    <a:pt x="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26275" y="887825"/>
              <a:ext cx="592525" cy="439275"/>
            </a:xfrm>
            <a:custGeom>
              <a:avLst/>
              <a:gdLst/>
              <a:ahLst/>
              <a:cxnLst/>
              <a:rect l="l" t="t" r="r" b="b"/>
              <a:pathLst>
                <a:path w="23701" h="17571" extrusionOk="0">
                  <a:moveTo>
                    <a:pt x="11694" y="0"/>
                  </a:moveTo>
                  <a:cubicBezTo>
                    <a:pt x="8355" y="0"/>
                    <a:pt x="5675" y="2618"/>
                    <a:pt x="5550" y="5878"/>
                  </a:cubicBezTo>
                  <a:cubicBezTo>
                    <a:pt x="2415" y="6082"/>
                    <a:pt x="1" y="8621"/>
                    <a:pt x="1" y="11693"/>
                  </a:cubicBezTo>
                  <a:cubicBezTo>
                    <a:pt x="1" y="14969"/>
                    <a:pt x="2603" y="17571"/>
                    <a:pt x="5816" y="17571"/>
                  </a:cubicBezTo>
                  <a:lnTo>
                    <a:pt x="18481" y="17571"/>
                  </a:lnTo>
                  <a:cubicBezTo>
                    <a:pt x="21349" y="17571"/>
                    <a:pt x="23700" y="15220"/>
                    <a:pt x="23700" y="12289"/>
                  </a:cubicBezTo>
                  <a:cubicBezTo>
                    <a:pt x="23700" y="9405"/>
                    <a:pt x="21349" y="7053"/>
                    <a:pt x="18481" y="7053"/>
                  </a:cubicBezTo>
                  <a:cubicBezTo>
                    <a:pt x="18214" y="7053"/>
                    <a:pt x="17964" y="7053"/>
                    <a:pt x="17697" y="7132"/>
                  </a:cubicBezTo>
                  <a:cubicBezTo>
                    <a:pt x="17760" y="6803"/>
                    <a:pt x="17823" y="6474"/>
                    <a:pt x="17823" y="6144"/>
                  </a:cubicBezTo>
                  <a:cubicBezTo>
                    <a:pt x="17823" y="2743"/>
                    <a:pt x="15017" y="0"/>
                    <a:pt x="11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D9891-2623-FAE7-8B7A-C8052F1CE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1" t="26016" r="16667" b="31491"/>
          <a:stretch/>
        </p:blipFill>
        <p:spPr>
          <a:xfrm>
            <a:off x="602167" y="1077951"/>
            <a:ext cx="7679472" cy="38508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F237FF6-AEB1-85C0-815A-38725582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58514194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Didact Gothic</vt:lpstr>
      <vt:lpstr>JetBrains Mono</vt:lpstr>
      <vt:lpstr>Söhne</vt:lpstr>
      <vt:lpstr>Roboto</vt:lpstr>
      <vt:lpstr>Varela Round</vt:lpstr>
      <vt:lpstr>Arial</vt:lpstr>
      <vt:lpstr>Weather App Pitch Deck by Slidesgo</vt:lpstr>
      <vt:lpstr>  FLASK WEATHER REPORT APPLICATION WITH OPENWEATHER API PROJECT DESCRIPTION </vt:lpstr>
      <vt:lpstr>PowerPoint Presentation</vt:lpstr>
      <vt:lpstr>TABLE OF CONTENTS</vt:lpstr>
      <vt:lpstr>ABOUT API</vt:lpstr>
      <vt:lpstr>USING LIBRARIES ARE:</vt:lpstr>
      <vt:lpstr>EXPLANATION OF CODE: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WEATHER REPORT APPLICATION WITH OPENWEATHER API PROJECT DESCRIPTION</dc:title>
  <dc:creator>Harini T</dc:creator>
  <cp:lastModifiedBy>Harini T</cp:lastModifiedBy>
  <cp:revision>1</cp:revision>
  <dcterms:modified xsi:type="dcterms:W3CDTF">2024-03-14T12:42:27Z</dcterms:modified>
</cp:coreProperties>
</file>