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>
      <p:cViewPr varScale="1">
        <p:scale>
          <a:sx n="39" d="100"/>
          <a:sy n="39" d="100"/>
        </p:scale>
        <p:origin x="668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75B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75B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75B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4528" y="1817323"/>
            <a:ext cx="168268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A75B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39" y="3295725"/>
            <a:ext cx="14864715" cy="457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1364" y="11031361"/>
            <a:ext cx="797496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66.png"/><Relationship Id="rId21" Type="http://schemas.openxmlformats.org/officeDocument/2006/relationships/image" Target="../media/image49.png"/><Relationship Id="rId34" Type="http://schemas.openxmlformats.org/officeDocument/2006/relationships/image" Target="../media/image68.jp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image" Target="../media/image6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4.png"/><Relationship Id="rId15" Type="http://schemas.openxmlformats.org/officeDocument/2006/relationships/image" Target="../media/image64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66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image" Target="../media/image6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4.png"/><Relationship Id="rId15" Type="http://schemas.openxmlformats.org/officeDocument/2006/relationships/image" Target="../media/image64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8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64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31" Type="http://schemas.openxmlformats.org/officeDocument/2006/relationships/image" Target="../media/image69.jp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64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100.jp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4.png"/><Relationship Id="rId32" Type="http://schemas.openxmlformats.org/officeDocument/2006/relationships/image" Target="../media/image101.jp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34" Type="http://schemas.openxmlformats.org/officeDocument/2006/relationships/image" Target="../media/image102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hyperlink" Target="https://abcnews.go.com/Politics/supreme-court-opens-possibility-online-sales-tax/story?id=56057257" TargetMode="External"/><Relationship Id="rId2" Type="http://schemas.openxmlformats.org/officeDocument/2006/relationships/image" Target="../media/image100.jp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4.png"/><Relationship Id="rId32" Type="http://schemas.openxmlformats.org/officeDocument/2006/relationships/hyperlink" Target="http://www.wusct.wustl.edu/media/man1.pdf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64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31" Type="http://schemas.openxmlformats.org/officeDocument/2006/relationships/image" Target="../media/image10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39" y="0"/>
            <a:ext cx="20050760" cy="11309350"/>
            <a:chOff x="53339" y="0"/>
            <a:chExt cx="20050760" cy="11309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" y="0"/>
              <a:ext cx="19997420" cy="11309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97927" y="11201115"/>
              <a:ext cx="106170" cy="1066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01" y="9667808"/>
            <a:ext cx="11055985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100" spc="-95" dirty="0">
                <a:solidFill>
                  <a:srgbClr val="F4F4F4"/>
                </a:solidFill>
              </a:rPr>
              <a:t>D</a:t>
            </a:r>
            <a:r>
              <a:rPr sz="7100" spc="-90" dirty="0">
                <a:solidFill>
                  <a:srgbClr val="F4F4F4"/>
                </a:solidFill>
              </a:rPr>
              <a:t>AT</a:t>
            </a:r>
            <a:r>
              <a:rPr sz="7100" dirty="0">
                <a:solidFill>
                  <a:srgbClr val="F4F4F4"/>
                </a:solidFill>
              </a:rPr>
              <a:t>A</a:t>
            </a:r>
            <a:r>
              <a:rPr sz="7100" spc="-200" dirty="0">
                <a:solidFill>
                  <a:srgbClr val="F4F4F4"/>
                </a:solidFill>
              </a:rPr>
              <a:t> </a:t>
            </a:r>
            <a:r>
              <a:rPr sz="7100" spc="-465" dirty="0">
                <a:solidFill>
                  <a:srgbClr val="F4F4F4"/>
                </a:solidFill>
              </a:rPr>
              <a:t>MI</a:t>
            </a:r>
            <a:r>
              <a:rPr sz="7100" spc="-455" dirty="0">
                <a:solidFill>
                  <a:srgbClr val="F4F4F4"/>
                </a:solidFill>
              </a:rPr>
              <a:t>N</a:t>
            </a:r>
            <a:r>
              <a:rPr sz="7100" spc="-465" dirty="0">
                <a:solidFill>
                  <a:srgbClr val="F4F4F4"/>
                </a:solidFill>
              </a:rPr>
              <a:t>I</a:t>
            </a:r>
            <a:r>
              <a:rPr sz="7100" spc="-455" dirty="0">
                <a:solidFill>
                  <a:srgbClr val="F4F4F4"/>
                </a:solidFill>
              </a:rPr>
              <a:t>N</a:t>
            </a:r>
            <a:r>
              <a:rPr sz="7100" spc="5" dirty="0">
                <a:solidFill>
                  <a:srgbClr val="F4F4F4"/>
                </a:solidFill>
              </a:rPr>
              <a:t>G</a:t>
            </a:r>
            <a:r>
              <a:rPr sz="7100" spc="-1770" dirty="0">
                <a:solidFill>
                  <a:srgbClr val="F4F4F4"/>
                </a:solidFill>
              </a:rPr>
              <a:t> </a:t>
            </a:r>
            <a:r>
              <a:rPr sz="7100" spc="-420" dirty="0">
                <a:solidFill>
                  <a:srgbClr val="F4F4F4"/>
                </a:solidFill>
              </a:rPr>
              <a:t>(Wee</a:t>
            </a:r>
            <a:r>
              <a:rPr sz="7100" spc="-430" dirty="0">
                <a:solidFill>
                  <a:srgbClr val="F4F4F4"/>
                </a:solidFill>
              </a:rPr>
              <a:t>k</a:t>
            </a:r>
            <a:r>
              <a:rPr sz="7100" spc="-420" dirty="0">
                <a:solidFill>
                  <a:srgbClr val="F4F4F4"/>
                </a:solidFill>
              </a:rPr>
              <a:t>2</a:t>
            </a:r>
            <a:r>
              <a:rPr sz="7100" dirty="0">
                <a:solidFill>
                  <a:srgbClr val="F4F4F4"/>
                </a:solidFill>
              </a:rPr>
              <a:t>)</a:t>
            </a:r>
            <a:endParaRPr sz="7100"/>
          </a:p>
        </p:txBody>
      </p:sp>
      <p:grpSp>
        <p:nvGrpSpPr>
          <p:cNvPr id="6" name="object 6"/>
          <p:cNvGrpSpPr/>
          <p:nvPr/>
        </p:nvGrpSpPr>
        <p:grpSpPr>
          <a:xfrm>
            <a:off x="515099" y="512051"/>
            <a:ext cx="5139055" cy="1005840"/>
            <a:chOff x="515099" y="512051"/>
            <a:chExt cx="5139055" cy="1005840"/>
          </a:xfrm>
        </p:grpSpPr>
        <p:sp>
          <p:nvSpPr>
            <p:cNvPr id="7" name="object 7"/>
            <p:cNvSpPr/>
            <p:nvPr/>
          </p:nvSpPr>
          <p:spPr>
            <a:xfrm>
              <a:off x="525767" y="1078960"/>
              <a:ext cx="387350" cy="146050"/>
            </a:xfrm>
            <a:custGeom>
              <a:avLst/>
              <a:gdLst/>
              <a:ahLst/>
              <a:cxnLst/>
              <a:rect l="l" t="t" r="r" b="b"/>
              <a:pathLst>
                <a:path w="387350" h="146050">
                  <a:moveTo>
                    <a:pt x="61580" y="258"/>
                  </a:moveTo>
                  <a:lnTo>
                    <a:pt x="53274" y="258"/>
                  </a:lnTo>
                  <a:lnTo>
                    <a:pt x="41908" y="1147"/>
                  </a:lnTo>
                  <a:lnTo>
                    <a:pt x="8279" y="23244"/>
                  </a:lnTo>
                  <a:lnTo>
                    <a:pt x="-13" y="54359"/>
                  </a:lnTo>
                  <a:lnTo>
                    <a:pt x="3085" y="74170"/>
                  </a:lnTo>
                  <a:lnTo>
                    <a:pt x="27913" y="107697"/>
                  </a:lnTo>
                  <a:lnTo>
                    <a:pt x="76680" y="132208"/>
                  </a:lnTo>
                  <a:lnTo>
                    <a:pt x="144026" y="144653"/>
                  </a:lnTo>
                  <a:lnTo>
                    <a:pt x="184347" y="146177"/>
                  </a:lnTo>
                  <a:lnTo>
                    <a:pt x="236619" y="143383"/>
                  </a:lnTo>
                  <a:lnTo>
                    <a:pt x="281767" y="134621"/>
                  </a:lnTo>
                  <a:lnTo>
                    <a:pt x="319790" y="120397"/>
                  </a:lnTo>
                  <a:lnTo>
                    <a:pt x="374589" y="73789"/>
                  </a:lnTo>
                  <a:lnTo>
                    <a:pt x="386755" y="50803"/>
                  </a:lnTo>
                  <a:lnTo>
                    <a:pt x="187802" y="50803"/>
                  </a:lnTo>
                  <a:lnTo>
                    <a:pt x="177921" y="50549"/>
                  </a:lnTo>
                  <a:lnTo>
                    <a:pt x="131288" y="36325"/>
                  </a:lnTo>
                  <a:lnTo>
                    <a:pt x="100060" y="16514"/>
                  </a:lnTo>
                  <a:lnTo>
                    <a:pt x="91754" y="11561"/>
                  </a:lnTo>
                  <a:lnTo>
                    <a:pt x="84325" y="7624"/>
                  </a:lnTo>
                  <a:lnTo>
                    <a:pt x="77835" y="4830"/>
                  </a:lnTo>
                  <a:lnTo>
                    <a:pt x="69733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231" y="1014958"/>
              <a:ext cx="217908" cy="114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5099" y="675100"/>
              <a:ext cx="415925" cy="374650"/>
            </a:xfrm>
            <a:custGeom>
              <a:avLst/>
              <a:gdLst/>
              <a:ahLst/>
              <a:cxnLst/>
              <a:rect l="l" t="t" r="r" b="b"/>
              <a:pathLst>
                <a:path w="415925" h="374650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337"/>
                  </a:lnTo>
                  <a:lnTo>
                    <a:pt x="10883" y="113168"/>
                  </a:lnTo>
                  <a:lnTo>
                    <a:pt x="-13" y="191525"/>
                  </a:lnTo>
                  <a:lnTo>
                    <a:pt x="2844" y="230894"/>
                  </a:lnTo>
                  <a:lnTo>
                    <a:pt x="25665" y="297695"/>
                  </a:lnTo>
                  <a:lnTo>
                    <a:pt x="70457" y="346588"/>
                  </a:lnTo>
                  <a:lnTo>
                    <a:pt x="131301" y="371480"/>
                  </a:lnTo>
                  <a:lnTo>
                    <a:pt x="167419" y="374655"/>
                  </a:lnTo>
                  <a:lnTo>
                    <a:pt x="183662" y="374147"/>
                  </a:lnTo>
                  <a:lnTo>
                    <a:pt x="226930" y="365892"/>
                  </a:lnTo>
                  <a:lnTo>
                    <a:pt x="262044" y="347604"/>
                  </a:lnTo>
                  <a:lnTo>
                    <a:pt x="271976" y="339096"/>
                  </a:lnTo>
                  <a:lnTo>
                    <a:pt x="415571" y="339096"/>
                  </a:lnTo>
                  <a:lnTo>
                    <a:pt x="415571" y="269247"/>
                  </a:lnTo>
                  <a:lnTo>
                    <a:pt x="208464" y="269247"/>
                  </a:lnTo>
                  <a:lnTo>
                    <a:pt x="194215" y="268104"/>
                  </a:lnTo>
                  <a:lnTo>
                    <a:pt x="156231" y="238260"/>
                  </a:lnTo>
                  <a:lnTo>
                    <a:pt x="147773" y="191525"/>
                  </a:lnTo>
                  <a:lnTo>
                    <a:pt x="147722" y="189112"/>
                  </a:lnTo>
                  <a:lnTo>
                    <a:pt x="148649" y="171714"/>
                  </a:lnTo>
                  <a:lnTo>
                    <a:pt x="163254" y="131329"/>
                  </a:lnTo>
                  <a:lnTo>
                    <a:pt x="208464" y="111263"/>
                  </a:lnTo>
                  <a:lnTo>
                    <a:pt x="415571" y="111263"/>
                  </a:lnTo>
                  <a:lnTo>
                    <a:pt x="415571" y="83070"/>
                  </a:lnTo>
                  <a:lnTo>
                    <a:pt x="414580" y="63513"/>
                  </a:lnTo>
                  <a:lnTo>
                    <a:pt x="413602" y="58052"/>
                  </a:lnTo>
                  <a:lnTo>
                    <a:pt x="284066" y="58052"/>
                  </a:lnTo>
                  <a:lnTo>
                    <a:pt x="272928" y="44336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786364"/>
              <a:ext cx="207240" cy="1582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0074" y="676649"/>
              <a:ext cx="495300" cy="399415"/>
            </a:xfrm>
            <a:custGeom>
              <a:avLst/>
              <a:gdLst/>
              <a:ahLst/>
              <a:cxnLst/>
              <a:rect l="l" t="t" r="r" b="b"/>
              <a:pathLst>
                <a:path w="495300" h="399415">
                  <a:moveTo>
                    <a:pt x="129463" y="55880"/>
                  </a:moveTo>
                  <a:lnTo>
                    <a:pt x="115544" y="19431"/>
                  </a:lnTo>
                  <a:lnTo>
                    <a:pt x="81076" y="1143"/>
                  </a:lnTo>
                  <a:lnTo>
                    <a:pt x="64833" y="0"/>
                  </a:lnTo>
                  <a:lnTo>
                    <a:pt x="23444" y="13589"/>
                  </a:lnTo>
                  <a:lnTo>
                    <a:pt x="0" y="55880"/>
                  </a:lnTo>
                  <a:lnTo>
                    <a:pt x="129463" y="55880"/>
                  </a:lnTo>
                  <a:close/>
                </a:path>
                <a:path w="495300" h="399415">
                  <a:moveTo>
                    <a:pt x="494906" y="105778"/>
                  </a:moveTo>
                  <a:lnTo>
                    <a:pt x="345109" y="105778"/>
                  </a:lnTo>
                  <a:lnTo>
                    <a:pt x="345109" y="73279"/>
                  </a:lnTo>
                  <a:lnTo>
                    <a:pt x="335534" y="28702"/>
                  </a:lnTo>
                  <a:lnTo>
                    <a:pt x="292315" y="1778"/>
                  </a:lnTo>
                  <a:lnTo>
                    <a:pt x="275856" y="635"/>
                  </a:lnTo>
                  <a:lnTo>
                    <a:pt x="235407" y="11430"/>
                  </a:lnTo>
                  <a:lnTo>
                    <a:pt x="212128" y="43053"/>
                  </a:lnTo>
                  <a:lnTo>
                    <a:pt x="207645" y="319265"/>
                  </a:lnTo>
                  <a:lnTo>
                    <a:pt x="208902" y="336664"/>
                  </a:lnTo>
                  <a:lnTo>
                    <a:pt x="227774" y="377431"/>
                  </a:lnTo>
                  <a:lnTo>
                    <a:pt x="266065" y="397624"/>
                  </a:lnTo>
                  <a:lnTo>
                    <a:pt x="282397" y="398894"/>
                  </a:lnTo>
                  <a:lnTo>
                    <a:pt x="298665" y="397624"/>
                  </a:lnTo>
                  <a:lnTo>
                    <a:pt x="336842" y="377812"/>
                  </a:lnTo>
                  <a:lnTo>
                    <a:pt x="355917" y="338315"/>
                  </a:lnTo>
                  <a:lnTo>
                    <a:pt x="357187" y="321424"/>
                  </a:lnTo>
                  <a:lnTo>
                    <a:pt x="357187" y="234683"/>
                  </a:lnTo>
                  <a:lnTo>
                    <a:pt x="358178" y="216141"/>
                  </a:lnTo>
                  <a:lnTo>
                    <a:pt x="373037" y="175120"/>
                  </a:lnTo>
                  <a:lnTo>
                    <a:pt x="411734" y="150355"/>
                  </a:lnTo>
                  <a:lnTo>
                    <a:pt x="449630" y="138544"/>
                  </a:lnTo>
                  <a:lnTo>
                    <a:pt x="465124" y="131940"/>
                  </a:lnTo>
                  <a:lnTo>
                    <a:pt x="477761" y="124447"/>
                  </a:lnTo>
                  <a:lnTo>
                    <a:pt x="487413" y="116065"/>
                  </a:lnTo>
                  <a:lnTo>
                    <a:pt x="494906" y="105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523" y="675115"/>
              <a:ext cx="159987" cy="1064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6067" y="67052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45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1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504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8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257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688" y="336683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600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30"/>
                  </a:lnTo>
                  <a:lnTo>
                    <a:pt x="150585" y="258580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2"/>
                  </a:lnTo>
                  <a:lnTo>
                    <a:pt x="411055" y="185303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8"/>
                  </a:lnTo>
                  <a:lnTo>
                    <a:pt x="167221" y="110629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8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84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761980"/>
              <a:ext cx="196552" cy="713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60219" y="761968"/>
              <a:ext cx="411480" cy="321310"/>
            </a:xfrm>
            <a:custGeom>
              <a:avLst/>
              <a:gdLst/>
              <a:ahLst/>
              <a:cxnLst/>
              <a:rect l="l" t="t" r="r" b="b"/>
              <a:pathLst>
                <a:path w="411480" h="321309">
                  <a:moveTo>
                    <a:pt x="404821" y="266"/>
                  </a:moveTo>
                  <a:lnTo>
                    <a:pt x="215850" y="266"/>
                  </a:lnTo>
                  <a:lnTo>
                    <a:pt x="227025" y="774"/>
                  </a:lnTo>
                  <a:lnTo>
                    <a:pt x="236804" y="2425"/>
                  </a:lnTo>
                  <a:lnTo>
                    <a:pt x="264870" y="33031"/>
                  </a:lnTo>
                  <a:lnTo>
                    <a:pt x="259917" y="46874"/>
                  </a:lnTo>
                  <a:lnTo>
                    <a:pt x="244805" y="57923"/>
                  </a:lnTo>
                  <a:lnTo>
                    <a:pt x="219659" y="66177"/>
                  </a:lnTo>
                  <a:lnTo>
                    <a:pt x="184608" y="72019"/>
                  </a:lnTo>
                  <a:lnTo>
                    <a:pt x="161495" y="74559"/>
                  </a:lnTo>
                  <a:lnTo>
                    <a:pt x="115776" y="81417"/>
                  </a:lnTo>
                  <a:lnTo>
                    <a:pt x="55199" y="100340"/>
                  </a:lnTo>
                  <a:lnTo>
                    <a:pt x="19386" y="129168"/>
                  </a:lnTo>
                  <a:lnTo>
                    <a:pt x="2114" y="171839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421" y="303534"/>
                  </a:lnTo>
                  <a:lnTo>
                    <a:pt x="102314" y="319536"/>
                  </a:lnTo>
                  <a:lnTo>
                    <a:pt x="132032" y="321568"/>
                  </a:lnTo>
                  <a:lnTo>
                    <a:pt x="155272" y="320552"/>
                  </a:lnTo>
                  <a:lnTo>
                    <a:pt x="197054" y="312043"/>
                  </a:lnTo>
                  <a:lnTo>
                    <a:pt x="232740" y="294772"/>
                  </a:lnTo>
                  <a:lnTo>
                    <a:pt x="262711" y="269245"/>
                  </a:lnTo>
                  <a:lnTo>
                    <a:pt x="275538" y="253244"/>
                  </a:lnTo>
                  <a:lnTo>
                    <a:pt x="278713" y="267975"/>
                  </a:lnTo>
                  <a:lnTo>
                    <a:pt x="307795" y="306328"/>
                  </a:lnTo>
                  <a:lnTo>
                    <a:pt x="347926" y="314837"/>
                  </a:lnTo>
                  <a:lnTo>
                    <a:pt x="362531" y="314075"/>
                  </a:lnTo>
                  <a:lnTo>
                    <a:pt x="402027" y="294518"/>
                  </a:lnTo>
                  <a:lnTo>
                    <a:pt x="411171" y="264165"/>
                  </a:lnTo>
                  <a:lnTo>
                    <a:pt x="410917" y="253244"/>
                  </a:lnTo>
                  <a:lnTo>
                    <a:pt x="409774" y="229241"/>
                  </a:lnTo>
                  <a:lnTo>
                    <a:pt x="191847" y="229241"/>
                  </a:lnTo>
                  <a:lnTo>
                    <a:pt x="181941" y="228606"/>
                  </a:lnTo>
                  <a:lnTo>
                    <a:pt x="148922" y="200921"/>
                  </a:lnTo>
                  <a:lnTo>
                    <a:pt x="148160" y="192666"/>
                  </a:lnTo>
                  <a:lnTo>
                    <a:pt x="148922" y="184792"/>
                  </a:lnTo>
                  <a:lnTo>
                    <a:pt x="185878" y="156345"/>
                  </a:lnTo>
                  <a:lnTo>
                    <a:pt x="220040" y="149741"/>
                  </a:lnTo>
                  <a:lnTo>
                    <a:pt x="257251" y="138439"/>
                  </a:lnTo>
                  <a:lnTo>
                    <a:pt x="263473" y="135645"/>
                  </a:lnTo>
                  <a:lnTo>
                    <a:pt x="409774" y="135645"/>
                  </a:lnTo>
                  <a:lnTo>
                    <a:pt x="409647" y="46747"/>
                  </a:lnTo>
                  <a:lnTo>
                    <a:pt x="409012" y="28586"/>
                  </a:lnTo>
                  <a:lnTo>
                    <a:pt x="407107" y="10553"/>
                  </a:lnTo>
                  <a:lnTo>
                    <a:pt x="404821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2244" y="897613"/>
              <a:ext cx="217877" cy="92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2173" y="670553"/>
              <a:ext cx="728345" cy="405130"/>
            </a:xfrm>
            <a:custGeom>
              <a:avLst/>
              <a:gdLst/>
              <a:ahLst/>
              <a:cxnLst/>
              <a:rect l="l" t="t" r="r" b="b"/>
              <a:pathLst>
                <a:path w="728344" h="405130">
                  <a:moveTo>
                    <a:pt x="372732" y="91935"/>
                  </a:moveTo>
                  <a:lnTo>
                    <a:pt x="352412" y="52197"/>
                  </a:lnTo>
                  <a:lnTo>
                    <a:pt x="317995" y="25273"/>
                  </a:lnTo>
                  <a:lnTo>
                    <a:pt x="269862" y="8509"/>
                  </a:lnTo>
                  <a:lnTo>
                    <a:pt x="229730" y="2159"/>
                  </a:lnTo>
                  <a:lnTo>
                    <a:pt x="184658" y="0"/>
                  </a:lnTo>
                  <a:lnTo>
                    <a:pt x="145542" y="1778"/>
                  </a:lnTo>
                  <a:lnTo>
                    <a:pt x="79121" y="15875"/>
                  </a:lnTo>
                  <a:lnTo>
                    <a:pt x="28956" y="43180"/>
                  </a:lnTo>
                  <a:lnTo>
                    <a:pt x="3175" y="78486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289" y="142862"/>
                  </a:lnTo>
                  <a:lnTo>
                    <a:pt x="42164" y="146418"/>
                  </a:lnTo>
                  <a:lnTo>
                    <a:pt x="58293" y="144640"/>
                  </a:lnTo>
                  <a:lnTo>
                    <a:pt x="74930" y="139306"/>
                  </a:lnTo>
                  <a:lnTo>
                    <a:pt x="91694" y="130416"/>
                  </a:lnTo>
                  <a:lnTo>
                    <a:pt x="109220" y="117716"/>
                  </a:lnTo>
                  <a:lnTo>
                    <a:pt x="120650" y="108572"/>
                  </a:lnTo>
                  <a:lnTo>
                    <a:pt x="157607" y="93967"/>
                  </a:lnTo>
                  <a:lnTo>
                    <a:pt x="184023" y="91935"/>
                  </a:lnTo>
                  <a:lnTo>
                    <a:pt x="372732" y="91935"/>
                  </a:lnTo>
                  <a:close/>
                </a:path>
                <a:path w="728344" h="405130">
                  <a:moveTo>
                    <a:pt x="727938" y="57531"/>
                  </a:moveTo>
                  <a:lnTo>
                    <a:pt x="727176" y="47879"/>
                  </a:lnTo>
                  <a:lnTo>
                    <a:pt x="700265" y="17272"/>
                  </a:lnTo>
                  <a:lnTo>
                    <a:pt x="680072" y="14478"/>
                  </a:lnTo>
                  <a:lnTo>
                    <a:pt x="456933" y="14478"/>
                  </a:lnTo>
                  <a:lnTo>
                    <a:pt x="446392" y="15240"/>
                  </a:lnTo>
                  <a:lnTo>
                    <a:pt x="412864" y="39370"/>
                  </a:lnTo>
                  <a:lnTo>
                    <a:pt x="409816" y="57531"/>
                  </a:lnTo>
                  <a:lnTo>
                    <a:pt x="410578" y="67437"/>
                  </a:lnTo>
                  <a:lnTo>
                    <a:pt x="436486" y="99301"/>
                  </a:lnTo>
                  <a:lnTo>
                    <a:pt x="455536" y="102222"/>
                  </a:lnTo>
                  <a:lnTo>
                    <a:pt x="484492" y="102222"/>
                  </a:lnTo>
                  <a:lnTo>
                    <a:pt x="484619" y="296532"/>
                  </a:lnTo>
                  <a:lnTo>
                    <a:pt x="491604" y="346570"/>
                  </a:lnTo>
                  <a:lnTo>
                    <a:pt x="512940" y="380225"/>
                  </a:lnTo>
                  <a:lnTo>
                    <a:pt x="551802" y="398767"/>
                  </a:lnTo>
                  <a:lnTo>
                    <a:pt x="611746" y="404863"/>
                  </a:lnTo>
                  <a:lnTo>
                    <a:pt x="639813" y="403847"/>
                  </a:lnTo>
                  <a:lnTo>
                    <a:pt x="684263" y="395719"/>
                  </a:lnTo>
                  <a:lnTo>
                    <a:pt x="720953" y="367652"/>
                  </a:lnTo>
                  <a:lnTo>
                    <a:pt x="727938" y="337045"/>
                  </a:lnTo>
                  <a:lnTo>
                    <a:pt x="727303" y="325361"/>
                  </a:lnTo>
                  <a:lnTo>
                    <a:pt x="702551" y="293357"/>
                  </a:lnTo>
                  <a:lnTo>
                    <a:pt x="669277" y="290690"/>
                  </a:lnTo>
                  <a:lnTo>
                    <a:pt x="660387" y="290182"/>
                  </a:lnTo>
                  <a:lnTo>
                    <a:pt x="632447" y="256146"/>
                  </a:lnTo>
                  <a:lnTo>
                    <a:pt x="632447" y="102222"/>
                  </a:lnTo>
                  <a:lnTo>
                    <a:pt x="681342" y="102222"/>
                  </a:lnTo>
                  <a:lnTo>
                    <a:pt x="720953" y="83947"/>
                  </a:lnTo>
                  <a:lnTo>
                    <a:pt x="727938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855" y="548626"/>
              <a:ext cx="147766" cy="1353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87675" y="54101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622" y="77470"/>
                  </a:moveTo>
                  <a:lnTo>
                    <a:pt x="139192" y="32258"/>
                  </a:lnTo>
                  <a:lnTo>
                    <a:pt x="106680" y="5207"/>
                  </a:lnTo>
                  <a:lnTo>
                    <a:pt x="75565" y="0"/>
                  </a:lnTo>
                  <a:lnTo>
                    <a:pt x="31496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5028"/>
                  </a:lnTo>
                  <a:lnTo>
                    <a:pt x="11303" y="501764"/>
                  </a:lnTo>
                  <a:lnTo>
                    <a:pt x="44069" y="529323"/>
                  </a:lnTo>
                  <a:lnTo>
                    <a:pt x="75565" y="534530"/>
                  </a:lnTo>
                  <a:lnTo>
                    <a:pt x="91821" y="533260"/>
                  </a:lnTo>
                  <a:lnTo>
                    <a:pt x="130175" y="513448"/>
                  </a:lnTo>
                  <a:lnTo>
                    <a:pt x="149352" y="473951"/>
                  </a:lnTo>
                  <a:lnTo>
                    <a:pt x="150622" y="457060"/>
                  </a:lnTo>
                  <a:lnTo>
                    <a:pt x="150622" y="77470"/>
                  </a:lnTo>
                  <a:close/>
                </a:path>
                <a:path w="622935" h="542290">
                  <a:moveTo>
                    <a:pt x="622795" y="314439"/>
                  </a:moveTo>
                  <a:lnTo>
                    <a:pt x="622033" y="298056"/>
                  </a:lnTo>
                  <a:lnTo>
                    <a:pt x="621144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40017"/>
                  </a:lnTo>
                  <a:lnTo>
                    <a:pt x="425323" y="220967"/>
                  </a:lnTo>
                  <a:lnTo>
                    <a:pt x="594855" y="220967"/>
                  </a:lnTo>
                  <a:lnTo>
                    <a:pt x="593204" y="218173"/>
                  </a:lnTo>
                  <a:lnTo>
                    <a:pt x="557263" y="176911"/>
                  </a:lnTo>
                  <a:lnTo>
                    <a:pt x="524116" y="153797"/>
                  </a:lnTo>
                  <a:lnTo>
                    <a:pt x="487413" y="138303"/>
                  </a:lnTo>
                  <a:lnTo>
                    <a:pt x="447535" y="130429"/>
                  </a:lnTo>
                  <a:lnTo>
                    <a:pt x="426720" y="129413"/>
                  </a:lnTo>
                  <a:lnTo>
                    <a:pt x="379603" y="132969"/>
                  </a:lnTo>
                  <a:lnTo>
                    <a:pt x="337693" y="143764"/>
                  </a:lnTo>
                  <a:lnTo>
                    <a:pt x="300990" y="161290"/>
                  </a:lnTo>
                  <a:lnTo>
                    <a:pt x="269494" y="185801"/>
                  </a:lnTo>
                  <a:lnTo>
                    <a:pt x="244221" y="216395"/>
                  </a:lnTo>
                  <a:lnTo>
                    <a:pt x="226187" y="252209"/>
                  </a:lnTo>
                  <a:lnTo>
                    <a:pt x="215265" y="292849"/>
                  </a:lnTo>
                  <a:lnTo>
                    <a:pt x="211709" y="338823"/>
                  </a:lnTo>
                  <a:lnTo>
                    <a:pt x="215265" y="383146"/>
                  </a:lnTo>
                  <a:lnTo>
                    <a:pt x="225806" y="422643"/>
                  </a:lnTo>
                  <a:lnTo>
                    <a:pt x="243459" y="457568"/>
                  </a:lnTo>
                  <a:lnTo>
                    <a:pt x="268224" y="487413"/>
                  </a:lnTo>
                  <a:lnTo>
                    <a:pt x="298958" y="511416"/>
                  </a:lnTo>
                  <a:lnTo>
                    <a:pt x="334899" y="528561"/>
                  </a:lnTo>
                  <a:lnTo>
                    <a:pt x="375539" y="538848"/>
                  </a:lnTo>
                  <a:lnTo>
                    <a:pt x="421132" y="542277"/>
                  </a:lnTo>
                  <a:lnTo>
                    <a:pt x="459092" y="540499"/>
                  </a:lnTo>
                  <a:lnTo>
                    <a:pt x="524497" y="526783"/>
                  </a:lnTo>
                  <a:lnTo>
                    <a:pt x="574027" y="500240"/>
                  </a:lnTo>
                  <a:lnTo>
                    <a:pt x="599427" y="465823"/>
                  </a:lnTo>
                  <a:lnTo>
                    <a:pt x="602475" y="446646"/>
                  </a:lnTo>
                  <a:lnTo>
                    <a:pt x="582282" y="409181"/>
                  </a:lnTo>
                  <a:lnTo>
                    <a:pt x="565264" y="402958"/>
                  </a:lnTo>
                  <a:lnTo>
                    <a:pt x="555485" y="402196"/>
                  </a:lnTo>
                  <a:lnTo>
                    <a:pt x="505447" y="421754"/>
                  </a:lnTo>
                  <a:lnTo>
                    <a:pt x="494906" y="428739"/>
                  </a:lnTo>
                  <a:lnTo>
                    <a:pt x="456806" y="444614"/>
                  </a:lnTo>
                  <a:lnTo>
                    <a:pt x="436613" y="446646"/>
                  </a:lnTo>
                  <a:lnTo>
                    <a:pt x="419100" y="445503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152" y="369303"/>
                  </a:lnTo>
                  <a:lnTo>
                    <a:pt x="574027" y="368541"/>
                  </a:lnTo>
                  <a:lnTo>
                    <a:pt x="614159" y="348856"/>
                  </a:lnTo>
                  <a:lnTo>
                    <a:pt x="622795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2947" y="761980"/>
              <a:ext cx="196514" cy="713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2088" y="76196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7877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4"/>
                  </a:lnTo>
                  <a:lnTo>
                    <a:pt x="245783" y="57923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62219" y="74559"/>
                  </a:lnTo>
                  <a:lnTo>
                    <a:pt x="116246" y="81417"/>
                  </a:lnTo>
                  <a:lnTo>
                    <a:pt x="55415" y="100340"/>
                  </a:lnTo>
                  <a:lnTo>
                    <a:pt x="19475" y="129168"/>
                  </a:lnTo>
                  <a:lnTo>
                    <a:pt x="2076" y="171839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2"/>
                  </a:lnTo>
                  <a:lnTo>
                    <a:pt x="263690" y="269245"/>
                  </a:lnTo>
                  <a:lnTo>
                    <a:pt x="276643" y="253244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8"/>
                  </a:lnTo>
                  <a:lnTo>
                    <a:pt x="412784" y="264165"/>
                  </a:lnTo>
                  <a:lnTo>
                    <a:pt x="412530" y="253244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55234" y="214637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11240" y="151773"/>
                  </a:lnTo>
                  <a:lnTo>
                    <a:pt x="221019" y="149741"/>
                  </a:lnTo>
                  <a:lnTo>
                    <a:pt x="258229" y="138439"/>
                  </a:lnTo>
                  <a:lnTo>
                    <a:pt x="264579" y="135645"/>
                  </a:lnTo>
                  <a:lnTo>
                    <a:pt x="411387" y="135645"/>
                  </a:lnTo>
                  <a:lnTo>
                    <a:pt x="411260" y="46747"/>
                  </a:lnTo>
                  <a:lnTo>
                    <a:pt x="410625" y="28586"/>
                  </a:lnTo>
                  <a:lnTo>
                    <a:pt x="408720" y="10553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240" y="897613"/>
              <a:ext cx="219363" cy="927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84131" y="67055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383" y="91935"/>
                  </a:moveTo>
                  <a:lnTo>
                    <a:pt x="353936" y="52197"/>
                  </a:lnTo>
                  <a:lnTo>
                    <a:pt x="319392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083" y="43180"/>
                  </a:lnTo>
                  <a:lnTo>
                    <a:pt x="3302" y="78613"/>
                  </a:lnTo>
                  <a:lnTo>
                    <a:pt x="0" y="99047"/>
                  </a:lnTo>
                  <a:lnTo>
                    <a:pt x="889" y="108318"/>
                  </a:lnTo>
                  <a:lnTo>
                    <a:pt x="26543" y="142862"/>
                  </a:lnTo>
                  <a:lnTo>
                    <a:pt x="42418" y="146418"/>
                  </a:lnTo>
                  <a:lnTo>
                    <a:pt x="58674" y="144640"/>
                  </a:lnTo>
                  <a:lnTo>
                    <a:pt x="75311" y="139306"/>
                  </a:lnTo>
                  <a:lnTo>
                    <a:pt x="92456" y="130543"/>
                  </a:lnTo>
                  <a:lnTo>
                    <a:pt x="109982" y="117843"/>
                  </a:lnTo>
                  <a:lnTo>
                    <a:pt x="116586" y="112382"/>
                  </a:lnTo>
                  <a:lnTo>
                    <a:pt x="121539" y="108572"/>
                  </a:lnTo>
                  <a:lnTo>
                    <a:pt x="158623" y="93967"/>
                  </a:lnTo>
                  <a:lnTo>
                    <a:pt x="185039" y="91935"/>
                  </a:lnTo>
                  <a:lnTo>
                    <a:pt x="374383" y="91935"/>
                  </a:lnTo>
                  <a:close/>
                </a:path>
                <a:path w="749935" h="405130">
                  <a:moveTo>
                    <a:pt x="749401" y="112128"/>
                  </a:moveTo>
                  <a:lnTo>
                    <a:pt x="600316" y="112128"/>
                  </a:lnTo>
                  <a:lnTo>
                    <a:pt x="600316" y="79629"/>
                  </a:lnTo>
                  <a:lnTo>
                    <a:pt x="590664" y="35306"/>
                  </a:lnTo>
                  <a:lnTo>
                    <a:pt x="547611" y="8509"/>
                  </a:lnTo>
                  <a:lnTo>
                    <a:pt x="531228" y="7493"/>
                  </a:lnTo>
                  <a:lnTo>
                    <a:pt x="490969" y="18161"/>
                  </a:lnTo>
                  <a:lnTo>
                    <a:pt x="467728" y="49657"/>
                  </a:lnTo>
                  <a:lnTo>
                    <a:pt x="463283" y="325488"/>
                  </a:lnTo>
                  <a:lnTo>
                    <a:pt x="464553" y="342887"/>
                  </a:lnTo>
                  <a:lnTo>
                    <a:pt x="483349" y="383527"/>
                  </a:lnTo>
                  <a:lnTo>
                    <a:pt x="521449" y="403593"/>
                  </a:lnTo>
                  <a:lnTo>
                    <a:pt x="537832" y="404990"/>
                  </a:lnTo>
                  <a:lnTo>
                    <a:pt x="553961" y="403593"/>
                  </a:lnTo>
                  <a:lnTo>
                    <a:pt x="592061" y="383908"/>
                  </a:lnTo>
                  <a:lnTo>
                    <a:pt x="610984" y="344411"/>
                  </a:lnTo>
                  <a:lnTo>
                    <a:pt x="612254" y="327647"/>
                  </a:lnTo>
                  <a:lnTo>
                    <a:pt x="612254" y="241033"/>
                  </a:lnTo>
                  <a:lnTo>
                    <a:pt x="613270" y="222491"/>
                  </a:lnTo>
                  <a:lnTo>
                    <a:pt x="628002" y="181724"/>
                  </a:lnTo>
                  <a:lnTo>
                    <a:pt x="666610" y="156832"/>
                  </a:lnTo>
                  <a:lnTo>
                    <a:pt x="704329" y="145021"/>
                  </a:lnTo>
                  <a:lnTo>
                    <a:pt x="719823" y="138417"/>
                  </a:lnTo>
                  <a:lnTo>
                    <a:pt x="732396" y="130924"/>
                  </a:lnTo>
                  <a:lnTo>
                    <a:pt x="742035" y="122288"/>
                  </a:lnTo>
                  <a:lnTo>
                    <a:pt x="749274" y="112636"/>
                  </a:lnTo>
                  <a:lnTo>
                    <a:pt x="749401" y="112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4676" y="675115"/>
              <a:ext cx="158393" cy="1064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65905" y="678148"/>
              <a:ext cx="403860" cy="397510"/>
            </a:xfrm>
            <a:custGeom>
              <a:avLst/>
              <a:gdLst/>
              <a:ahLst/>
              <a:cxnLst/>
              <a:rect l="l" t="t" r="r" b="b"/>
              <a:pathLst>
                <a:path w="403860" h="397509">
                  <a:moveTo>
                    <a:pt x="67332" y="268"/>
                  </a:moveTo>
                  <a:lnTo>
                    <a:pt x="26693" y="10809"/>
                  </a:lnTo>
                  <a:lnTo>
                    <a:pt x="4215" y="42050"/>
                  </a:lnTo>
                  <a:lnTo>
                    <a:pt x="-102" y="74053"/>
                  </a:lnTo>
                  <a:lnTo>
                    <a:pt x="-102" y="318395"/>
                  </a:lnTo>
                  <a:lnTo>
                    <a:pt x="11072" y="365003"/>
                  </a:lnTo>
                  <a:lnTo>
                    <a:pt x="43076" y="392561"/>
                  </a:lnTo>
                  <a:lnTo>
                    <a:pt x="73936" y="397768"/>
                  </a:lnTo>
                  <a:lnTo>
                    <a:pt x="89937" y="396498"/>
                  </a:lnTo>
                  <a:lnTo>
                    <a:pt x="128164" y="376560"/>
                  </a:lnTo>
                  <a:lnTo>
                    <a:pt x="147340" y="337191"/>
                  </a:lnTo>
                  <a:lnTo>
                    <a:pt x="148610" y="192033"/>
                  </a:lnTo>
                  <a:lnTo>
                    <a:pt x="149499" y="175143"/>
                  </a:lnTo>
                  <a:lnTo>
                    <a:pt x="162326" y="135266"/>
                  </a:lnTo>
                  <a:lnTo>
                    <a:pt x="204362" y="116089"/>
                  </a:lnTo>
                  <a:lnTo>
                    <a:pt x="217315" y="117105"/>
                  </a:lnTo>
                  <a:lnTo>
                    <a:pt x="228110" y="120280"/>
                  </a:lnTo>
                  <a:lnTo>
                    <a:pt x="252112" y="155839"/>
                  </a:lnTo>
                  <a:lnTo>
                    <a:pt x="255033" y="312807"/>
                  </a:lnTo>
                  <a:lnTo>
                    <a:pt x="256176" y="332365"/>
                  </a:lnTo>
                  <a:lnTo>
                    <a:pt x="274464" y="375925"/>
                  </a:lnTo>
                  <a:lnTo>
                    <a:pt x="313198" y="396498"/>
                  </a:lnTo>
                  <a:lnTo>
                    <a:pt x="330342" y="397768"/>
                  </a:lnTo>
                  <a:lnTo>
                    <a:pt x="347360" y="396498"/>
                  </a:lnTo>
                  <a:lnTo>
                    <a:pt x="385078" y="376306"/>
                  </a:lnTo>
                  <a:lnTo>
                    <a:pt x="402604" y="332619"/>
                  </a:lnTo>
                  <a:lnTo>
                    <a:pt x="403747" y="312807"/>
                  </a:lnTo>
                  <a:lnTo>
                    <a:pt x="403747" y="192033"/>
                  </a:lnTo>
                  <a:lnTo>
                    <a:pt x="402731" y="145426"/>
                  </a:lnTo>
                  <a:lnTo>
                    <a:pt x="397651" y="99326"/>
                  </a:lnTo>
                  <a:lnTo>
                    <a:pt x="388761" y="70497"/>
                  </a:lnTo>
                  <a:lnTo>
                    <a:pt x="135910" y="70497"/>
                  </a:lnTo>
                  <a:lnTo>
                    <a:pt x="134513" y="54369"/>
                  </a:lnTo>
                  <a:lnTo>
                    <a:pt x="117623" y="18302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1668" y="675115"/>
              <a:ext cx="252871" cy="728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3712" y="512051"/>
              <a:ext cx="135517" cy="1384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45965" y="678173"/>
              <a:ext cx="635635" cy="397510"/>
            </a:xfrm>
            <a:custGeom>
              <a:avLst/>
              <a:gdLst/>
              <a:ahLst/>
              <a:cxnLst/>
              <a:rect l="l" t="t" r="r" b="b"/>
              <a:pathLst>
                <a:path w="635635" h="397509">
                  <a:moveTo>
                    <a:pt x="150495" y="77330"/>
                  </a:moveTo>
                  <a:lnTo>
                    <a:pt x="139065" y="32639"/>
                  </a:lnTo>
                  <a:lnTo>
                    <a:pt x="106553" y="5334"/>
                  </a:lnTo>
                  <a:lnTo>
                    <a:pt x="75565" y="127"/>
                  </a:lnTo>
                  <a:lnTo>
                    <a:pt x="31369" y="12319"/>
                  </a:lnTo>
                  <a:lnTo>
                    <a:pt x="5080" y="46990"/>
                  </a:lnTo>
                  <a:lnTo>
                    <a:pt x="0" y="79489"/>
                  </a:lnTo>
                  <a:lnTo>
                    <a:pt x="0" y="317995"/>
                  </a:lnTo>
                  <a:lnTo>
                    <a:pt x="11430" y="364350"/>
                  </a:lnTo>
                  <a:lnTo>
                    <a:pt x="44323" y="392036"/>
                  </a:lnTo>
                  <a:lnTo>
                    <a:pt x="75565" y="397497"/>
                  </a:lnTo>
                  <a:lnTo>
                    <a:pt x="91821" y="396100"/>
                  </a:lnTo>
                  <a:lnTo>
                    <a:pt x="130048" y="376415"/>
                  </a:lnTo>
                  <a:lnTo>
                    <a:pt x="149225" y="336664"/>
                  </a:lnTo>
                  <a:lnTo>
                    <a:pt x="150495" y="319900"/>
                  </a:lnTo>
                  <a:lnTo>
                    <a:pt x="150495" y="77330"/>
                  </a:lnTo>
                  <a:close/>
                </a:path>
                <a:path w="635635" h="397509">
                  <a:moveTo>
                    <a:pt x="635114" y="191249"/>
                  </a:moveTo>
                  <a:lnTo>
                    <a:pt x="634098" y="144894"/>
                  </a:lnTo>
                  <a:lnTo>
                    <a:pt x="629018" y="98793"/>
                  </a:lnTo>
                  <a:lnTo>
                    <a:pt x="620128" y="69977"/>
                  </a:lnTo>
                  <a:lnTo>
                    <a:pt x="367284" y="69977"/>
                  </a:lnTo>
                  <a:lnTo>
                    <a:pt x="365887" y="54102"/>
                  </a:lnTo>
                  <a:lnTo>
                    <a:pt x="348996" y="18034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1783"/>
                  </a:lnTo>
                  <a:lnTo>
                    <a:pt x="231648" y="73533"/>
                  </a:lnTo>
                  <a:lnTo>
                    <a:pt x="231648" y="317741"/>
                  </a:lnTo>
                  <a:lnTo>
                    <a:pt x="242697" y="364096"/>
                  </a:lnTo>
                  <a:lnTo>
                    <a:pt x="274828" y="391655"/>
                  </a:lnTo>
                  <a:lnTo>
                    <a:pt x="305689" y="396862"/>
                  </a:lnTo>
                  <a:lnTo>
                    <a:pt x="321310" y="395592"/>
                  </a:lnTo>
                  <a:lnTo>
                    <a:pt x="359410" y="375653"/>
                  </a:lnTo>
                  <a:lnTo>
                    <a:pt x="378714" y="336156"/>
                  </a:lnTo>
                  <a:lnTo>
                    <a:pt x="379984" y="191249"/>
                  </a:lnTo>
                  <a:lnTo>
                    <a:pt x="380746" y="174612"/>
                  </a:lnTo>
                  <a:lnTo>
                    <a:pt x="393700" y="134734"/>
                  </a:lnTo>
                  <a:lnTo>
                    <a:pt x="435737" y="115557"/>
                  </a:lnTo>
                  <a:lnTo>
                    <a:pt x="448691" y="116573"/>
                  </a:lnTo>
                  <a:lnTo>
                    <a:pt x="459486" y="119621"/>
                  </a:lnTo>
                  <a:lnTo>
                    <a:pt x="483476" y="155308"/>
                  </a:lnTo>
                  <a:lnTo>
                    <a:pt x="486270" y="312026"/>
                  </a:lnTo>
                  <a:lnTo>
                    <a:pt x="487540" y="331330"/>
                  </a:lnTo>
                  <a:lnTo>
                    <a:pt x="505701" y="375018"/>
                  </a:lnTo>
                  <a:lnTo>
                    <a:pt x="544563" y="395592"/>
                  </a:lnTo>
                  <a:lnTo>
                    <a:pt x="561708" y="396862"/>
                  </a:lnTo>
                  <a:lnTo>
                    <a:pt x="578726" y="395592"/>
                  </a:lnTo>
                  <a:lnTo>
                    <a:pt x="616445" y="375399"/>
                  </a:lnTo>
                  <a:lnTo>
                    <a:pt x="633844" y="331584"/>
                  </a:lnTo>
                  <a:lnTo>
                    <a:pt x="635114" y="312026"/>
                  </a:lnTo>
                  <a:lnTo>
                    <a:pt x="635114" y="191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13376" y="675115"/>
              <a:ext cx="252853" cy="728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48528" y="1078960"/>
              <a:ext cx="387350" cy="146050"/>
            </a:xfrm>
            <a:custGeom>
              <a:avLst/>
              <a:gdLst/>
              <a:ahLst/>
              <a:cxnLst/>
              <a:rect l="l" t="t" r="r" b="b"/>
              <a:pathLst>
                <a:path w="387350" h="146050">
                  <a:moveTo>
                    <a:pt x="61333" y="258"/>
                  </a:moveTo>
                  <a:lnTo>
                    <a:pt x="53079" y="258"/>
                  </a:lnTo>
                  <a:lnTo>
                    <a:pt x="41776" y="1147"/>
                  </a:lnTo>
                  <a:lnTo>
                    <a:pt x="8122" y="23244"/>
                  </a:lnTo>
                  <a:lnTo>
                    <a:pt x="-132" y="54359"/>
                  </a:lnTo>
                  <a:lnTo>
                    <a:pt x="2915" y="74170"/>
                  </a:lnTo>
                  <a:lnTo>
                    <a:pt x="27806" y="107697"/>
                  </a:lnTo>
                  <a:lnTo>
                    <a:pt x="76700" y="132208"/>
                  </a:lnTo>
                  <a:lnTo>
                    <a:pt x="143881" y="144653"/>
                  </a:lnTo>
                  <a:lnTo>
                    <a:pt x="184139" y="146177"/>
                  </a:lnTo>
                  <a:lnTo>
                    <a:pt x="236589" y="143383"/>
                  </a:lnTo>
                  <a:lnTo>
                    <a:pt x="281546" y="134621"/>
                  </a:lnTo>
                  <a:lnTo>
                    <a:pt x="319518" y="120270"/>
                  </a:lnTo>
                  <a:lnTo>
                    <a:pt x="374507" y="73789"/>
                  </a:lnTo>
                  <a:lnTo>
                    <a:pt x="386699" y="50803"/>
                  </a:lnTo>
                  <a:lnTo>
                    <a:pt x="187568" y="50803"/>
                  </a:lnTo>
                  <a:lnTo>
                    <a:pt x="177662" y="50422"/>
                  </a:lnTo>
                  <a:lnTo>
                    <a:pt x="131182" y="36325"/>
                  </a:lnTo>
                  <a:lnTo>
                    <a:pt x="99940" y="16387"/>
                  </a:lnTo>
                  <a:lnTo>
                    <a:pt x="91559" y="11434"/>
                  </a:lnTo>
                  <a:lnTo>
                    <a:pt x="84193" y="7624"/>
                  </a:lnTo>
                  <a:lnTo>
                    <a:pt x="77843" y="4703"/>
                  </a:lnTo>
                  <a:lnTo>
                    <a:pt x="69588" y="1655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6107" y="1014958"/>
              <a:ext cx="217788" cy="1140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37861" y="675100"/>
              <a:ext cx="415925" cy="374650"/>
            </a:xfrm>
            <a:custGeom>
              <a:avLst/>
              <a:gdLst/>
              <a:ahLst/>
              <a:cxnLst/>
              <a:rect l="l" t="t" r="r" b="b"/>
              <a:pathLst>
                <a:path w="415925" h="374650">
                  <a:moveTo>
                    <a:pt x="159883" y="268"/>
                  </a:moveTo>
                  <a:lnTo>
                    <a:pt x="94353" y="13349"/>
                  </a:lnTo>
                  <a:lnTo>
                    <a:pt x="43554" y="52210"/>
                  </a:lnTo>
                  <a:lnTo>
                    <a:pt x="10789" y="113041"/>
                  </a:lnTo>
                  <a:lnTo>
                    <a:pt x="-132" y="191525"/>
                  </a:lnTo>
                  <a:lnTo>
                    <a:pt x="2661" y="230894"/>
                  </a:lnTo>
                  <a:lnTo>
                    <a:pt x="25647" y="297695"/>
                  </a:lnTo>
                  <a:lnTo>
                    <a:pt x="70223" y="346588"/>
                  </a:lnTo>
                  <a:lnTo>
                    <a:pt x="131182" y="371480"/>
                  </a:lnTo>
                  <a:lnTo>
                    <a:pt x="167122" y="374655"/>
                  </a:lnTo>
                  <a:lnTo>
                    <a:pt x="183377" y="374147"/>
                  </a:lnTo>
                  <a:lnTo>
                    <a:pt x="226683" y="365765"/>
                  </a:lnTo>
                  <a:lnTo>
                    <a:pt x="261989" y="347477"/>
                  </a:lnTo>
                  <a:lnTo>
                    <a:pt x="271894" y="339096"/>
                  </a:lnTo>
                  <a:lnTo>
                    <a:pt x="415528" y="339096"/>
                  </a:lnTo>
                  <a:lnTo>
                    <a:pt x="415528" y="269247"/>
                  </a:lnTo>
                  <a:lnTo>
                    <a:pt x="208269" y="269247"/>
                  </a:lnTo>
                  <a:lnTo>
                    <a:pt x="194045" y="267977"/>
                  </a:lnTo>
                  <a:lnTo>
                    <a:pt x="155946" y="238260"/>
                  </a:lnTo>
                  <a:lnTo>
                    <a:pt x="147691" y="191525"/>
                  </a:lnTo>
                  <a:lnTo>
                    <a:pt x="147437" y="189112"/>
                  </a:lnTo>
                  <a:lnTo>
                    <a:pt x="148453" y="171714"/>
                  </a:lnTo>
                  <a:lnTo>
                    <a:pt x="163058" y="131329"/>
                  </a:lnTo>
                  <a:lnTo>
                    <a:pt x="208269" y="111263"/>
                  </a:lnTo>
                  <a:lnTo>
                    <a:pt x="415528" y="111263"/>
                  </a:lnTo>
                  <a:lnTo>
                    <a:pt x="415528" y="83070"/>
                  </a:lnTo>
                  <a:lnTo>
                    <a:pt x="414512" y="63513"/>
                  </a:lnTo>
                  <a:lnTo>
                    <a:pt x="413496" y="58052"/>
                  </a:lnTo>
                  <a:lnTo>
                    <a:pt x="283959" y="58052"/>
                  </a:lnTo>
                  <a:lnTo>
                    <a:pt x="272910" y="44336"/>
                  </a:lnTo>
                  <a:lnTo>
                    <a:pt x="232017" y="14492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6776" y="786364"/>
              <a:ext cx="207120" cy="15822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522849" y="67662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501" y="268"/>
                  </a:moveTo>
                  <a:lnTo>
                    <a:pt x="23354" y="13984"/>
                  </a:lnTo>
                  <a:lnTo>
                    <a:pt x="-139" y="56401"/>
                  </a:lnTo>
                  <a:lnTo>
                    <a:pt x="128889" y="56401"/>
                  </a:lnTo>
                  <a:lnTo>
                    <a:pt x="115046" y="19953"/>
                  </a:lnTo>
                  <a:lnTo>
                    <a:pt x="80757" y="1538"/>
                  </a:lnTo>
                  <a:lnTo>
                    <a:pt x="64501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0263" y="1203929"/>
              <a:ext cx="207224" cy="2390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3059" y="1272508"/>
              <a:ext cx="143211" cy="17500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33372" y="1272508"/>
              <a:ext cx="175209" cy="1750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80259" y="1272508"/>
              <a:ext cx="147771" cy="1704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7524" y="1272508"/>
              <a:ext cx="179769" cy="17348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589149" y="118716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6"/>
                  </a:lnTo>
                  <a:lnTo>
                    <a:pt x="-65" y="29084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5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38983" y="1272508"/>
              <a:ext cx="80705" cy="17348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89859" y="1272508"/>
              <a:ext cx="179759" cy="17348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30652" y="1272508"/>
              <a:ext cx="179753" cy="24511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44596" y="1182594"/>
              <a:ext cx="231560" cy="3334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79291" y="1272508"/>
              <a:ext cx="161451" cy="1750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13987" y="1272508"/>
              <a:ext cx="147730" cy="17043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35551" y="1203929"/>
              <a:ext cx="207156" cy="2390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58513" y="118716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084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5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08347" y="1272508"/>
              <a:ext cx="80660" cy="17348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86071" y="1182594"/>
              <a:ext cx="230007" cy="3334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19244" y="1272508"/>
              <a:ext cx="144659" cy="175006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350"/>
          </a:xfrm>
          <a:custGeom>
            <a:avLst/>
            <a:gdLst/>
            <a:ahLst/>
            <a:cxnLst/>
            <a:rect l="l" t="t" r="r" b="b"/>
            <a:pathLst>
              <a:path w="20104100" h="11309350">
                <a:moveTo>
                  <a:pt x="20103464" y="285"/>
                </a:moveTo>
                <a:lnTo>
                  <a:pt x="0" y="285"/>
                </a:lnTo>
                <a:lnTo>
                  <a:pt x="0" y="11308969"/>
                </a:lnTo>
                <a:lnTo>
                  <a:pt x="20103464" y="11308969"/>
                </a:lnTo>
                <a:lnTo>
                  <a:pt x="20103464" y="285"/>
                </a:lnTo>
                <a:close/>
              </a:path>
            </a:pathLst>
          </a:custGeom>
          <a:solidFill>
            <a:srgbClr val="006CC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75" y="3627086"/>
            <a:ext cx="19578320" cy="7679690"/>
          </a:xfrm>
          <a:custGeom>
            <a:avLst/>
            <a:gdLst/>
            <a:ahLst/>
            <a:cxnLst/>
            <a:rect l="l" t="t" r="r" b="b"/>
            <a:pathLst>
              <a:path w="19578320" h="7679690">
                <a:moveTo>
                  <a:pt x="19577689" y="194"/>
                </a:moveTo>
                <a:lnTo>
                  <a:pt x="-9" y="194"/>
                </a:lnTo>
                <a:lnTo>
                  <a:pt x="-9" y="7679182"/>
                </a:lnTo>
                <a:lnTo>
                  <a:pt x="19577689" y="7679182"/>
                </a:lnTo>
                <a:lnTo>
                  <a:pt x="19577689" y="194"/>
                </a:lnTo>
                <a:close/>
              </a:path>
            </a:pathLst>
          </a:custGeom>
          <a:solidFill>
            <a:srgbClr val="356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478" y="3605819"/>
            <a:ext cx="19287490" cy="776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Apply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b="1" dirty="0">
                <a:solidFill>
                  <a:srgbClr val="FFC000"/>
                </a:solidFill>
                <a:latin typeface="Arial"/>
                <a:cs typeface="Arial"/>
              </a:rPr>
              <a:t>Data</a:t>
            </a:r>
            <a:r>
              <a:rPr sz="3800" b="1" spc="-5" dirty="0">
                <a:solidFill>
                  <a:srgbClr val="FFC000"/>
                </a:solidFill>
                <a:latin typeface="Arial"/>
                <a:cs typeface="Arial"/>
              </a:rPr>
              <a:t> Science</a:t>
            </a:r>
            <a:r>
              <a:rPr sz="3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C000"/>
                </a:solidFill>
                <a:latin typeface="Arial"/>
                <a:cs typeface="Arial"/>
              </a:rPr>
              <a:t>at</a:t>
            </a:r>
            <a:r>
              <a:rPr sz="3800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Arial"/>
                <a:cs typeface="Arial"/>
              </a:rPr>
              <a:t>your</a:t>
            </a:r>
            <a:r>
              <a:rPr sz="38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Arial"/>
                <a:cs typeface="Arial"/>
              </a:rPr>
              <a:t>workplace</a:t>
            </a:r>
            <a:r>
              <a:rPr sz="3800" b="1" spc="-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3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instant</a:t>
            </a:r>
            <a:r>
              <a:rPr sz="38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benefits: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Arial MT"/>
              <a:cs typeface="Arial MT"/>
            </a:endParaRPr>
          </a:p>
          <a:p>
            <a:pPr marL="577850" marR="1707514" indent="-5657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77850" algn="l"/>
                <a:tab pos="578485" algn="l"/>
              </a:tabLst>
            </a:pP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3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noticed</a:t>
            </a:r>
            <a:r>
              <a:rPr sz="3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3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with your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outstanding</a:t>
            </a:r>
            <a:r>
              <a:rPr sz="3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3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backed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800" spc="-6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3800" spc="-10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science.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577850" marR="1071245" indent="-565785">
              <a:lnSpc>
                <a:spcPct val="101099"/>
              </a:lnSpc>
              <a:buClr>
                <a:srgbClr val="000000"/>
              </a:buClr>
              <a:buChar char="•"/>
              <a:tabLst>
                <a:tab pos="577850" algn="l"/>
                <a:tab pos="578485" algn="l"/>
              </a:tabLst>
            </a:pP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3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impact</a:t>
            </a:r>
            <a:r>
              <a:rPr sz="3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in your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organization</a:t>
            </a:r>
            <a:r>
              <a:rPr sz="3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by taking</a:t>
            </a:r>
            <a:r>
              <a:rPr sz="3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3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small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projects/initiatives</a:t>
            </a:r>
            <a:r>
              <a:rPr sz="3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8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solve </a:t>
            </a:r>
            <a:r>
              <a:rPr sz="3800" spc="-10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critical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issues using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800" spc="-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science.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Arial MT"/>
              <a:cs typeface="Arial MT"/>
            </a:endParaRPr>
          </a:p>
          <a:p>
            <a:pPr marL="577850" marR="1062355" indent="-565785">
              <a:lnSpc>
                <a:spcPct val="101099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77850" algn="l"/>
                <a:tab pos="578485" algn="l"/>
              </a:tabLst>
            </a:pP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members</a:t>
            </a:r>
            <a:r>
              <a:rPr sz="3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3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vertical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organization</a:t>
            </a:r>
            <a:r>
              <a:rPr sz="3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35" dirty="0">
                <a:solidFill>
                  <a:srgbClr val="FFFFFF"/>
                </a:solidFill>
                <a:latin typeface="Arial MT"/>
                <a:cs typeface="Arial MT"/>
              </a:rPr>
              <a:t>andseek </a:t>
            </a:r>
            <a:r>
              <a:rPr sz="3800" spc="-10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sz="3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contribute</a:t>
            </a:r>
            <a:r>
              <a:rPr sz="3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small</a:t>
            </a:r>
            <a:r>
              <a:rPr sz="380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projects.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400">
              <a:latin typeface="Arial MT"/>
              <a:cs typeface="Arial MT"/>
            </a:endParaRPr>
          </a:p>
          <a:p>
            <a:pPr marL="577850" marR="5080" indent="-565785">
              <a:lnSpc>
                <a:spcPct val="101099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77850" algn="l"/>
                <a:tab pos="578485" algn="l"/>
              </a:tabLst>
            </a:pP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Share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success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stories</a:t>
            </a:r>
            <a:r>
              <a:rPr sz="3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us 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world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position</a:t>
            </a:r>
            <a:r>
              <a:rPr sz="3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yourself</a:t>
            </a:r>
            <a:r>
              <a:rPr sz="3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20" dirty="0">
                <a:solidFill>
                  <a:srgbClr val="FFFFFF"/>
                </a:solidFill>
                <a:latin typeface="Arial MT"/>
                <a:cs typeface="Arial MT"/>
              </a:rPr>
              <a:t>subjectmatter </a:t>
            </a:r>
            <a:r>
              <a:rPr sz="3800" spc="-10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expert</a:t>
            </a:r>
            <a:r>
              <a:rPr sz="3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38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80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FFFFFF"/>
                </a:solidFill>
                <a:latin typeface="Arial MT"/>
                <a:cs typeface="Arial MT"/>
              </a:rPr>
              <a:t>science.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895" y="0"/>
            <a:ext cx="4934203" cy="13057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7898" cy="3640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7093" y="8893585"/>
            <a:ext cx="663511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-100" dirty="0">
                <a:solidFill>
                  <a:srgbClr val="EDF3F4"/>
                </a:solidFill>
              </a:rPr>
              <a:t>AN</a:t>
            </a:r>
            <a:r>
              <a:rPr sz="5900" dirty="0">
                <a:solidFill>
                  <a:srgbClr val="EDF3F4"/>
                </a:solidFill>
              </a:rPr>
              <a:t>Y</a:t>
            </a:r>
            <a:r>
              <a:rPr sz="5900" spc="-1035" dirty="0">
                <a:solidFill>
                  <a:srgbClr val="EDF3F4"/>
                </a:solidFill>
              </a:rPr>
              <a:t> </a:t>
            </a:r>
            <a:r>
              <a:rPr sz="5900" spc="-280" dirty="0">
                <a:solidFill>
                  <a:srgbClr val="EDF3F4"/>
                </a:solidFill>
              </a:rPr>
              <a:t>Q</a:t>
            </a:r>
            <a:r>
              <a:rPr sz="5900" spc="-270" dirty="0">
                <a:solidFill>
                  <a:srgbClr val="EDF3F4"/>
                </a:solidFill>
              </a:rPr>
              <a:t>U</a:t>
            </a:r>
            <a:r>
              <a:rPr sz="5900" spc="-275" dirty="0">
                <a:solidFill>
                  <a:srgbClr val="EDF3F4"/>
                </a:solidFill>
              </a:rPr>
              <a:t>E</a:t>
            </a:r>
            <a:r>
              <a:rPr sz="5900" spc="-270" dirty="0">
                <a:solidFill>
                  <a:srgbClr val="EDF3F4"/>
                </a:solidFill>
              </a:rPr>
              <a:t>S</a:t>
            </a:r>
            <a:r>
              <a:rPr sz="5900" spc="-280" dirty="0">
                <a:solidFill>
                  <a:srgbClr val="EDF3F4"/>
                </a:solidFill>
              </a:rPr>
              <a:t>T</a:t>
            </a:r>
            <a:r>
              <a:rPr sz="5900" spc="-275" dirty="0">
                <a:solidFill>
                  <a:srgbClr val="EDF3F4"/>
                </a:solidFill>
              </a:rPr>
              <a:t>I</a:t>
            </a:r>
            <a:r>
              <a:rPr sz="5900" spc="-280" dirty="0">
                <a:solidFill>
                  <a:srgbClr val="EDF3F4"/>
                </a:solidFill>
              </a:rPr>
              <a:t>O</a:t>
            </a:r>
            <a:r>
              <a:rPr sz="5900" spc="-270" dirty="0">
                <a:solidFill>
                  <a:srgbClr val="EDF3F4"/>
                </a:solidFill>
              </a:rPr>
              <a:t>N</a:t>
            </a:r>
            <a:r>
              <a:rPr sz="5900" dirty="0">
                <a:solidFill>
                  <a:srgbClr val="EDF3F4"/>
                </a:solidFill>
              </a:rPr>
              <a:t>S</a:t>
            </a:r>
            <a:endParaRPr sz="5900"/>
          </a:p>
        </p:txBody>
      </p:sp>
      <p:grpSp>
        <p:nvGrpSpPr>
          <p:cNvPr id="4" name="object 4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5" name="object 5"/>
            <p:cNvSpPr/>
            <p:nvPr/>
          </p:nvSpPr>
          <p:spPr>
            <a:xfrm>
              <a:off x="525767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580" y="258"/>
                  </a:moveTo>
                  <a:lnTo>
                    <a:pt x="53249" y="258"/>
                  </a:lnTo>
                  <a:lnTo>
                    <a:pt x="41895" y="1274"/>
                  </a:lnTo>
                  <a:lnTo>
                    <a:pt x="8266" y="23625"/>
                  </a:lnTo>
                  <a:lnTo>
                    <a:pt x="-13" y="55120"/>
                  </a:lnTo>
                  <a:lnTo>
                    <a:pt x="3072" y="75440"/>
                  </a:lnTo>
                  <a:lnTo>
                    <a:pt x="27900" y="109221"/>
                  </a:lnTo>
                  <a:lnTo>
                    <a:pt x="76667" y="133985"/>
                  </a:lnTo>
                  <a:lnTo>
                    <a:pt x="144001" y="146558"/>
                  </a:lnTo>
                  <a:lnTo>
                    <a:pt x="184335" y="148082"/>
                  </a:lnTo>
                  <a:lnTo>
                    <a:pt x="236607" y="145161"/>
                  </a:lnTo>
                  <a:lnTo>
                    <a:pt x="281754" y="136398"/>
                  </a:lnTo>
                  <a:lnTo>
                    <a:pt x="319777" y="121667"/>
                  </a:lnTo>
                  <a:lnTo>
                    <a:pt x="374576" y="74805"/>
                  </a:lnTo>
                  <a:lnTo>
                    <a:pt x="386742" y="51437"/>
                  </a:lnTo>
                  <a:lnTo>
                    <a:pt x="187802" y="51437"/>
                  </a:lnTo>
                  <a:lnTo>
                    <a:pt x="177921" y="51056"/>
                  </a:lnTo>
                  <a:lnTo>
                    <a:pt x="131275" y="36706"/>
                  </a:lnTo>
                  <a:lnTo>
                    <a:pt x="91729" y="11687"/>
                  </a:lnTo>
                  <a:lnTo>
                    <a:pt x="84299" y="7751"/>
                  </a:lnTo>
                  <a:lnTo>
                    <a:pt x="77810" y="4957"/>
                  </a:lnTo>
                  <a:lnTo>
                    <a:pt x="69720" y="1909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74" y="13349"/>
                  </a:lnTo>
                  <a:lnTo>
                    <a:pt x="43648" y="52464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837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7338" y="562342"/>
            <a:ext cx="1513205" cy="536575"/>
            <a:chOff x="1007338" y="562342"/>
            <a:chExt cx="1513205" cy="536575"/>
          </a:xfrm>
        </p:grpSpPr>
        <p:sp>
          <p:nvSpPr>
            <p:cNvPr id="11" name="object 11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03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18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49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230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692"/>
                  </a:lnTo>
                  <a:lnTo>
                    <a:pt x="343747" y="272930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220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425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417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898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729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644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6515"/>
                  </a:moveTo>
                  <a:lnTo>
                    <a:pt x="728700" y="46863"/>
                  </a:lnTo>
                  <a:lnTo>
                    <a:pt x="701789" y="16129"/>
                  </a:lnTo>
                  <a:lnTo>
                    <a:pt x="681596" y="13335"/>
                  </a:lnTo>
                  <a:lnTo>
                    <a:pt x="458584" y="13335"/>
                  </a:lnTo>
                  <a:lnTo>
                    <a:pt x="448043" y="14097"/>
                  </a:lnTo>
                  <a:lnTo>
                    <a:pt x="414388" y="38354"/>
                  </a:lnTo>
                  <a:lnTo>
                    <a:pt x="411340" y="56515"/>
                  </a:lnTo>
                  <a:lnTo>
                    <a:pt x="412102" y="66548"/>
                  </a:lnTo>
                  <a:lnTo>
                    <a:pt x="437883" y="98412"/>
                  </a:lnTo>
                  <a:lnTo>
                    <a:pt x="457187" y="101460"/>
                  </a:lnTo>
                  <a:lnTo>
                    <a:pt x="486143" y="101460"/>
                  </a:lnTo>
                  <a:lnTo>
                    <a:pt x="486270" y="296278"/>
                  </a:lnTo>
                  <a:lnTo>
                    <a:pt x="493255" y="346443"/>
                  </a:lnTo>
                  <a:lnTo>
                    <a:pt x="514210" y="380098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719"/>
                  </a:lnTo>
                  <a:lnTo>
                    <a:pt x="722477" y="367525"/>
                  </a:lnTo>
                  <a:lnTo>
                    <a:pt x="729462" y="336918"/>
                  </a:lnTo>
                  <a:lnTo>
                    <a:pt x="728827" y="324853"/>
                  </a:lnTo>
                  <a:lnTo>
                    <a:pt x="704075" y="292976"/>
                  </a:lnTo>
                  <a:lnTo>
                    <a:pt x="661911" y="289801"/>
                  </a:lnTo>
                  <a:lnTo>
                    <a:pt x="633971" y="255638"/>
                  </a:lnTo>
                  <a:lnTo>
                    <a:pt x="633971" y="101460"/>
                  </a:lnTo>
                  <a:lnTo>
                    <a:pt x="682993" y="101460"/>
                  </a:lnTo>
                  <a:lnTo>
                    <a:pt x="722477" y="83045"/>
                  </a:lnTo>
                  <a:lnTo>
                    <a:pt x="729462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855" y="562342"/>
              <a:ext cx="147766" cy="13688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223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783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799" y="292488"/>
                  </a:lnTo>
                  <a:lnTo>
                    <a:pt x="283259" y="299472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224713" y="317379"/>
                  </a:lnTo>
                  <a:lnTo>
                    <a:pt x="207188" y="316236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376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901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8049"/>
                  </a:lnTo>
                  <a:lnTo>
                    <a:pt x="220638" y="66177"/>
                  </a:lnTo>
                  <a:lnTo>
                    <a:pt x="185460" y="72146"/>
                  </a:lnTo>
                  <a:lnTo>
                    <a:pt x="156504" y="75321"/>
                  </a:lnTo>
                  <a:lnTo>
                    <a:pt x="116373" y="81417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756" y="321568"/>
                  </a:lnTo>
                  <a:lnTo>
                    <a:pt x="155996" y="320552"/>
                  </a:lnTo>
                  <a:lnTo>
                    <a:pt x="198032" y="312043"/>
                  </a:lnTo>
                  <a:lnTo>
                    <a:pt x="233718" y="294898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144" y="314075"/>
                  </a:lnTo>
                  <a:lnTo>
                    <a:pt x="403640" y="294644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11240" y="151773"/>
                  </a:lnTo>
                  <a:lnTo>
                    <a:pt x="221019" y="149741"/>
                  </a:lnTo>
                  <a:lnTo>
                    <a:pt x="258356" y="138438"/>
                  </a:lnTo>
                  <a:lnTo>
                    <a:pt x="264706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679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713" y="268"/>
                  </a:moveTo>
                  <a:lnTo>
                    <a:pt x="146471" y="2046"/>
                  </a:lnTo>
                  <a:lnTo>
                    <a:pt x="79543" y="16143"/>
                  </a:lnTo>
                  <a:lnTo>
                    <a:pt x="28999" y="43320"/>
                  </a:lnTo>
                  <a:lnTo>
                    <a:pt x="3091" y="78625"/>
                  </a:lnTo>
                  <a:lnTo>
                    <a:pt x="-82" y="99071"/>
                  </a:lnTo>
                  <a:lnTo>
                    <a:pt x="678" y="108469"/>
                  </a:lnTo>
                  <a:lnTo>
                    <a:pt x="26459" y="142504"/>
                  </a:lnTo>
                  <a:lnTo>
                    <a:pt x="42460" y="146060"/>
                  </a:lnTo>
                  <a:lnTo>
                    <a:pt x="58716" y="144282"/>
                  </a:lnTo>
                  <a:lnTo>
                    <a:pt x="75353" y="138948"/>
                  </a:lnTo>
                  <a:lnTo>
                    <a:pt x="92497" y="130186"/>
                  </a:lnTo>
                  <a:lnTo>
                    <a:pt x="109896" y="117994"/>
                  </a:lnTo>
                  <a:lnTo>
                    <a:pt x="121452" y="108723"/>
                  </a:lnTo>
                  <a:lnTo>
                    <a:pt x="158535" y="93992"/>
                  </a:lnTo>
                  <a:lnTo>
                    <a:pt x="184951" y="91960"/>
                  </a:lnTo>
                  <a:lnTo>
                    <a:pt x="374684" y="91960"/>
                  </a:lnTo>
                  <a:lnTo>
                    <a:pt x="373668" y="87007"/>
                  </a:lnTo>
                  <a:lnTo>
                    <a:pt x="354365" y="52337"/>
                  </a:lnTo>
                  <a:lnTo>
                    <a:pt x="319821" y="25540"/>
                  </a:lnTo>
                  <a:lnTo>
                    <a:pt x="271563" y="8777"/>
                  </a:lnTo>
                  <a:lnTo>
                    <a:pt x="231051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7" name="object 27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902" y="105548"/>
                  </a:lnTo>
                  <a:lnTo>
                    <a:pt x="136934" y="105548"/>
                  </a:lnTo>
                  <a:lnTo>
                    <a:pt x="136934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203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7489" y="527290"/>
            <a:ext cx="149860" cy="563880"/>
            <a:chOff x="4547489" y="527290"/>
            <a:chExt cx="149860" cy="56388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236" y="527290"/>
              <a:ext cx="133993" cy="1384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7489" y="693388"/>
              <a:ext cx="149860" cy="397510"/>
            </a:xfrm>
            <a:custGeom>
              <a:avLst/>
              <a:gdLst/>
              <a:ahLst/>
              <a:cxnLst/>
              <a:rect l="l" t="t" r="r" b="b"/>
              <a:pathLst>
                <a:path w="149860" h="397509">
                  <a:moveTo>
                    <a:pt x="75067" y="268"/>
                  </a:moveTo>
                  <a:lnTo>
                    <a:pt x="30999" y="12332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187" y="364495"/>
                  </a:lnTo>
                  <a:lnTo>
                    <a:pt x="43698" y="392180"/>
                  </a:lnTo>
                  <a:lnTo>
                    <a:pt x="75067" y="397641"/>
                  </a:lnTo>
                  <a:lnTo>
                    <a:pt x="91068" y="396244"/>
                  </a:lnTo>
                  <a:lnTo>
                    <a:pt x="129040" y="376559"/>
                  </a:lnTo>
                  <a:lnTo>
                    <a:pt x="147963" y="336936"/>
                  </a:lnTo>
                  <a:lnTo>
                    <a:pt x="149233" y="320300"/>
                  </a:lnTo>
                  <a:lnTo>
                    <a:pt x="149233" y="77736"/>
                  </a:lnTo>
                  <a:lnTo>
                    <a:pt x="137930" y="32779"/>
                  </a:lnTo>
                  <a:lnTo>
                    <a:pt x="105673" y="5475"/>
                  </a:lnTo>
                  <a:lnTo>
                    <a:pt x="7506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5" name="object 35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8" name="object 38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440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964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417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9" name="object 59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8611869" y="2830036"/>
            <a:ext cx="2933700" cy="3503929"/>
          </a:xfrm>
          <a:custGeom>
            <a:avLst/>
            <a:gdLst/>
            <a:ahLst/>
            <a:cxnLst/>
            <a:rect l="l" t="t" r="r" b="b"/>
            <a:pathLst>
              <a:path w="2933700" h="3503929">
                <a:moveTo>
                  <a:pt x="1472564" y="214"/>
                </a:moveTo>
                <a:lnTo>
                  <a:pt x="1415796" y="849"/>
                </a:lnTo>
                <a:lnTo>
                  <a:pt x="1360171" y="3008"/>
                </a:lnTo>
                <a:lnTo>
                  <a:pt x="1305436" y="6437"/>
                </a:lnTo>
                <a:lnTo>
                  <a:pt x="1251843" y="11390"/>
                </a:lnTo>
                <a:lnTo>
                  <a:pt x="1199267" y="17612"/>
                </a:lnTo>
                <a:lnTo>
                  <a:pt x="1147579" y="25359"/>
                </a:lnTo>
                <a:lnTo>
                  <a:pt x="1097034" y="34376"/>
                </a:lnTo>
                <a:lnTo>
                  <a:pt x="1047378" y="44790"/>
                </a:lnTo>
                <a:lnTo>
                  <a:pt x="998866" y="56727"/>
                </a:lnTo>
                <a:lnTo>
                  <a:pt x="951369" y="69935"/>
                </a:lnTo>
                <a:lnTo>
                  <a:pt x="904761" y="84667"/>
                </a:lnTo>
                <a:lnTo>
                  <a:pt x="859296" y="100668"/>
                </a:lnTo>
                <a:lnTo>
                  <a:pt x="814847" y="118194"/>
                </a:lnTo>
                <a:lnTo>
                  <a:pt x="771287" y="136989"/>
                </a:lnTo>
                <a:lnTo>
                  <a:pt x="728870" y="157309"/>
                </a:lnTo>
                <a:lnTo>
                  <a:pt x="687469" y="178898"/>
                </a:lnTo>
                <a:lnTo>
                  <a:pt x="646958" y="202012"/>
                </a:lnTo>
                <a:lnTo>
                  <a:pt x="607588" y="226395"/>
                </a:lnTo>
                <a:lnTo>
                  <a:pt x="569235" y="252302"/>
                </a:lnTo>
                <a:lnTo>
                  <a:pt x="531898" y="279480"/>
                </a:lnTo>
                <a:lnTo>
                  <a:pt x="495450" y="308054"/>
                </a:lnTo>
                <a:lnTo>
                  <a:pt x="460145" y="338152"/>
                </a:lnTo>
                <a:lnTo>
                  <a:pt x="425983" y="369520"/>
                </a:lnTo>
                <a:lnTo>
                  <a:pt x="393091" y="402032"/>
                </a:lnTo>
                <a:lnTo>
                  <a:pt x="361469" y="435813"/>
                </a:lnTo>
                <a:lnTo>
                  <a:pt x="330989" y="470864"/>
                </a:lnTo>
                <a:lnTo>
                  <a:pt x="301907" y="507058"/>
                </a:lnTo>
                <a:lnTo>
                  <a:pt x="274095" y="544522"/>
                </a:lnTo>
                <a:lnTo>
                  <a:pt x="247426" y="583256"/>
                </a:lnTo>
                <a:lnTo>
                  <a:pt x="222153" y="623133"/>
                </a:lnTo>
                <a:lnTo>
                  <a:pt x="198024" y="664407"/>
                </a:lnTo>
                <a:lnTo>
                  <a:pt x="175164" y="706697"/>
                </a:lnTo>
                <a:lnTo>
                  <a:pt x="153702" y="750511"/>
                </a:lnTo>
                <a:lnTo>
                  <a:pt x="133382" y="795341"/>
                </a:lnTo>
                <a:lnTo>
                  <a:pt x="114333" y="841441"/>
                </a:lnTo>
                <a:lnTo>
                  <a:pt x="96553" y="888810"/>
                </a:lnTo>
                <a:lnTo>
                  <a:pt x="80044" y="937323"/>
                </a:lnTo>
                <a:lnTo>
                  <a:pt x="64804" y="987106"/>
                </a:lnTo>
                <a:lnTo>
                  <a:pt x="50835" y="1038032"/>
                </a:lnTo>
                <a:lnTo>
                  <a:pt x="38135" y="1090354"/>
                </a:lnTo>
                <a:lnTo>
                  <a:pt x="26578" y="1143820"/>
                </a:lnTo>
                <a:lnTo>
                  <a:pt x="16418" y="1198429"/>
                </a:lnTo>
                <a:lnTo>
                  <a:pt x="7529" y="1254561"/>
                </a:lnTo>
                <a:lnTo>
                  <a:pt x="-217" y="1311710"/>
                </a:lnTo>
                <a:lnTo>
                  <a:pt x="573426" y="1379907"/>
                </a:lnTo>
                <a:lnTo>
                  <a:pt x="583332" y="1321615"/>
                </a:lnTo>
                <a:lnTo>
                  <a:pt x="594635" y="1265229"/>
                </a:lnTo>
                <a:lnTo>
                  <a:pt x="607081" y="1210747"/>
                </a:lnTo>
                <a:lnTo>
                  <a:pt x="620923" y="1158298"/>
                </a:lnTo>
                <a:lnTo>
                  <a:pt x="635909" y="1107880"/>
                </a:lnTo>
                <a:lnTo>
                  <a:pt x="652291" y="1059367"/>
                </a:lnTo>
                <a:lnTo>
                  <a:pt x="669944" y="1012886"/>
                </a:lnTo>
                <a:lnTo>
                  <a:pt x="688866" y="968310"/>
                </a:lnTo>
                <a:lnTo>
                  <a:pt x="709059" y="925639"/>
                </a:lnTo>
                <a:lnTo>
                  <a:pt x="730648" y="885000"/>
                </a:lnTo>
                <a:lnTo>
                  <a:pt x="753381" y="846393"/>
                </a:lnTo>
                <a:lnTo>
                  <a:pt x="777510" y="809691"/>
                </a:lnTo>
                <a:lnTo>
                  <a:pt x="802783" y="774894"/>
                </a:lnTo>
                <a:lnTo>
                  <a:pt x="829452" y="742002"/>
                </a:lnTo>
                <a:lnTo>
                  <a:pt x="857391" y="711269"/>
                </a:lnTo>
                <a:lnTo>
                  <a:pt x="886600" y="682187"/>
                </a:lnTo>
                <a:lnTo>
                  <a:pt x="924064" y="649167"/>
                </a:lnTo>
                <a:lnTo>
                  <a:pt x="962799" y="618815"/>
                </a:lnTo>
                <a:lnTo>
                  <a:pt x="1003057" y="591130"/>
                </a:lnTo>
                <a:lnTo>
                  <a:pt x="1044711" y="565984"/>
                </a:lnTo>
                <a:lnTo>
                  <a:pt x="1087636" y="543506"/>
                </a:lnTo>
                <a:lnTo>
                  <a:pt x="1132085" y="523695"/>
                </a:lnTo>
                <a:lnTo>
                  <a:pt x="1177804" y="506550"/>
                </a:lnTo>
                <a:lnTo>
                  <a:pt x="1225047" y="492072"/>
                </a:lnTo>
                <a:lnTo>
                  <a:pt x="1273560" y="480135"/>
                </a:lnTo>
                <a:lnTo>
                  <a:pt x="1323596" y="470864"/>
                </a:lnTo>
                <a:lnTo>
                  <a:pt x="1374903" y="464260"/>
                </a:lnTo>
                <a:lnTo>
                  <a:pt x="1427734" y="460323"/>
                </a:lnTo>
                <a:lnTo>
                  <a:pt x="1481834" y="459053"/>
                </a:lnTo>
                <a:lnTo>
                  <a:pt x="1534030" y="460323"/>
                </a:lnTo>
                <a:lnTo>
                  <a:pt x="1584956" y="464006"/>
                </a:lnTo>
                <a:lnTo>
                  <a:pt x="1634739" y="470356"/>
                </a:lnTo>
                <a:lnTo>
                  <a:pt x="1683378" y="479119"/>
                </a:lnTo>
                <a:lnTo>
                  <a:pt x="1730875" y="490421"/>
                </a:lnTo>
                <a:lnTo>
                  <a:pt x="1777102" y="504264"/>
                </a:lnTo>
                <a:lnTo>
                  <a:pt x="1822186" y="520647"/>
                </a:lnTo>
                <a:lnTo>
                  <a:pt x="1866127" y="539442"/>
                </a:lnTo>
                <a:lnTo>
                  <a:pt x="1908925" y="560905"/>
                </a:lnTo>
                <a:lnTo>
                  <a:pt x="1950453" y="584780"/>
                </a:lnTo>
                <a:lnTo>
                  <a:pt x="1990838" y="611195"/>
                </a:lnTo>
                <a:lnTo>
                  <a:pt x="2030080" y="640024"/>
                </a:lnTo>
                <a:lnTo>
                  <a:pt x="2068179" y="671519"/>
                </a:lnTo>
                <a:lnTo>
                  <a:pt x="2105135" y="705427"/>
                </a:lnTo>
                <a:lnTo>
                  <a:pt x="2142726" y="743907"/>
                </a:lnTo>
                <a:lnTo>
                  <a:pt x="2177396" y="783276"/>
                </a:lnTo>
                <a:lnTo>
                  <a:pt x="2208891" y="823534"/>
                </a:lnTo>
                <a:lnTo>
                  <a:pt x="2237465" y="864681"/>
                </a:lnTo>
                <a:lnTo>
                  <a:pt x="2263119" y="906844"/>
                </a:lnTo>
                <a:lnTo>
                  <a:pt x="2285597" y="949896"/>
                </a:lnTo>
                <a:lnTo>
                  <a:pt x="2305155" y="993964"/>
                </a:lnTo>
                <a:lnTo>
                  <a:pt x="2321791" y="1038794"/>
                </a:lnTo>
                <a:lnTo>
                  <a:pt x="2335253" y="1084766"/>
                </a:lnTo>
                <a:lnTo>
                  <a:pt x="2345794" y="1131501"/>
                </a:lnTo>
                <a:lnTo>
                  <a:pt x="2353286" y="1179252"/>
                </a:lnTo>
                <a:lnTo>
                  <a:pt x="2357858" y="1227892"/>
                </a:lnTo>
                <a:lnTo>
                  <a:pt x="2359382" y="1277675"/>
                </a:lnTo>
                <a:lnTo>
                  <a:pt x="2357604" y="1328473"/>
                </a:lnTo>
                <a:lnTo>
                  <a:pt x="2352270" y="1378129"/>
                </a:lnTo>
                <a:lnTo>
                  <a:pt x="2343381" y="1426642"/>
                </a:lnTo>
                <a:lnTo>
                  <a:pt x="2331062" y="1474012"/>
                </a:lnTo>
                <a:lnTo>
                  <a:pt x="2315060" y="1520238"/>
                </a:lnTo>
                <a:lnTo>
                  <a:pt x="2295630" y="1565322"/>
                </a:lnTo>
                <a:lnTo>
                  <a:pt x="2272643" y="1609263"/>
                </a:lnTo>
                <a:lnTo>
                  <a:pt x="2234290" y="1667936"/>
                </a:lnTo>
                <a:lnTo>
                  <a:pt x="2210161" y="1699939"/>
                </a:lnTo>
                <a:lnTo>
                  <a:pt x="2182603" y="1733466"/>
                </a:lnTo>
                <a:lnTo>
                  <a:pt x="2151742" y="1768898"/>
                </a:lnTo>
                <a:lnTo>
                  <a:pt x="2117453" y="1805981"/>
                </a:lnTo>
                <a:lnTo>
                  <a:pt x="2079862" y="1844715"/>
                </a:lnTo>
                <a:lnTo>
                  <a:pt x="2038842" y="1885227"/>
                </a:lnTo>
                <a:lnTo>
                  <a:pt x="1994520" y="1927390"/>
                </a:lnTo>
                <a:lnTo>
                  <a:pt x="1946897" y="1971331"/>
                </a:lnTo>
                <a:lnTo>
                  <a:pt x="1844537" y="2062515"/>
                </a:lnTo>
                <a:lnTo>
                  <a:pt x="1796278" y="2105948"/>
                </a:lnTo>
                <a:lnTo>
                  <a:pt x="1750941" y="2147349"/>
                </a:lnTo>
                <a:lnTo>
                  <a:pt x="1708524" y="2186718"/>
                </a:lnTo>
                <a:lnTo>
                  <a:pt x="1669155" y="2224182"/>
                </a:lnTo>
                <a:lnTo>
                  <a:pt x="1632580" y="2259614"/>
                </a:lnTo>
                <a:lnTo>
                  <a:pt x="1599052" y="2293014"/>
                </a:lnTo>
                <a:lnTo>
                  <a:pt x="1568446" y="2324255"/>
                </a:lnTo>
                <a:lnTo>
                  <a:pt x="1540761" y="2353591"/>
                </a:lnTo>
                <a:lnTo>
                  <a:pt x="1494280" y="2406168"/>
                </a:lnTo>
                <a:lnTo>
                  <a:pt x="1457578" y="2451760"/>
                </a:lnTo>
                <a:lnTo>
                  <a:pt x="1423543" y="2497352"/>
                </a:lnTo>
                <a:lnTo>
                  <a:pt x="1392175" y="2542944"/>
                </a:lnTo>
                <a:lnTo>
                  <a:pt x="1363346" y="2588281"/>
                </a:lnTo>
                <a:lnTo>
                  <a:pt x="1337185" y="2633619"/>
                </a:lnTo>
                <a:lnTo>
                  <a:pt x="1313564" y="2678703"/>
                </a:lnTo>
                <a:lnTo>
                  <a:pt x="1292609" y="2723787"/>
                </a:lnTo>
                <a:lnTo>
                  <a:pt x="1274195" y="2768871"/>
                </a:lnTo>
                <a:lnTo>
                  <a:pt x="1258066" y="2813066"/>
                </a:lnTo>
                <a:lnTo>
                  <a:pt x="1243461" y="2858658"/>
                </a:lnTo>
                <a:lnTo>
                  <a:pt x="1230381" y="2905773"/>
                </a:lnTo>
                <a:lnTo>
                  <a:pt x="1218824" y="2954413"/>
                </a:lnTo>
                <a:lnTo>
                  <a:pt x="1208791" y="3004577"/>
                </a:lnTo>
                <a:lnTo>
                  <a:pt x="1200283" y="3056138"/>
                </a:lnTo>
                <a:lnTo>
                  <a:pt x="1193425" y="3109222"/>
                </a:lnTo>
                <a:lnTo>
                  <a:pt x="1188091" y="3163704"/>
                </a:lnTo>
                <a:lnTo>
                  <a:pt x="1184154" y="3219709"/>
                </a:lnTo>
                <a:lnTo>
                  <a:pt x="1181868" y="3277239"/>
                </a:lnTo>
                <a:lnTo>
                  <a:pt x="1181106" y="3336292"/>
                </a:lnTo>
                <a:lnTo>
                  <a:pt x="1181868" y="3406014"/>
                </a:lnTo>
                <a:lnTo>
                  <a:pt x="1184281" y="3503547"/>
                </a:lnTo>
                <a:lnTo>
                  <a:pt x="1720715" y="3503547"/>
                </a:lnTo>
                <a:lnTo>
                  <a:pt x="1722239" y="3438525"/>
                </a:lnTo>
                <a:lnTo>
                  <a:pt x="1724525" y="3377058"/>
                </a:lnTo>
                <a:lnTo>
                  <a:pt x="1727446" y="3319402"/>
                </a:lnTo>
                <a:lnTo>
                  <a:pt x="1731129" y="3265555"/>
                </a:lnTo>
                <a:lnTo>
                  <a:pt x="1735320" y="3215265"/>
                </a:lnTo>
                <a:lnTo>
                  <a:pt x="1740400" y="3168784"/>
                </a:lnTo>
                <a:lnTo>
                  <a:pt x="1745988" y="3126113"/>
                </a:lnTo>
                <a:lnTo>
                  <a:pt x="1752465" y="3086998"/>
                </a:lnTo>
                <a:lnTo>
                  <a:pt x="1767196" y="3020070"/>
                </a:lnTo>
                <a:lnTo>
                  <a:pt x="1781801" y="2971431"/>
                </a:lnTo>
                <a:lnTo>
                  <a:pt x="1798818" y="2924569"/>
                </a:lnTo>
                <a:lnTo>
                  <a:pt x="1818249" y="2879739"/>
                </a:lnTo>
                <a:lnTo>
                  <a:pt x="1840219" y="2836814"/>
                </a:lnTo>
                <a:lnTo>
                  <a:pt x="1864476" y="2795667"/>
                </a:lnTo>
                <a:lnTo>
                  <a:pt x="1891145" y="2756425"/>
                </a:lnTo>
                <a:lnTo>
                  <a:pt x="1932165" y="2705499"/>
                </a:lnTo>
                <a:lnTo>
                  <a:pt x="1958453" y="2676163"/>
                </a:lnTo>
                <a:lnTo>
                  <a:pt x="1988425" y="2644287"/>
                </a:lnTo>
                <a:lnTo>
                  <a:pt x="2022206" y="2609998"/>
                </a:lnTo>
                <a:lnTo>
                  <a:pt x="2059797" y="2573042"/>
                </a:lnTo>
                <a:lnTo>
                  <a:pt x="2101071" y="2533546"/>
                </a:lnTo>
                <a:lnTo>
                  <a:pt x="2146155" y="2491510"/>
                </a:lnTo>
                <a:lnTo>
                  <a:pt x="2195048" y="2446934"/>
                </a:lnTo>
                <a:lnTo>
                  <a:pt x="2297535" y="2355369"/>
                </a:lnTo>
                <a:lnTo>
                  <a:pt x="2345159" y="2311682"/>
                </a:lnTo>
                <a:lnTo>
                  <a:pt x="2390750" y="2268884"/>
                </a:lnTo>
                <a:lnTo>
                  <a:pt x="2434183" y="2226849"/>
                </a:lnTo>
                <a:lnTo>
                  <a:pt x="2475457" y="2185575"/>
                </a:lnTo>
                <a:lnTo>
                  <a:pt x="2514826" y="2145317"/>
                </a:lnTo>
                <a:lnTo>
                  <a:pt x="2552036" y="2105948"/>
                </a:lnTo>
                <a:lnTo>
                  <a:pt x="2587214" y="2067341"/>
                </a:lnTo>
                <a:lnTo>
                  <a:pt x="2620234" y="2029623"/>
                </a:lnTo>
                <a:lnTo>
                  <a:pt x="2651221" y="1992666"/>
                </a:lnTo>
                <a:lnTo>
                  <a:pt x="2680049" y="1956599"/>
                </a:lnTo>
                <a:lnTo>
                  <a:pt x="2706845" y="1921421"/>
                </a:lnTo>
                <a:lnTo>
                  <a:pt x="2731610" y="1887132"/>
                </a:lnTo>
                <a:lnTo>
                  <a:pt x="2754215" y="1853605"/>
                </a:lnTo>
                <a:lnTo>
                  <a:pt x="2774789" y="1820840"/>
                </a:lnTo>
                <a:lnTo>
                  <a:pt x="2817587" y="1742991"/>
                </a:lnTo>
                <a:lnTo>
                  <a:pt x="2839430" y="1696256"/>
                </a:lnTo>
                <a:lnTo>
                  <a:pt x="2859115" y="1648632"/>
                </a:lnTo>
                <a:lnTo>
                  <a:pt x="2876386" y="1600373"/>
                </a:lnTo>
                <a:lnTo>
                  <a:pt x="2891372" y="1551226"/>
                </a:lnTo>
                <a:lnTo>
                  <a:pt x="2904071" y="1501316"/>
                </a:lnTo>
                <a:lnTo>
                  <a:pt x="2914358" y="1450644"/>
                </a:lnTo>
                <a:lnTo>
                  <a:pt x="2922486" y="1399337"/>
                </a:lnTo>
                <a:lnTo>
                  <a:pt x="2928201" y="1347142"/>
                </a:lnTo>
                <a:lnTo>
                  <a:pt x="2931757" y="1294184"/>
                </a:lnTo>
                <a:lnTo>
                  <a:pt x="2932900" y="1240337"/>
                </a:lnTo>
                <a:lnTo>
                  <a:pt x="2931884" y="1189285"/>
                </a:lnTo>
                <a:lnTo>
                  <a:pt x="2928836" y="1138994"/>
                </a:lnTo>
                <a:lnTo>
                  <a:pt x="2923883" y="1089338"/>
                </a:lnTo>
                <a:lnTo>
                  <a:pt x="2917025" y="1040571"/>
                </a:lnTo>
                <a:lnTo>
                  <a:pt x="2908008" y="992567"/>
                </a:lnTo>
                <a:lnTo>
                  <a:pt x="2897087" y="945197"/>
                </a:lnTo>
                <a:lnTo>
                  <a:pt x="2884260" y="898716"/>
                </a:lnTo>
                <a:lnTo>
                  <a:pt x="2869401" y="852997"/>
                </a:lnTo>
                <a:lnTo>
                  <a:pt x="2852511" y="807913"/>
                </a:lnTo>
                <a:lnTo>
                  <a:pt x="2833588" y="763718"/>
                </a:lnTo>
                <a:lnTo>
                  <a:pt x="2812761" y="720159"/>
                </a:lnTo>
                <a:lnTo>
                  <a:pt x="2790028" y="677361"/>
                </a:lnTo>
                <a:lnTo>
                  <a:pt x="2765137" y="635325"/>
                </a:lnTo>
                <a:lnTo>
                  <a:pt x="2738341" y="594178"/>
                </a:lnTo>
                <a:lnTo>
                  <a:pt x="2709639" y="553666"/>
                </a:lnTo>
                <a:lnTo>
                  <a:pt x="2678906" y="514043"/>
                </a:lnTo>
                <a:lnTo>
                  <a:pt x="2646141" y="475055"/>
                </a:lnTo>
                <a:lnTo>
                  <a:pt x="2611344" y="436956"/>
                </a:lnTo>
                <a:lnTo>
                  <a:pt x="2574642" y="399492"/>
                </a:lnTo>
                <a:lnTo>
                  <a:pt x="2536035" y="362917"/>
                </a:lnTo>
                <a:lnTo>
                  <a:pt x="2500984" y="332056"/>
                </a:lnTo>
                <a:lnTo>
                  <a:pt x="2464917" y="302593"/>
                </a:lnTo>
                <a:lnTo>
                  <a:pt x="2427960" y="274527"/>
                </a:lnTo>
                <a:lnTo>
                  <a:pt x="2389861" y="247731"/>
                </a:lnTo>
                <a:lnTo>
                  <a:pt x="2350746" y="222331"/>
                </a:lnTo>
                <a:lnTo>
                  <a:pt x="2310615" y="198329"/>
                </a:lnTo>
                <a:lnTo>
                  <a:pt x="2269595" y="175723"/>
                </a:lnTo>
                <a:lnTo>
                  <a:pt x="2227433" y="154515"/>
                </a:lnTo>
                <a:lnTo>
                  <a:pt x="2184254" y="134576"/>
                </a:lnTo>
                <a:lnTo>
                  <a:pt x="2139932" y="116035"/>
                </a:lnTo>
                <a:lnTo>
                  <a:pt x="2094721" y="98890"/>
                </a:lnTo>
                <a:lnTo>
                  <a:pt x="2048494" y="83143"/>
                </a:lnTo>
                <a:lnTo>
                  <a:pt x="2001251" y="68792"/>
                </a:lnTo>
                <a:lnTo>
                  <a:pt x="1952992" y="55711"/>
                </a:lnTo>
                <a:lnTo>
                  <a:pt x="1903718" y="44028"/>
                </a:lnTo>
                <a:lnTo>
                  <a:pt x="1853427" y="33741"/>
                </a:lnTo>
                <a:lnTo>
                  <a:pt x="1801993" y="24851"/>
                </a:lnTo>
                <a:lnTo>
                  <a:pt x="1749671" y="17358"/>
                </a:lnTo>
                <a:lnTo>
                  <a:pt x="1696332" y="11136"/>
                </a:lnTo>
                <a:lnTo>
                  <a:pt x="1641850" y="6310"/>
                </a:lnTo>
                <a:lnTo>
                  <a:pt x="1586480" y="2881"/>
                </a:lnTo>
                <a:lnTo>
                  <a:pt x="1529966" y="849"/>
                </a:lnTo>
                <a:lnTo>
                  <a:pt x="1472564" y="214"/>
                </a:lnTo>
                <a:close/>
              </a:path>
            </a:pathLst>
          </a:custGeom>
          <a:solidFill>
            <a:srgbClr val="ED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2490" y="6816642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635080" y="113"/>
                </a:moveTo>
                <a:lnTo>
                  <a:pt x="-246" y="113"/>
                </a:lnTo>
                <a:lnTo>
                  <a:pt x="-246" y="635402"/>
                </a:lnTo>
                <a:lnTo>
                  <a:pt x="635080" y="635402"/>
                </a:lnTo>
                <a:lnTo>
                  <a:pt x="635080" y="113"/>
                </a:lnTo>
                <a:close/>
              </a:path>
            </a:pathLst>
          </a:custGeom>
          <a:solidFill>
            <a:srgbClr val="ED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85" dirty="0"/>
              <a:t> </a:t>
            </a:r>
            <a:r>
              <a:rPr dirty="0"/>
              <a:t>content.</a:t>
            </a:r>
            <a:r>
              <a:rPr spc="-75" dirty="0"/>
              <a:t> </a:t>
            </a:r>
            <a:r>
              <a:rPr spc="-5" dirty="0"/>
              <a:t>©Great</a:t>
            </a:r>
            <a:r>
              <a:rPr spc="-100" dirty="0"/>
              <a:t> </a:t>
            </a:r>
            <a:r>
              <a:rPr dirty="0"/>
              <a:t>Learning.</a:t>
            </a:r>
            <a:r>
              <a:rPr spc="-25" dirty="0"/>
              <a:t> </a:t>
            </a:r>
            <a:r>
              <a:rPr dirty="0"/>
              <a:t>All</a:t>
            </a:r>
            <a:r>
              <a:rPr spc="40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spc="-15" dirty="0"/>
              <a:t>Reserved.</a:t>
            </a:r>
            <a:r>
              <a:rPr spc="-75" dirty="0"/>
              <a:t> </a:t>
            </a:r>
            <a:r>
              <a:rPr spc="-15" dirty="0"/>
              <a:t>Unauthorized</a:t>
            </a:r>
            <a:r>
              <a:rPr spc="-90" dirty="0"/>
              <a:t> </a:t>
            </a:r>
            <a:r>
              <a:rPr spc="-5" dirty="0"/>
              <a:t>use</a:t>
            </a:r>
            <a:r>
              <a:rPr spc="-6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distribution</a:t>
            </a:r>
            <a:r>
              <a:rPr spc="-305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2460" y="8893585"/>
            <a:ext cx="721804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75" dirty="0">
                <a:solidFill>
                  <a:srgbClr val="EDF3F4"/>
                </a:solidFill>
                <a:latin typeface="Verdana"/>
                <a:cs typeface="Verdana"/>
              </a:rPr>
              <a:t>HA</a:t>
            </a:r>
            <a:r>
              <a:rPr sz="5900" b="1" spc="-65" dirty="0">
                <a:solidFill>
                  <a:srgbClr val="EDF3F4"/>
                </a:solidFill>
                <a:latin typeface="Verdana"/>
                <a:cs typeface="Verdana"/>
              </a:rPr>
              <a:t>PP</a:t>
            </a:r>
            <a:r>
              <a:rPr sz="5900" b="1" dirty="0">
                <a:solidFill>
                  <a:srgbClr val="EDF3F4"/>
                </a:solidFill>
                <a:latin typeface="Verdana"/>
                <a:cs typeface="Verdana"/>
              </a:rPr>
              <a:t>Y</a:t>
            </a:r>
            <a:r>
              <a:rPr sz="5900" b="1" spc="-960" dirty="0">
                <a:solidFill>
                  <a:srgbClr val="EDF3F4"/>
                </a:solidFill>
                <a:latin typeface="Verdana"/>
                <a:cs typeface="Verdana"/>
              </a:rPr>
              <a:t> </a:t>
            </a:r>
            <a:r>
              <a:rPr sz="5900" b="1" spc="-235" dirty="0">
                <a:solidFill>
                  <a:srgbClr val="EDF3F4"/>
                </a:solidFill>
                <a:latin typeface="Verdana"/>
                <a:cs typeface="Verdana"/>
              </a:rPr>
              <a:t>L</a:t>
            </a:r>
            <a:r>
              <a:rPr sz="5900" b="1" spc="-245" dirty="0">
                <a:solidFill>
                  <a:srgbClr val="EDF3F4"/>
                </a:solidFill>
                <a:latin typeface="Verdana"/>
                <a:cs typeface="Verdana"/>
              </a:rPr>
              <a:t>E</a:t>
            </a:r>
            <a:r>
              <a:rPr sz="5900" b="1" spc="-240" dirty="0">
                <a:solidFill>
                  <a:srgbClr val="EDF3F4"/>
                </a:solidFill>
                <a:latin typeface="Verdana"/>
                <a:cs typeface="Verdana"/>
              </a:rPr>
              <a:t>A</a:t>
            </a:r>
            <a:r>
              <a:rPr sz="5900" b="1" spc="-250" dirty="0">
                <a:solidFill>
                  <a:srgbClr val="EDF3F4"/>
                </a:solidFill>
                <a:latin typeface="Verdana"/>
                <a:cs typeface="Verdana"/>
              </a:rPr>
              <a:t>RNI</a:t>
            </a:r>
            <a:r>
              <a:rPr sz="5900" b="1" spc="-235" dirty="0">
                <a:solidFill>
                  <a:srgbClr val="EDF3F4"/>
                </a:solidFill>
                <a:latin typeface="Verdana"/>
                <a:cs typeface="Verdana"/>
              </a:rPr>
              <a:t>N</a:t>
            </a:r>
            <a:r>
              <a:rPr sz="5900" b="1" dirty="0">
                <a:solidFill>
                  <a:srgbClr val="ED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5" name="object 5"/>
            <p:cNvSpPr/>
            <p:nvPr/>
          </p:nvSpPr>
          <p:spPr>
            <a:xfrm>
              <a:off x="525767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580" y="258"/>
                  </a:moveTo>
                  <a:lnTo>
                    <a:pt x="53249" y="258"/>
                  </a:lnTo>
                  <a:lnTo>
                    <a:pt x="41895" y="1274"/>
                  </a:lnTo>
                  <a:lnTo>
                    <a:pt x="8266" y="23625"/>
                  </a:lnTo>
                  <a:lnTo>
                    <a:pt x="-13" y="55120"/>
                  </a:lnTo>
                  <a:lnTo>
                    <a:pt x="3072" y="75440"/>
                  </a:lnTo>
                  <a:lnTo>
                    <a:pt x="27900" y="109221"/>
                  </a:lnTo>
                  <a:lnTo>
                    <a:pt x="76667" y="133985"/>
                  </a:lnTo>
                  <a:lnTo>
                    <a:pt x="144001" y="146558"/>
                  </a:lnTo>
                  <a:lnTo>
                    <a:pt x="184335" y="148082"/>
                  </a:lnTo>
                  <a:lnTo>
                    <a:pt x="236607" y="145161"/>
                  </a:lnTo>
                  <a:lnTo>
                    <a:pt x="281754" y="136398"/>
                  </a:lnTo>
                  <a:lnTo>
                    <a:pt x="319777" y="121667"/>
                  </a:lnTo>
                  <a:lnTo>
                    <a:pt x="374576" y="74805"/>
                  </a:lnTo>
                  <a:lnTo>
                    <a:pt x="386742" y="51437"/>
                  </a:lnTo>
                  <a:lnTo>
                    <a:pt x="187802" y="51437"/>
                  </a:lnTo>
                  <a:lnTo>
                    <a:pt x="177921" y="51056"/>
                  </a:lnTo>
                  <a:lnTo>
                    <a:pt x="131275" y="36706"/>
                  </a:lnTo>
                  <a:lnTo>
                    <a:pt x="91729" y="11687"/>
                  </a:lnTo>
                  <a:lnTo>
                    <a:pt x="84299" y="7751"/>
                  </a:lnTo>
                  <a:lnTo>
                    <a:pt x="77810" y="4957"/>
                  </a:lnTo>
                  <a:lnTo>
                    <a:pt x="69720" y="1909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74" y="13349"/>
                  </a:lnTo>
                  <a:lnTo>
                    <a:pt x="43648" y="52464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837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7338" y="562342"/>
            <a:ext cx="1513205" cy="536575"/>
            <a:chOff x="1007338" y="562342"/>
            <a:chExt cx="1513205" cy="536575"/>
          </a:xfrm>
        </p:grpSpPr>
        <p:sp>
          <p:nvSpPr>
            <p:cNvPr id="11" name="object 11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03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18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49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230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692"/>
                  </a:lnTo>
                  <a:lnTo>
                    <a:pt x="343747" y="272930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220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425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417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898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729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644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6515"/>
                  </a:moveTo>
                  <a:lnTo>
                    <a:pt x="728700" y="46863"/>
                  </a:lnTo>
                  <a:lnTo>
                    <a:pt x="701789" y="16129"/>
                  </a:lnTo>
                  <a:lnTo>
                    <a:pt x="681596" y="13335"/>
                  </a:lnTo>
                  <a:lnTo>
                    <a:pt x="458584" y="13335"/>
                  </a:lnTo>
                  <a:lnTo>
                    <a:pt x="448043" y="14097"/>
                  </a:lnTo>
                  <a:lnTo>
                    <a:pt x="414388" y="38354"/>
                  </a:lnTo>
                  <a:lnTo>
                    <a:pt x="411340" y="56515"/>
                  </a:lnTo>
                  <a:lnTo>
                    <a:pt x="412102" y="66548"/>
                  </a:lnTo>
                  <a:lnTo>
                    <a:pt x="437883" y="98412"/>
                  </a:lnTo>
                  <a:lnTo>
                    <a:pt x="457187" y="101460"/>
                  </a:lnTo>
                  <a:lnTo>
                    <a:pt x="486143" y="101460"/>
                  </a:lnTo>
                  <a:lnTo>
                    <a:pt x="486270" y="296278"/>
                  </a:lnTo>
                  <a:lnTo>
                    <a:pt x="493255" y="346443"/>
                  </a:lnTo>
                  <a:lnTo>
                    <a:pt x="514210" y="380098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719"/>
                  </a:lnTo>
                  <a:lnTo>
                    <a:pt x="722477" y="367525"/>
                  </a:lnTo>
                  <a:lnTo>
                    <a:pt x="729462" y="336918"/>
                  </a:lnTo>
                  <a:lnTo>
                    <a:pt x="728827" y="324853"/>
                  </a:lnTo>
                  <a:lnTo>
                    <a:pt x="704075" y="292976"/>
                  </a:lnTo>
                  <a:lnTo>
                    <a:pt x="661911" y="289801"/>
                  </a:lnTo>
                  <a:lnTo>
                    <a:pt x="633971" y="255638"/>
                  </a:lnTo>
                  <a:lnTo>
                    <a:pt x="633971" y="101460"/>
                  </a:lnTo>
                  <a:lnTo>
                    <a:pt x="682993" y="101460"/>
                  </a:lnTo>
                  <a:lnTo>
                    <a:pt x="722477" y="83045"/>
                  </a:lnTo>
                  <a:lnTo>
                    <a:pt x="729462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855" y="562342"/>
              <a:ext cx="147766" cy="13688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223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783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799" y="292488"/>
                  </a:lnTo>
                  <a:lnTo>
                    <a:pt x="283259" y="299472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224713" y="317379"/>
                  </a:lnTo>
                  <a:lnTo>
                    <a:pt x="207188" y="316236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376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901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8049"/>
                  </a:lnTo>
                  <a:lnTo>
                    <a:pt x="220638" y="66177"/>
                  </a:lnTo>
                  <a:lnTo>
                    <a:pt x="185460" y="72146"/>
                  </a:lnTo>
                  <a:lnTo>
                    <a:pt x="156504" y="75321"/>
                  </a:lnTo>
                  <a:lnTo>
                    <a:pt x="116373" y="81417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756" y="321568"/>
                  </a:lnTo>
                  <a:lnTo>
                    <a:pt x="155996" y="320552"/>
                  </a:lnTo>
                  <a:lnTo>
                    <a:pt x="198032" y="312043"/>
                  </a:lnTo>
                  <a:lnTo>
                    <a:pt x="233718" y="294898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144" y="314075"/>
                  </a:lnTo>
                  <a:lnTo>
                    <a:pt x="403640" y="294644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11240" y="151773"/>
                  </a:lnTo>
                  <a:lnTo>
                    <a:pt x="221019" y="149741"/>
                  </a:lnTo>
                  <a:lnTo>
                    <a:pt x="258356" y="138438"/>
                  </a:lnTo>
                  <a:lnTo>
                    <a:pt x="264706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679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713" y="268"/>
                  </a:moveTo>
                  <a:lnTo>
                    <a:pt x="146471" y="2046"/>
                  </a:lnTo>
                  <a:lnTo>
                    <a:pt x="79543" y="16143"/>
                  </a:lnTo>
                  <a:lnTo>
                    <a:pt x="28999" y="43320"/>
                  </a:lnTo>
                  <a:lnTo>
                    <a:pt x="3091" y="78625"/>
                  </a:lnTo>
                  <a:lnTo>
                    <a:pt x="-82" y="99071"/>
                  </a:lnTo>
                  <a:lnTo>
                    <a:pt x="678" y="108469"/>
                  </a:lnTo>
                  <a:lnTo>
                    <a:pt x="26459" y="142504"/>
                  </a:lnTo>
                  <a:lnTo>
                    <a:pt x="42460" y="146060"/>
                  </a:lnTo>
                  <a:lnTo>
                    <a:pt x="58716" y="144282"/>
                  </a:lnTo>
                  <a:lnTo>
                    <a:pt x="75353" y="138948"/>
                  </a:lnTo>
                  <a:lnTo>
                    <a:pt x="92497" y="130186"/>
                  </a:lnTo>
                  <a:lnTo>
                    <a:pt x="109896" y="117994"/>
                  </a:lnTo>
                  <a:lnTo>
                    <a:pt x="121452" y="108723"/>
                  </a:lnTo>
                  <a:lnTo>
                    <a:pt x="158535" y="93992"/>
                  </a:lnTo>
                  <a:lnTo>
                    <a:pt x="184951" y="91960"/>
                  </a:lnTo>
                  <a:lnTo>
                    <a:pt x="374684" y="91960"/>
                  </a:lnTo>
                  <a:lnTo>
                    <a:pt x="373668" y="87007"/>
                  </a:lnTo>
                  <a:lnTo>
                    <a:pt x="354365" y="52337"/>
                  </a:lnTo>
                  <a:lnTo>
                    <a:pt x="319821" y="25540"/>
                  </a:lnTo>
                  <a:lnTo>
                    <a:pt x="271563" y="8777"/>
                  </a:lnTo>
                  <a:lnTo>
                    <a:pt x="231051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7" name="object 27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902" y="105548"/>
                  </a:lnTo>
                  <a:lnTo>
                    <a:pt x="136934" y="105548"/>
                  </a:lnTo>
                  <a:lnTo>
                    <a:pt x="136934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203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7489" y="527290"/>
            <a:ext cx="149860" cy="563880"/>
            <a:chOff x="4547489" y="527290"/>
            <a:chExt cx="149860" cy="56388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236" y="527290"/>
              <a:ext cx="133993" cy="1384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7489" y="693388"/>
              <a:ext cx="149860" cy="397510"/>
            </a:xfrm>
            <a:custGeom>
              <a:avLst/>
              <a:gdLst/>
              <a:ahLst/>
              <a:cxnLst/>
              <a:rect l="l" t="t" r="r" b="b"/>
              <a:pathLst>
                <a:path w="149860" h="397509">
                  <a:moveTo>
                    <a:pt x="75067" y="268"/>
                  </a:moveTo>
                  <a:lnTo>
                    <a:pt x="30999" y="12332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187" y="364495"/>
                  </a:lnTo>
                  <a:lnTo>
                    <a:pt x="43698" y="392180"/>
                  </a:lnTo>
                  <a:lnTo>
                    <a:pt x="75067" y="397641"/>
                  </a:lnTo>
                  <a:lnTo>
                    <a:pt x="91068" y="396244"/>
                  </a:lnTo>
                  <a:lnTo>
                    <a:pt x="129040" y="376559"/>
                  </a:lnTo>
                  <a:lnTo>
                    <a:pt x="147963" y="336936"/>
                  </a:lnTo>
                  <a:lnTo>
                    <a:pt x="149233" y="320300"/>
                  </a:lnTo>
                  <a:lnTo>
                    <a:pt x="149233" y="77736"/>
                  </a:lnTo>
                  <a:lnTo>
                    <a:pt x="137930" y="32779"/>
                  </a:lnTo>
                  <a:lnTo>
                    <a:pt x="105673" y="5475"/>
                  </a:lnTo>
                  <a:lnTo>
                    <a:pt x="7506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5" name="object 35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8" name="object 38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440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964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417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9" name="object 59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594092" y="1287747"/>
            <a:ext cx="4391864" cy="7763002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85" dirty="0"/>
              <a:t> </a:t>
            </a:r>
            <a:r>
              <a:rPr dirty="0"/>
              <a:t>content.</a:t>
            </a:r>
            <a:r>
              <a:rPr spc="-75" dirty="0"/>
              <a:t> </a:t>
            </a:r>
            <a:r>
              <a:rPr spc="-5" dirty="0"/>
              <a:t>©Great</a:t>
            </a:r>
            <a:r>
              <a:rPr spc="-100" dirty="0"/>
              <a:t> </a:t>
            </a:r>
            <a:r>
              <a:rPr dirty="0"/>
              <a:t>Learning.</a:t>
            </a:r>
            <a:r>
              <a:rPr spc="-25" dirty="0"/>
              <a:t> </a:t>
            </a:r>
            <a:r>
              <a:rPr dirty="0"/>
              <a:t>All</a:t>
            </a:r>
            <a:r>
              <a:rPr spc="40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spc="-15" dirty="0"/>
              <a:t>Reserved.</a:t>
            </a:r>
            <a:r>
              <a:rPr spc="-75" dirty="0"/>
              <a:t> </a:t>
            </a:r>
            <a:r>
              <a:rPr spc="-15" dirty="0"/>
              <a:t>Unauthorized</a:t>
            </a:r>
            <a:r>
              <a:rPr spc="-90" dirty="0"/>
              <a:t> </a:t>
            </a:r>
            <a:r>
              <a:rPr spc="-5" dirty="0"/>
              <a:t>use</a:t>
            </a:r>
            <a:r>
              <a:rPr spc="-6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distribution</a:t>
            </a:r>
            <a:r>
              <a:rPr spc="-305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1804" y="22859"/>
            <a:ext cx="10242550" cy="11286490"/>
            <a:chOff x="9861804" y="22859"/>
            <a:chExt cx="10242550" cy="11286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3356" y="22859"/>
              <a:ext cx="7730744" cy="112864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70694" y="3496024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5" h="7138034">
                  <a:moveTo>
                    <a:pt x="2826064" y="197"/>
                  </a:moveTo>
                  <a:lnTo>
                    <a:pt x="1097510" y="197"/>
                  </a:lnTo>
                  <a:lnTo>
                    <a:pt x="1049887" y="1213"/>
                  </a:lnTo>
                  <a:lnTo>
                    <a:pt x="1002771" y="4261"/>
                  </a:lnTo>
                  <a:lnTo>
                    <a:pt x="956290" y="9214"/>
                  </a:lnTo>
                  <a:lnTo>
                    <a:pt x="910317" y="16072"/>
                  </a:lnTo>
                  <a:lnTo>
                    <a:pt x="864979" y="24834"/>
                  </a:lnTo>
                  <a:lnTo>
                    <a:pt x="820403" y="35502"/>
                  </a:lnTo>
                  <a:lnTo>
                    <a:pt x="776462" y="47694"/>
                  </a:lnTo>
                  <a:lnTo>
                    <a:pt x="733411" y="61917"/>
                  </a:lnTo>
                  <a:lnTo>
                    <a:pt x="690994" y="77792"/>
                  </a:lnTo>
                  <a:lnTo>
                    <a:pt x="649593" y="95318"/>
                  </a:lnTo>
                  <a:lnTo>
                    <a:pt x="608954" y="114367"/>
                  </a:lnTo>
                  <a:lnTo>
                    <a:pt x="569331" y="135068"/>
                  </a:lnTo>
                  <a:lnTo>
                    <a:pt x="530597" y="157419"/>
                  </a:lnTo>
                  <a:lnTo>
                    <a:pt x="493006" y="181294"/>
                  </a:lnTo>
                  <a:lnTo>
                    <a:pt x="456431" y="206567"/>
                  </a:lnTo>
                  <a:lnTo>
                    <a:pt x="420871" y="233236"/>
                  </a:lnTo>
                  <a:lnTo>
                    <a:pt x="386455" y="261302"/>
                  </a:lnTo>
                  <a:lnTo>
                    <a:pt x="353309" y="290766"/>
                  </a:lnTo>
                  <a:lnTo>
                    <a:pt x="321306" y="321499"/>
                  </a:lnTo>
                  <a:lnTo>
                    <a:pt x="290573" y="353502"/>
                  </a:lnTo>
                  <a:lnTo>
                    <a:pt x="261109" y="386648"/>
                  </a:lnTo>
                  <a:lnTo>
                    <a:pt x="233043" y="421064"/>
                  </a:lnTo>
                  <a:lnTo>
                    <a:pt x="206374" y="456623"/>
                  </a:lnTo>
                  <a:lnTo>
                    <a:pt x="181101" y="493199"/>
                  </a:lnTo>
                  <a:lnTo>
                    <a:pt x="157226" y="530917"/>
                  </a:lnTo>
                  <a:lnTo>
                    <a:pt x="134875" y="569524"/>
                  </a:lnTo>
                  <a:lnTo>
                    <a:pt x="114174" y="609274"/>
                  </a:lnTo>
                  <a:lnTo>
                    <a:pt x="94998" y="649786"/>
                  </a:lnTo>
                  <a:lnTo>
                    <a:pt x="77472" y="691313"/>
                  </a:lnTo>
                  <a:lnTo>
                    <a:pt x="61597" y="733603"/>
                  </a:lnTo>
                  <a:lnTo>
                    <a:pt x="47374" y="776782"/>
                  </a:lnTo>
                  <a:lnTo>
                    <a:pt x="35055" y="820596"/>
                  </a:lnTo>
                  <a:lnTo>
                    <a:pt x="24387" y="865299"/>
                  </a:lnTo>
                  <a:lnTo>
                    <a:pt x="15625" y="910383"/>
                  </a:lnTo>
                  <a:lnTo>
                    <a:pt x="8767" y="956356"/>
                  </a:lnTo>
                  <a:lnTo>
                    <a:pt x="3814" y="1002837"/>
                  </a:lnTo>
                  <a:lnTo>
                    <a:pt x="766" y="1049952"/>
                  </a:lnTo>
                  <a:lnTo>
                    <a:pt x="-249" y="1097576"/>
                  </a:lnTo>
                  <a:lnTo>
                    <a:pt x="-249" y="7137836"/>
                  </a:lnTo>
                  <a:lnTo>
                    <a:pt x="3913156" y="7137836"/>
                  </a:lnTo>
                  <a:lnTo>
                    <a:pt x="3913156" y="1086908"/>
                  </a:lnTo>
                  <a:lnTo>
                    <a:pt x="3912013" y="1038523"/>
                  </a:lnTo>
                  <a:lnTo>
                    <a:pt x="3908838" y="990645"/>
                  </a:lnTo>
                  <a:lnTo>
                    <a:pt x="3903758" y="943402"/>
                  </a:lnTo>
                  <a:lnTo>
                    <a:pt x="3896520" y="896667"/>
                  </a:lnTo>
                  <a:lnTo>
                    <a:pt x="3887376" y="850821"/>
                  </a:lnTo>
                  <a:lnTo>
                    <a:pt x="3876327" y="805484"/>
                  </a:lnTo>
                  <a:lnTo>
                    <a:pt x="3863373" y="761035"/>
                  </a:lnTo>
                  <a:lnTo>
                    <a:pt x="3848642" y="717348"/>
                  </a:lnTo>
                  <a:lnTo>
                    <a:pt x="3832132" y="674550"/>
                  </a:lnTo>
                  <a:lnTo>
                    <a:pt x="3813845" y="632514"/>
                  </a:lnTo>
                  <a:lnTo>
                    <a:pt x="3793906" y="591494"/>
                  </a:lnTo>
                  <a:lnTo>
                    <a:pt x="3772190" y="551490"/>
                  </a:lnTo>
                  <a:lnTo>
                    <a:pt x="3749076" y="512502"/>
                  </a:lnTo>
                  <a:lnTo>
                    <a:pt x="3724312" y="474530"/>
                  </a:lnTo>
                  <a:lnTo>
                    <a:pt x="3698024" y="437701"/>
                  </a:lnTo>
                  <a:lnTo>
                    <a:pt x="3670211" y="402142"/>
                  </a:lnTo>
                  <a:lnTo>
                    <a:pt x="3641002" y="367726"/>
                  </a:lnTo>
                  <a:lnTo>
                    <a:pt x="3610523" y="334453"/>
                  </a:lnTo>
                  <a:lnTo>
                    <a:pt x="3578647" y="302576"/>
                  </a:lnTo>
                  <a:lnTo>
                    <a:pt x="3545373" y="271970"/>
                  </a:lnTo>
                  <a:lnTo>
                    <a:pt x="3510957" y="242888"/>
                  </a:lnTo>
                  <a:lnTo>
                    <a:pt x="3475271" y="215076"/>
                  </a:lnTo>
                  <a:lnTo>
                    <a:pt x="3438442" y="188787"/>
                  </a:lnTo>
                  <a:lnTo>
                    <a:pt x="3400597" y="164023"/>
                  </a:lnTo>
                  <a:lnTo>
                    <a:pt x="3361609" y="140782"/>
                  </a:lnTo>
                  <a:lnTo>
                    <a:pt x="3321605" y="119193"/>
                  </a:lnTo>
                  <a:lnTo>
                    <a:pt x="3280585" y="99254"/>
                  </a:lnTo>
                  <a:lnTo>
                    <a:pt x="3238549" y="81094"/>
                  </a:lnTo>
                  <a:lnTo>
                    <a:pt x="3195751" y="64584"/>
                  </a:lnTo>
                  <a:lnTo>
                    <a:pt x="3152064" y="49853"/>
                  </a:lnTo>
                  <a:lnTo>
                    <a:pt x="3107489" y="37026"/>
                  </a:lnTo>
                  <a:lnTo>
                    <a:pt x="3062278" y="25977"/>
                  </a:lnTo>
                  <a:lnTo>
                    <a:pt x="3016305" y="16834"/>
                  </a:lnTo>
                  <a:lnTo>
                    <a:pt x="2969570" y="9595"/>
                  </a:lnTo>
                  <a:lnTo>
                    <a:pt x="2922327" y="4388"/>
                  </a:lnTo>
                  <a:lnTo>
                    <a:pt x="2874449" y="1213"/>
                  </a:lnTo>
                  <a:lnTo>
                    <a:pt x="2826064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1804" y="3419769"/>
              <a:ext cx="3911759" cy="1753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0830" y="2126002"/>
            <a:ext cx="1118298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55" dirty="0"/>
              <a:t>DSBA</a:t>
            </a:r>
            <a:r>
              <a:rPr sz="5900" spc="-210" dirty="0"/>
              <a:t> </a:t>
            </a:r>
            <a:r>
              <a:rPr sz="5900" spc="-180" dirty="0"/>
              <a:t>CURRICULUMDESIGN</a:t>
            </a:r>
            <a:endParaRPr sz="5900"/>
          </a:p>
        </p:txBody>
      </p:sp>
      <p:grpSp>
        <p:nvGrpSpPr>
          <p:cNvPr id="7" name="object 7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8" name="object 8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4" name="object 14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4" name="object 24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30" name="object 30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5" name="object 35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8" name="object 38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9" name="object 59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48283" y="3444152"/>
            <a:ext cx="3922395" cy="7215505"/>
            <a:chOff x="748283" y="3444152"/>
            <a:chExt cx="3922395" cy="7215505"/>
          </a:xfrm>
        </p:grpSpPr>
        <p:sp>
          <p:nvSpPr>
            <p:cNvPr id="64" name="object 64"/>
            <p:cNvSpPr/>
            <p:nvPr/>
          </p:nvSpPr>
          <p:spPr>
            <a:xfrm>
              <a:off x="757402" y="3521932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5938" y="196"/>
                  </a:moveTo>
                  <a:lnTo>
                    <a:pt x="1097639" y="196"/>
                  </a:lnTo>
                  <a:lnTo>
                    <a:pt x="1050015" y="1212"/>
                  </a:lnTo>
                  <a:lnTo>
                    <a:pt x="1002899" y="4260"/>
                  </a:lnTo>
                  <a:lnTo>
                    <a:pt x="956419" y="9213"/>
                  </a:lnTo>
                  <a:lnTo>
                    <a:pt x="910446" y="16071"/>
                  </a:lnTo>
                  <a:lnTo>
                    <a:pt x="865108" y="24834"/>
                  </a:lnTo>
                  <a:lnTo>
                    <a:pt x="820532" y="35501"/>
                  </a:lnTo>
                  <a:lnTo>
                    <a:pt x="776591" y="47820"/>
                  </a:lnTo>
                  <a:lnTo>
                    <a:pt x="733539" y="62044"/>
                  </a:lnTo>
                  <a:lnTo>
                    <a:pt x="691122" y="77918"/>
                  </a:lnTo>
                  <a:lnTo>
                    <a:pt x="649721" y="95317"/>
                  </a:lnTo>
                  <a:lnTo>
                    <a:pt x="609082" y="114493"/>
                  </a:lnTo>
                  <a:lnTo>
                    <a:pt x="569459" y="135194"/>
                  </a:lnTo>
                  <a:lnTo>
                    <a:pt x="530725" y="157545"/>
                  </a:lnTo>
                  <a:lnTo>
                    <a:pt x="493172" y="181294"/>
                  </a:lnTo>
                  <a:lnTo>
                    <a:pt x="456559" y="206566"/>
                  </a:lnTo>
                  <a:lnTo>
                    <a:pt x="421038" y="233362"/>
                  </a:lnTo>
                  <a:lnTo>
                    <a:pt x="386673" y="261429"/>
                  </a:lnTo>
                  <a:lnTo>
                    <a:pt x="353463" y="290765"/>
                  </a:lnTo>
                  <a:lnTo>
                    <a:pt x="321485" y="321498"/>
                  </a:lnTo>
                  <a:lnTo>
                    <a:pt x="290752" y="353501"/>
                  </a:lnTo>
                  <a:lnTo>
                    <a:pt x="261327" y="386775"/>
                  </a:lnTo>
                  <a:lnTo>
                    <a:pt x="233261" y="421064"/>
                  </a:lnTo>
                  <a:lnTo>
                    <a:pt x="206553" y="456623"/>
                  </a:lnTo>
                  <a:lnTo>
                    <a:pt x="181268" y="493198"/>
                  </a:lnTo>
                  <a:lnTo>
                    <a:pt x="157469" y="530916"/>
                  </a:lnTo>
                  <a:lnTo>
                    <a:pt x="135168" y="569523"/>
                  </a:lnTo>
                  <a:lnTo>
                    <a:pt x="114404" y="609273"/>
                  </a:lnTo>
                  <a:lnTo>
                    <a:pt x="95241" y="649785"/>
                  </a:lnTo>
                  <a:lnTo>
                    <a:pt x="77677" y="691313"/>
                  </a:lnTo>
                  <a:lnTo>
                    <a:pt x="61815" y="733603"/>
                  </a:lnTo>
                  <a:lnTo>
                    <a:pt x="47655" y="776655"/>
                  </a:lnTo>
                  <a:lnTo>
                    <a:pt x="35260" y="820596"/>
                  </a:lnTo>
                  <a:lnTo>
                    <a:pt x="24643" y="865171"/>
                  </a:lnTo>
                  <a:lnTo>
                    <a:pt x="15880" y="910509"/>
                  </a:lnTo>
                  <a:lnTo>
                    <a:pt x="8984" y="956355"/>
                  </a:lnTo>
                  <a:lnTo>
                    <a:pt x="4006" y="1002963"/>
                  </a:lnTo>
                  <a:lnTo>
                    <a:pt x="996" y="1050079"/>
                  </a:lnTo>
                  <a:lnTo>
                    <a:pt x="-19" y="1097703"/>
                  </a:lnTo>
                  <a:lnTo>
                    <a:pt x="-19" y="7137594"/>
                  </a:lnTo>
                  <a:lnTo>
                    <a:pt x="3912777" y="7137594"/>
                  </a:lnTo>
                  <a:lnTo>
                    <a:pt x="3912777" y="1087035"/>
                  </a:lnTo>
                  <a:lnTo>
                    <a:pt x="3911634" y="1038522"/>
                  </a:lnTo>
                  <a:lnTo>
                    <a:pt x="3908459" y="990644"/>
                  </a:lnTo>
                  <a:lnTo>
                    <a:pt x="3903379" y="943401"/>
                  </a:lnTo>
                  <a:lnTo>
                    <a:pt x="3896140" y="896794"/>
                  </a:lnTo>
                  <a:lnTo>
                    <a:pt x="3886997" y="850821"/>
                  </a:lnTo>
                  <a:lnTo>
                    <a:pt x="3875948" y="805483"/>
                  </a:lnTo>
                  <a:lnTo>
                    <a:pt x="3862994" y="761034"/>
                  </a:lnTo>
                  <a:lnTo>
                    <a:pt x="3848263" y="717347"/>
                  </a:lnTo>
                  <a:lnTo>
                    <a:pt x="3831753" y="674422"/>
                  </a:lnTo>
                  <a:lnTo>
                    <a:pt x="3813465" y="632513"/>
                  </a:lnTo>
                  <a:lnTo>
                    <a:pt x="3793527" y="591493"/>
                  </a:lnTo>
                  <a:lnTo>
                    <a:pt x="3771810" y="551489"/>
                  </a:lnTo>
                  <a:lnTo>
                    <a:pt x="3748697" y="512501"/>
                  </a:lnTo>
                  <a:lnTo>
                    <a:pt x="3723933" y="474656"/>
                  </a:lnTo>
                  <a:lnTo>
                    <a:pt x="3697771" y="437827"/>
                  </a:lnTo>
                  <a:lnTo>
                    <a:pt x="3669959" y="402141"/>
                  </a:lnTo>
                  <a:lnTo>
                    <a:pt x="3640750" y="367725"/>
                  </a:lnTo>
                  <a:lnTo>
                    <a:pt x="3610271" y="334579"/>
                  </a:lnTo>
                  <a:lnTo>
                    <a:pt x="3578394" y="302576"/>
                  </a:lnTo>
                  <a:lnTo>
                    <a:pt x="3545121" y="272096"/>
                  </a:lnTo>
                  <a:lnTo>
                    <a:pt x="3510705" y="242887"/>
                  </a:lnTo>
                  <a:lnTo>
                    <a:pt x="3475019" y="215202"/>
                  </a:lnTo>
                  <a:lnTo>
                    <a:pt x="3438190" y="188914"/>
                  </a:lnTo>
                  <a:lnTo>
                    <a:pt x="3400345" y="164149"/>
                  </a:lnTo>
                  <a:lnTo>
                    <a:pt x="3361357" y="140909"/>
                  </a:lnTo>
                  <a:lnTo>
                    <a:pt x="3321353" y="119319"/>
                  </a:lnTo>
                  <a:lnTo>
                    <a:pt x="3280333" y="99381"/>
                  </a:lnTo>
                  <a:lnTo>
                    <a:pt x="3238297" y="81220"/>
                  </a:lnTo>
                  <a:lnTo>
                    <a:pt x="3195499" y="64711"/>
                  </a:lnTo>
                  <a:lnTo>
                    <a:pt x="3151812" y="49979"/>
                  </a:lnTo>
                  <a:lnTo>
                    <a:pt x="3107236" y="37025"/>
                  </a:lnTo>
                  <a:lnTo>
                    <a:pt x="3062025" y="25977"/>
                  </a:lnTo>
                  <a:lnTo>
                    <a:pt x="3016053" y="16833"/>
                  </a:lnTo>
                  <a:lnTo>
                    <a:pt x="2969318" y="9594"/>
                  </a:lnTo>
                  <a:lnTo>
                    <a:pt x="2922075" y="4387"/>
                  </a:lnTo>
                  <a:lnTo>
                    <a:pt x="2874324" y="1212"/>
                  </a:lnTo>
                  <a:lnTo>
                    <a:pt x="2825938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8283" y="3444152"/>
              <a:ext cx="3913514" cy="1753925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311140" y="3436533"/>
            <a:ext cx="3923029" cy="7214234"/>
            <a:chOff x="5311140" y="3436533"/>
            <a:chExt cx="3923029" cy="7214234"/>
          </a:xfrm>
        </p:grpSpPr>
        <p:sp>
          <p:nvSpPr>
            <p:cNvPr id="67" name="object 67"/>
            <p:cNvSpPr/>
            <p:nvPr/>
          </p:nvSpPr>
          <p:spPr>
            <a:xfrm>
              <a:off x="5320157" y="351278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179" y="197"/>
                  </a:moveTo>
                  <a:lnTo>
                    <a:pt x="1097625" y="197"/>
                  </a:lnTo>
                  <a:lnTo>
                    <a:pt x="1050002" y="1213"/>
                  </a:lnTo>
                  <a:lnTo>
                    <a:pt x="1002886" y="4260"/>
                  </a:lnTo>
                  <a:lnTo>
                    <a:pt x="956405" y="9213"/>
                  </a:lnTo>
                  <a:lnTo>
                    <a:pt x="910432" y="16071"/>
                  </a:lnTo>
                  <a:lnTo>
                    <a:pt x="865094" y="24834"/>
                  </a:lnTo>
                  <a:lnTo>
                    <a:pt x="820518" y="35502"/>
                  </a:lnTo>
                  <a:lnTo>
                    <a:pt x="776577" y="47820"/>
                  </a:lnTo>
                  <a:lnTo>
                    <a:pt x="733526" y="62044"/>
                  </a:lnTo>
                  <a:lnTo>
                    <a:pt x="691109" y="77919"/>
                  </a:lnTo>
                  <a:lnTo>
                    <a:pt x="649708" y="95317"/>
                  </a:lnTo>
                  <a:lnTo>
                    <a:pt x="609069" y="114494"/>
                  </a:lnTo>
                  <a:lnTo>
                    <a:pt x="569446" y="135194"/>
                  </a:lnTo>
                  <a:lnTo>
                    <a:pt x="530712" y="157546"/>
                  </a:lnTo>
                  <a:lnTo>
                    <a:pt x="493121" y="181294"/>
                  </a:lnTo>
                  <a:lnTo>
                    <a:pt x="456546" y="206566"/>
                  </a:lnTo>
                  <a:lnTo>
                    <a:pt x="420986" y="233363"/>
                  </a:lnTo>
                  <a:lnTo>
                    <a:pt x="386570" y="261429"/>
                  </a:lnTo>
                  <a:lnTo>
                    <a:pt x="353424" y="290765"/>
                  </a:lnTo>
                  <a:lnTo>
                    <a:pt x="321421" y="321498"/>
                  </a:lnTo>
                  <a:lnTo>
                    <a:pt x="290688" y="353502"/>
                  </a:lnTo>
                  <a:lnTo>
                    <a:pt x="261224" y="386775"/>
                  </a:lnTo>
                  <a:lnTo>
                    <a:pt x="233158" y="421064"/>
                  </a:lnTo>
                  <a:lnTo>
                    <a:pt x="206489" y="456623"/>
                  </a:lnTo>
                  <a:lnTo>
                    <a:pt x="181216" y="493198"/>
                  </a:lnTo>
                  <a:lnTo>
                    <a:pt x="157341" y="530916"/>
                  </a:lnTo>
                  <a:lnTo>
                    <a:pt x="134990" y="569523"/>
                  </a:lnTo>
                  <a:lnTo>
                    <a:pt x="114289" y="609273"/>
                  </a:lnTo>
                  <a:lnTo>
                    <a:pt x="95113" y="649785"/>
                  </a:lnTo>
                  <a:lnTo>
                    <a:pt x="77587" y="691313"/>
                  </a:lnTo>
                  <a:lnTo>
                    <a:pt x="61712" y="733603"/>
                  </a:lnTo>
                  <a:lnTo>
                    <a:pt x="47489" y="776655"/>
                  </a:lnTo>
                  <a:lnTo>
                    <a:pt x="35170" y="820596"/>
                  </a:lnTo>
                  <a:lnTo>
                    <a:pt x="24502" y="865172"/>
                  </a:lnTo>
                  <a:lnTo>
                    <a:pt x="15740" y="910510"/>
                  </a:lnTo>
                  <a:lnTo>
                    <a:pt x="8882" y="956355"/>
                  </a:lnTo>
                  <a:lnTo>
                    <a:pt x="3929" y="1002963"/>
                  </a:lnTo>
                  <a:lnTo>
                    <a:pt x="881" y="1050079"/>
                  </a:lnTo>
                  <a:lnTo>
                    <a:pt x="-134" y="1097576"/>
                  </a:lnTo>
                  <a:lnTo>
                    <a:pt x="-134" y="7137581"/>
                  </a:lnTo>
                  <a:lnTo>
                    <a:pt x="3913271" y="7137581"/>
                  </a:lnTo>
                  <a:lnTo>
                    <a:pt x="3913271" y="1087035"/>
                  </a:lnTo>
                  <a:lnTo>
                    <a:pt x="3912128" y="1038522"/>
                  </a:lnTo>
                  <a:lnTo>
                    <a:pt x="3908953" y="990645"/>
                  </a:lnTo>
                  <a:lnTo>
                    <a:pt x="3903873" y="943402"/>
                  </a:lnTo>
                  <a:lnTo>
                    <a:pt x="3896635" y="896794"/>
                  </a:lnTo>
                  <a:lnTo>
                    <a:pt x="3887491" y="850821"/>
                  </a:lnTo>
                  <a:lnTo>
                    <a:pt x="3876442" y="805483"/>
                  </a:lnTo>
                  <a:lnTo>
                    <a:pt x="3863488" y="761034"/>
                  </a:lnTo>
                  <a:lnTo>
                    <a:pt x="3848757" y="717347"/>
                  </a:lnTo>
                  <a:lnTo>
                    <a:pt x="3832247" y="674422"/>
                  </a:lnTo>
                  <a:lnTo>
                    <a:pt x="3813960" y="632514"/>
                  </a:lnTo>
                  <a:lnTo>
                    <a:pt x="3794021" y="591494"/>
                  </a:lnTo>
                  <a:lnTo>
                    <a:pt x="3772305" y="551490"/>
                  </a:lnTo>
                  <a:lnTo>
                    <a:pt x="3749191" y="512502"/>
                  </a:lnTo>
                  <a:lnTo>
                    <a:pt x="3724427" y="474657"/>
                  </a:lnTo>
                  <a:lnTo>
                    <a:pt x="3698139" y="437827"/>
                  </a:lnTo>
                  <a:lnTo>
                    <a:pt x="3670326" y="402141"/>
                  </a:lnTo>
                  <a:lnTo>
                    <a:pt x="3641117" y="367725"/>
                  </a:lnTo>
                  <a:lnTo>
                    <a:pt x="3610638" y="334579"/>
                  </a:lnTo>
                  <a:lnTo>
                    <a:pt x="3578762" y="302576"/>
                  </a:lnTo>
                  <a:lnTo>
                    <a:pt x="3545488" y="272097"/>
                  </a:lnTo>
                  <a:lnTo>
                    <a:pt x="3511072" y="242887"/>
                  </a:lnTo>
                  <a:lnTo>
                    <a:pt x="3475386" y="215202"/>
                  </a:lnTo>
                  <a:lnTo>
                    <a:pt x="3438557" y="188914"/>
                  </a:lnTo>
                  <a:lnTo>
                    <a:pt x="3400712" y="164149"/>
                  </a:lnTo>
                  <a:lnTo>
                    <a:pt x="3361724" y="140909"/>
                  </a:lnTo>
                  <a:lnTo>
                    <a:pt x="3321720" y="119320"/>
                  </a:lnTo>
                  <a:lnTo>
                    <a:pt x="3280700" y="99381"/>
                  </a:lnTo>
                  <a:lnTo>
                    <a:pt x="3238664" y="81093"/>
                  </a:lnTo>
                  <a:lnTo>
                    <a:pt x="3195866" y="64711"/>
                  </a:lnTo>
                  <a:lnTo>
                    <a:pt x="3152179" y="49979"/>
                  </a:lnTo>
                  <a:lnTo>
                    <a:pt x="3107604" y="37026"/>
                  </a:lnTo>
                  <a:lnTo>
                    <a:pt x="3062393" y="25977"/>
                  </a:lnTo>
                  <a:lnTo>
                    <a:pt x="3016420" y="16833"/>
                  </a:lnTo>
                  <a:lnTo>
                    <a:pt x="2969685" y="9594"/>
                  </a:lnTo>
                  <a:lnTo>
                    <a:pt x="2922442" y="4387"/>
                  </a:lnTo>
                  <a:lnTo>
                    <a:pt x="2874564" y="1213"/>
                  </a:lnTo>
                  <a:lnTo>
                    <a:pt x="2826179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11140" y="3436533"/>
              <a:ext cx="3913398" cy="17524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022374" y="4127903"/>
            <a:ext cx="335280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35" dirty="0">
                <a:solidFill>
                  <a:srgbClr val="F4F4F4"/>
                </a:solidFill>
                <a:latin typeface="Verdana"/>
                <a:cs typeface="Verdana"/>
              </a:rPr>
              <a:t>FO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sz="3450" spc="25" dirty="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D</a:t>
            </a:r>
            <a:r>
              <a:rPr sz="3450" spc="-170" dirty="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sz="3450" spc="25" dirty="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sz="3450" spc="20" dirty="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sz="3450" spc="10" dirty="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sz="3450" dirty="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81568" y="3771931"/>
            <a:ext cx="220853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5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5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35" dirty="0">
                <a:solidFill>
                  <a:srgbClr val="F4F4F4"/>
                </a:solidFill>
                <a:latin typeface="Verdana"/>
                <a:cs typeface="Verdana"/>
              </a:rPr>
              <a:t>COU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sz="3450" spc="25" dirty="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E</a:t>
            </a:r>
            <a:r>
              <a:rPr sz="3450" dirty="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123802" y="3771931"/>
            <a:ext cx="331152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8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8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55" dirty="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sz="3450" spc="60" dirty="0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sz="3450" spc="70" dirty="0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L</a:t>
            </a:r>
            <a:r>
              <a:rPr sz="3450" spc="65" dirty="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sz="3450" spc="45" dirty="0">
                <a:solidFill>
                  <a:srgbClr val="F4F4F4"/>
                </a:solidFill>
                <a:latin typeface="Verdana"/>
                <a:cs typeface="Verdana"/>
              </a:rPr>
              <a:t>C</a:t>
            </a:r>
            <a:r>
              <a:rPr sz="3450" spc="-555" dirty="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sz="3450" spc="55" dirty="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sz="3450" spc="25" dirty="0">
                <a:solidFill>
                  <a:srgbClr val="F4F4F4"/>
                </a:solidFill>
                <a:latin typeface="Verdana"/>
                <a:cs typeface="Verdana"/>
              </a:rPr>
              <a:t>O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r>
              <a:rPr sz="3450" dirty="0">
                <a:solidFill>
                  <a:srgbClr val="F4F4F4"/>
                </a:solidFill>
                <a:latin typeface="Verdana"/>
                <a:cs typeface="Verdana"/>
              </a:rPr>
              <a:t>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5394" y="5494643"/>
            <a:ext cx="315087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92505" marR="5080" indent="-980440">
              <a:lnSpc>
                <a:spcPct val="100800"/>
              </a:lnSpc>
              <a:spcBef>
                <a:spcPts val="75"/>
              </a:spcBef>
            </a:pP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Dat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a</a:t>
            </a:r>
            <a:r>
              <a:rPr sz="2450" b="1" spc="-135" dirty="0">
                <a:solidFill>
                  <a:srgbClr val="00AC50"/>
                </a:solidFill>
                <a:latin typeface="Verdana"/>
                <a:cs typeface="Verdana"/>
              </a:rPr>
              <a:t> </a:t>
            </a:r>
            <a:r>
              <a:rPr sz="2450" b="1" spc="-80" dirty="0">
                <a:solidFill>
                  <a:srgbClr val="00AC50"/>
                </a:solidFill>
                <a:latin typeface="Verdana"/>
                <a:cs typeface="Verdana"/>
              </a:rPr>
              <a:t>Sc</a:t>
            </a:r>
            <a:r>
              <a:rPr sz="2450" b="1" spc="-75" dirty="0">
                <a:solidFill>
                  <a:srgbClr val="00AC50"/>
                </a:solidFill>
                <a:latin typeface="Verdana"/>
                <a:cs typeface="Verdana"/>
              </a:rPr>
              <a:t>i</a:t>
            </a:r>
            <a:r>
              <a:rPr sz="2450" b="1" spc="-85" dirty="0">
                <a:solidFill>
                  <a:srgbClr val="00AC50"/>
                </a:solidFill>
                <a:latin typeface="Verdana"/>
                <a:cs typeface="Verdana"/>
              </a:rPr>
              <a:t>en</a:t>
            </a:r>
            <a:r>
              <a:rPr sz="2450" b="1" spc="-80" dirty="0">
                <a:solidFill>
                  <a:srgbClr val="00AC50"/>
                </a:solidFill>
                <a:latin typeface="Verdana"/>
                <a:cs typeface="Verdana"/>
              </a:rPr>
              <a:t>c</a:t>
            </a:r>
            <a:r>
              <a:rPr sz="2450" b="1" spc="155" dirty="0">
                <a:solidFill>
                  <a:srgbClr val="00AC50"/>
                </a:solidFill>
                <a:latin typeface="Verdana"/>
                <a:cs typeface="Verdana"/>
              </a:rPr>
              <a:t>e</a:t>
            </a:r>
            <a:r>
              <a:rPr sz="2450" b="1" spc="-65" dirty="0">
                <a:solidFill>
                  <a:srgbClr val="00AC50"/>
                </a:solidFill>
                <a:latin typeface="Verdana"/>
                <a:cs typeface="Verdana"/>
              </a:rPr>
              <a:t>Usi</a:t>
            </a: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g  </a:t>
            </a:r>
            <a:r>
              <a:rPr sz="2450" b="1" spc="-55" dirty="0">
                <a:solidFill>
                  <a:srgbClr val="00AC50"/>
                </a:solidFill>
                <a:latin typeface="Verdana"/>
                <a:cs typeface="Verdana"/>
              </a:rPr>
              <a:t>Python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09849" y="6633930"/>
            <a:ext cx="3181350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99"/>
              </a:lnSpc>
              <a:spcBef>
                <a:spcPts val="65"/>
              </a:spcBef>
            </a:pPr>
            <a:r>
              <a:rPr sz="2450" b="1" spc="-100" dirty="0">
                <a:solidFill>
                  <a:srgbClr val="00AC50"/>
                </a:solidFill>
                <a:latin typeface="Verdana"/>
                <a:cs typeface="Verdana"/>
              </a:rPr>
              <a:t>St</a:t>
            </a:r>
            <a:r>
              <a:rPr sz="2450" b="1" spc="-110" dirty="0">
                <a:solidFill>
                  <a:srgbClr val="00AC50"/>
                </a:solidFill>
                <a:latin typeface="Verdana"/>
                <a:cs typeface="Verdana"/>
              </a:rPr>
              <a:t>a</a:t>
            </a:r>
            <a:r>
              <a:rPr sz="2450" b="1" spc="-100" dirty="0">
                <a:solidFill>
                  <a:srgbClr val="00AC50"/>
                </a:solidFill>
                <a:latin typeface="Verdana"/>
                <a:cs typeface="Verdana"/>
              </a:rPr>
              <a:t>ti</a:t>
            </a:r>
            <a:r>
              <a:rPr sz="2450" b="1" spc="-105" dirty="0">
                <a:solidFill>
                  <a:srgbClr val="00AC50"/>
                </a:solidFill>
                <a:latin typeface="Verdana"/>
                <a:cs typeface="Verdana"/>
              </a:rPr>
              <a:t>s</a:t>
            </a:r>
            <a:r>
              <a:rPr sz="2450" b="1" spc="-100" dirty="0">
                <a:solidFill>
                  <a:srgbClr val="00AC50"/>
                </a:solidFill>
                <a:latin typeface="Verdana"/>
                <a:cs typeface="Verdana"/>
              </a:rPr>
              <a:t>ti</a:t>
            </a:r>
            <a:r>
              <a:rPr sz="2450" b="1" spc="-105" dirty="0">
                <a:solidFill>
                  <a:srgbClr val="00AC50"/>
                </a:solidFill>
                <a:latin typeface="Verdana"/>
                <a:cs typeface="Verdana"/>
              </a:rPr>
              <a:t>c</a:t>
            </a:r>
            <a:r>
              <a:rPr sz="2450" b="1" spc="-110" dirty="0">
                <a:solidFill>
                  <a:srgbClr val="00AC50"/>
                </a:solidFill>
                <a:latin typeface="Verdana"/>
                <a:cs typeface="Verdana"/>
              </a:rPr>
              <a:t>a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l</a:t>
            </a:r>
            <a:r>
              <a:rPr sz="2450" b="1" spc="-575" dirty="0">
                <a:solidFill>
                  <a:srgbClr val="00AC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M</a:t>
            </a:r>
            <a:r>
              <a:rPr sz="2450" b="1" spc="-75" dirty="0">
                <a:solidFill>
                  <a:srgbClr val="00AC50"/>
                </a:solidFill>
                <a:latin typeface="Verdana"/>
                <a:cs typeface="Verdana"/>
              </a:rPr>
              <a:t>e</a:t>
            </a: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th</a:t>
            </a:r>
            <a:r>
              <a:rPr sz="2450" b="1" spc="-65" dirty="0">
                <a:solidFill>
                  <a:srgbClr val="00AC50"/>
                </a:solidFill>
                <a:latin typeface="Verdana"/>
                <a:cs typeface="Verdana"/>
              </a:rPr>
              <a:t>od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s  </a:t>
            </a:r>
            <a:r>
              <a:rPr sz="2450" b="1" spc="-45" dirty="0">
                <a:solidFill>
                  <a:srgbClr val="00AC50"/>
                </a:solidFill>
                <a:latin typeface="Verdana"/>
                <a:cs typeface="Verdana"/>
              </a:rPr>
              <a:t>for </a:t>
            </a: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Decision </a:t>
            </a:r>
            <a:r>
              <a:rPr sz="2450" b="1" spc="-65" dirty="0">
                <a:solidFill>
                  <a:srgbClr val="00AC50"/>
                </a:solidFill>
                <a:latin typeface="Verdana"/>
                <a:cs typeface="Verdana"/>
              </a:rPr>
              <a:t> </a:t>
            </a:r>
            <a:r>
              <a:rPr sz="2450" b="1" spc="-45" dirty="0">
                <a:solidFill>
                  <a:srgbClr val="00AC50"/>
                </a:solidFill>
                <a:latin typeface="Verdana"/>
                <a:cs typeface="Verdana"/>
              </a:rPr>
              <a:t>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36294" y="6639909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672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70079" y="6379302"/>
            <a:ext cx="3255010" cy="3399790"/>
          </a:xfrm>
          <a:custGeom>
            <a:avLst/>
            <a:gdLst/>
            <a:ahLst/>
            <a:cxnLst/>
            <a:rect l="l" t="t" r="r" b="b"/>
            <a:pathLst>
              <a:path w="3255009" h="3399790">
                <a:moveTo>
                  <a:pt x="0" y="0"/>
                </a:moveTo>
                <a:lnTo>
                  <a:pt x="3254673" y="0"/>
                </a:lnTo>
              </a:path>
              <a:path w="3255009" h="3399790">
                <a:moveTo>
                  <a:pt x="0" y="1499578"/>
                </a:moveTo>
                <a:lnTo>
                  <a:pt x="3254673" y="1499578"/>
                </a:lnTo>
              </a:path>
              <a:path w="3255009" h="3399790">
                <a:moveTo>
                  <a:pt x="0" y="2260034"/>
                </a:moveTo>
                <a:lnTo>
                  <a:pt x="3254673" y="2260034"/>
                </a:lnTo>
              </a:path>
              <a:path w="3255009" h="3399790">
                <a:moveTo>
                  <a:pt x="0" y="3399704"/>
                </a:moveTo>
                <a:lnTo>
                  <a:pt x="3254673" y="3399704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189188" y="5365614"/>
            <a:ext cx="2027555" cy="1355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16890" marR="5080" indent="-135890">
              <a:lnSpc>
                <a:spcPct val="100800"/>
              </a:lnSpc>
              <a:spcBef>
                <a:spcPts val="75"/>
              </a:spcBef>
            </a:pPr>
            <a:r>
              <a:rPr sz="2450" b="1" spc="-95" dirty="0">
                <a:solidFill>
                  <a:srgbClr val="00AC50"/>
                </a:solidFill>
                <a:latin typeface="Verdana"/>
                <a:cs typeface="Verdana"/>
              </a:rPr>
              <a:t>A</a:t>
            </a:r>
            <a:r>
              <a:rPr sz="2450" b="1" spc="-65" dirty="0">
                <a:solidFill>
                  <a:srgbClr val="00AC50"/>
                </a:solidFill>
                <a:latin typeface="Verdana"/>
                <a:cs typeface="Verdana"/>
              </a:rPr>
              <a:t>d</a:t>
            </a:r>
            <a:r>
              <a:rPr sz="2450" b="1" spc="-60" dirty="0">
                <a:solidFill>
                  <a:srgbClr val="00AC50"/>
                </a:solidFill>
                <a:latin typeface="Verdana"/>
                <a:cs typeface="Verdana"/>
              </a:rPr>
              <a:t>v</a:t>
            </a:r>
            <a:r>
              <a:rPr sz="2450" b="1" spc="-95" dirty="0">
                <a:solidFill>
                  <a:srgbClr val="00AC50"/>
                </a:solidFill>
                <a:latin typeface="Verdana"/>
                <a:cs typeface="Verdana"/>
              </a:rPr>
              <a:t>an</a:t>
            </a:r>
            <a:r>
              <a:rPr sz="2450" b="1" spc="-70" dirty="0">
                <a:solidFill>
                  <a:srgbClr val="00AC50"/>
                </a:solidFill>
                <a:latin typeface="Verdana"/>
                <a:cs typeface="Verdana"/>
              </a:rPr>
              <a:t>c</a:t>
            </a:r>
            <a:r>
              <a:rPr sz="2450" b="1" spc="-95" dirty="0">
                <a:solidFill>
                  <a:srgbClr val="00AC50"/>
                </a:solidFill>
                <a:latin typeface="Verdana"/>
                <a:cs typeface="Verdana"/>
              </a:rPr>
              <a:t>e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d  </a:t>
            </a:r>
            <a:r>
              <a:rPr sz="2450" b="1" spc="-114" dirty="0">
                <a:solidFill>
                  <a:srgbClr val="00AC50"/>
                </a:solidFill>
                <a:latin typeface="Verdana"/>
                <a:cs typeface="Verdana"/>
              </a:rPr>
              <a:t>St</a:t>
            </a:r>
            <a:r>
              <a:rPr sz="2450" b="1" spc="-130" dirty="0">
                <a:solidFill>
                  <a:srgbClr val="00AC50"/>
                </a:solidFill>
                <a:latin typeface="Verdana"/>
                <a:cs typeface="Verdana"/>
              </a:rPr>
              <a:t>a</a:t>
            </a:r>
            <a:r>
              <a:rPr sz="2450" b="1" spc="-114" dirty="0">
                <a:solidFill>
                  <a:srgbClr val="00AC50"/>
                </a:solidFill>
                <a:latin typeface="Verdana"/>
                <a:cs typeface="Verdana"/>
              </a:rPr>
              <a:t>t</a:t>
            </a:r>
            <a:r>
              <a:rPr sz="2450" b="1" spc="-100" dirty="0">
                <a:solidFill>
                  <a:srgbClr val="00AC50"/>
                </a:solidFill>
                <a:latin typeface="Verdana"/>
                <a:cs typeface="Verdana"/>
              </a:rPr>
              <a:t>i</a:t>
            </a:r>
            <a:r>
              <a:rPr sz="2450" b="1" spc="-114" dirty="0">
                <a:solidFill>
                  <a:srgbClr val="00AC50"/>
                </a:solidFill>
                <a:latin typeface="Verdana"/>
                <a:cs typeface="Verdana"/>
              </a:rPr>
              <a:t>s</a:t>
            </a:r>
            <a:r>
              <a:rPr sz="2450" b="1" spc="-105" dirty="0">
                <a:solidFill>
                  <a:srgbClr val="00AC50"/>
                </a:solidFill>
                <a:latin typeface="Verdana"/>
                <a:cs typeface="Verdana"/>
              </a:rPr>
              <a:t>t</a:t>
            </a:r>
            <a:r>
              <a:rPr sz="2450" b="1" spc="-110" dirty="0">
                <a:solidFill>
                  <a:srgbClr val="00AC50"/>
                </a:solidFill>
                <a:latin typeface="Verdana"/>
                <a:cs typeface="Verdana"/>
              </a:rPr>
              <a:t>i</a:t>
            </a:r>
            <a:r>
              <a:rPr sz="2450" b="1" spc="-114" dirty="0">
                <a:solidFill>
                  <a:srgbClr val="00AC50"/>
                </a:solidFill>
                <a:latin typeface="Verdana"/>
                <a:cs typeface="Verdana"/>
              </a:rPr>
              <a:t>c</a:t>
            </a:r>
            <a:r>
              <a:rPr sz="2450" b="1" spc="-5" dirty="0">
                <a:solidFill>
                  <a:srgbClr val="00AC50"/>
                </a:solidFill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50" b="1" spc="-70" dirty="0">
                <a:solidFill>
                  <a:srgbClr val="DF6C09"/>
                </a:solidFill>
                <a:latin typeface="Verdana"/>
                <a:cs typeface="Verdana"/>
              </a:rPr>
              <a:t>D</a:t>
            </a:r>
            <a:r>
              <a:rPr sz="2450" b="1" spc="-65" dirty="0">
                <a:solidFill>
                  <a:srgbClr val="DF6C09"/>
                </a:solidFill>
                <a:latin typeface="Verdana"/>
                <a:cs typeface="Verdana"/>
              </a:rPr>
              <a:t>at</a:t>
            </a:r>
            <a:r>
              <a:rPr sz="2450" b="1" dirty="0">
                <a:solidFill>
                  <a:srgbClr val="DF6C09"/>
                </a:solidFill>
                <a:latin typeface="Verdana"/>
                <a:cs typeface="Verdana"/>
              </a:rPr>
              <a:t>a</a:t>
            </a:r>
            <a:r>
              <a:rPr sz="2450" b="1" spc="-425" dirty="0">
                <a:solidFill>
                  <a:srgbClr val="DF6C09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DF6C09"/>
                </a:solidFill>
                <a:latin typeface="Verdana"/>
                <a:cs typeface="Verdana"/>
              </a:rPr>
              <a:t>M</a:t>
            </a:r>
            <a:r>
              <a:rPr sz="2450" b="1" spc="-60" dirty="0">
                <a:solidFill>
                  <a:srgbClr val="DF6C09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DF6C09"/>
                </a:solidFill>
                <a:latin typeface="Verdana"/>
                <a:cs typeface="Verdana"/>
              </a:rPr>
              <a:t>n</a:t>
            </a:r>
            <a:r>
              <a:rPr sz="2450" b="1" spc="-60" dirty="0">
                <a:solidFill>
                  <a:srgbClr val="DF6C09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DF6C09"/>
                </a:solidFill>
                <a:latin typeface="Verdana"/>
                <a:cs typeface="Verdana"/>
              </a:rPr>
              <a:t>n</a:t>
            </a:r>
            <a:r>
              <a:rPr sz="2450" b="1" dirty="0">
                <a:solidFill>
                  <a:srgbClr val="DF6C09"/>
                </a:solidFill>
                <a:latin typeface="Verdana"/>
                <a:cs typeface="Verdana"/>
              </a:rPr>
              <a:t>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65647" y="6474245"/>
            <a:ext cx="3446779" cy="112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47800"/>
              </a:lnSpc>
              <a:spcBef>
                <a:spcPts val="95"/>
              </a:spcBef>
              <a:tabLst>
                <a:tab pos="596265" algn="l"/>
                <a:tab pos="3265804" algn="l"/>
              </a:tabLst>
            </a:pPr>
            <a:r>
              <a:rPr sz="2450" b="1" u="heavy" spc="-5" dirty="0">
                <a:solidFill>
                  <a:srgbClr val="DF6C09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	</a:t>
            </a:r>
            <a:r>
              <a:rPr sz="2450" b="1" u="heavy" spc="-200" dirty="0">
                <a:solidFill>
                  <a:srgbClr val="DF6C09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(Week-2/5) 	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P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re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di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ct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iv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53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M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od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lli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452343" y="5671676"/>
            <a:ext cx="226885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nan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ci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l</a:t>
            </a:r>
            <a:r>
              <a:rPr sz="2450" b="1" spc="-4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is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188062" y="6819219"/>
            <a:ext cx="321119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61060" marR="5080" indent="-848994">
              <a:lnSpc>
                <a:spcPct val="100800"/>
              </a:lnSpc>
              <a:spcBef>
                <a:spcPts val="75"/>
              </a:spcBef>
            </a:pP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W</a:t>
            </a:r>
            <a:r>
              <a:rPr sz="2450" b="1" spc="-2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b</a:t>
            </a:r>
            <a:r>
              <a:rPr sz="2450" b="1" spc="-3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&amp;Soc</a:t>
            </a:r>
            <a:r>
              <a:rPr sz="2450" b="1" spc="-5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l</a:t>
            </a:r>
            <a:r>
              <a:rPr sz="2450" b="1" spc="-51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M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di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a  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290168" y="7945680"/>
            <a:ext cx="272224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1505" marR="5715" indent="-599440">
              <a:lnSpc>
                <a:spcPct val="100800"/>
              </a:lnSpc>
              <a:spcBef>
                <a:spcPts val="75"/>
              </a:spcBef>
            </a:pP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Mar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g</a:t>
            </a:r>
            <a:r>
              <a:rPr sz="2450" b="1" spc="-56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l  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102340" y="6772485"/>
            <a:ext cx="3255010" cy="1134110"/>
          </a:xfrm>
          <a:custGeom>
            <a:avLst/>
            <a:gdLst/>
            <a:ahLst/>
            <a:cxnLst/>
            <a:rect l="l" t="t" r="r" b="b"/>
            <a:pathLst>
              <a:path w="3255009" h="1134109">
                <a:moveTo>
                  <a:pt x="0" y="0"/>
                </a:moveTo>
                <a:lnTo>
                  <a:pt x="3254673" y="0"/>
                </a:lnTo>
              </a:path>
              <a:path w="3255009" h="1134109">
                <a:moveTo>
                  <a:pt x="0" y="1133700"/>
                </a:moveTo>
                <a:lnTo>
                  <a:pt x="3254673" y="1133700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805149" y="8044738"/>
            <a:ext cx="292989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Ma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c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h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409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L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arn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5805149" y="8798794"/>
            <a:ext cx="2981325" cy="151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 marR="523240" indent="39370" algn="ctr">
              <a:lnSpc>
                <a:spcPct val="100000"/>
              </a:lnSpc>
              <a:spcBef>
                <a:spcPts val="100"/>
              </a:spcBef>
            </a:pP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m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459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12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14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12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s 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o</a:t>
            </a:r>
            <a:r>
              <a:rPr sz="2450" b="1" spc="-120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c</a:t>
            </a:r>
            <a:r>
              <a:rPr sz="2450" b="1" spc="-12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14" dirty="0">
                <a:solidFill>
                  <a:srgbClr val="464646"/>
                </a:solidFill>
                <a:latin typeface="Verdana"/>
                <a:cs typeface="Verdana"/>
              </a:rPr>
              <a:t>st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g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Dat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45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Vis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ua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li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z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ti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o</a:t>
            </a:r>
            <a:r>
              <a:rPr sz="2450" b="1" spc="-5" dirty="0">
                <a:solidFill>
                  <a:srgbClr val="464646"/>
                </a:solidFill>
                <a:latin typeface="Verdana"/>
                <a:cs typeface="Verdana"/>
              </a:rPr>
              <a:t>n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3" y="0"/>
            <a:ext cx="12139675" cy="11187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3919" y="6096"/>
            <a:ext cx="11600179" cy="9905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4" cy="1066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6" name="object 6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2" name="object 12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2" name="object 22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8" name="object 28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6" name="object 36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9" name="object 39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50" name="object 50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60" name="object 60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0" y="0"/>
            <a:ext cx="20104099" cy="11309315"/>
          </a:xfrm>
          <a:prstGeom prst="rect">
            <a:avLst/>
          </a:prstGeom>
        </p:spPr>
      </p:pic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23" y="0"/>
            <a:ext cx="12139930" cy="11187430"/>
            <a:chOff x="7964423" y="0"/>
            <a:chExt cx="12139930" cy="11187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23" y="0"/>
              <a:ext cx="12139675" cy="111873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9" y="6096"/>
              <a:ext cx="11600179" cy="990571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4" cy="1066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0830" y="1873075"/>
            <a:ext cx="5751830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z="5900" spc="-220" dirty="0"/>
              <a:t>LEARNING </a:t>
            </a:r>
            <a:r>
              <a:rPr sz="5900" spc="-215" dirty="0"/>
              <a:t> </a:t>
            </a:r>
            <a:r>
              <a:rPr sz="5900" spc="-180" dirty="0"/>
              <a:t>OB</a:t>
            </a:r>
            <a:r>
              <a:rPr sz="5900" spc="-185" dirty="0"/>
              <a:t>J</a:t>
            </a:r>
            <a:r>
              <a:rPr sz="5900" spc="-180" dirty="0"/>
              <a:t>E</a:t>
            </a:r>
            <a:r>
              <a:rPr sz="5900" spc="-185" dirty="0"/>
              <a:t>CT</a:t>
            </a:r>
            <a:r>
              <a:rPr sz="5900" spc="-180" dirty="0"/>
              <a:t>IV</a:t>
            </a:r>
            <a:r>
              <a:rPr sz="5900" dirty="0"/>
              <a:t>E</a:t>
            </a:r>
            <a:r>
              <a:rPr sz="5900" spc="-1230" dirty="0"/>
              <a:t> </a:t>
            </a:r>
            <a:r>
              <a:rPr sz="5900" spc="-30" dirty="0"/>
              <a:t>O</a:t>
            </a:r>
            <a:r>
              <a:rPr sz="5900" dirty="0"/>
              <a:t>F  </a:t>
            </a:r>
            <a:r>
              <a:rPr sz="5900" spc="-100" dirty="0"/>
              <a:t>THISMODULE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440830" y="5409885"/>
            <a:ext cx="7306309" cy="1805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50" dirty="0">
              <a:latin typeface="Verdana"/>
              <a:cs typeface="Verdana"/>
            </a:endParaRPr>
          </a:p>
          <a:p>
            <a:pPr marL="417830" marR="5080" indent="-405765">
              <a:lnSpc>
                <a:spcPct val="100000"/>
              </a:lnSpc>
              <a:spcBef>
                <a:spcPts val="5"/>
              </a:spcBef>
              <a:buSzPct val="101265"/>
              <a:buChar char="•"/>
              <a:tabLst>
                <a:tab pos="418465" algn="l"/>
              </a:tabLst>
            </a:pPr>
            <a:r>
              <a:rPr sz="3950" spc="-30" dirty="0">
                <a:latin typeface="Verdana"/>
                <a:cs typeface="Verdana"/>
              </a:rPr>
              <a:t>CA</a:t>
            </a:r>
            <a:r>
              <a:rPr sz="3950" spc="-145" dirty="0">
                <a:latin typeface="Verdana"/>
                <a:cs typeface="Verdana"/>
              </a:rPr>
              <a:t>R</a:t>
            </a:r>
            <a:r>
              <a:rPr sz="3950" spc="-5" dirty="0">
                <a:latin typeface="Verdana"/>
                <a:cs typeface="Verdana"/>
              </a:rPr>
              <a:t>T</a:t>
            </a:r>
            <a:r>
              <a:rPr sz="3950" spc="-20" dirty="0">
                <a:latin typeface="Verdana"/>
                <a:cs typeface="Verdana"/>
              </a:rPr>
              <a:t> </a:t>
            </a:r>
            <a:r>
              <a:rPr sz="3950" spc="-5" dirty="0">
                <a:latin typeface="Verdana"/>
                <a:cs typeface="Verdana"/>
              </a:rPr>
              <a:t>&amp;</a:t>
            </a:r>
            <a:r>
              <a:rPr sz="3950" dirty="0">
                <a:latin typeface="Verdana"/>
                <a:cs typeface="Verdana"/>
              </a:rPr>
              <a:t> </a:t>
            </a:r>
            <a:r>
              <a:rPr sz="3950" spc="70" dirty="0">
                <a:latin typeface="Verdana"/>
                <a:cs typeface="Verdana"/>
              </a:rPr>
              <a:t>M</a:t>
            </a:r>
            <a:r>
              <a:rPr sz="3950" spc="75" dirty="0">
                <a:latin typeface="Verdana"/>
                <a:cs typeface="Verdana"/>
              </a:rPr>
              <a:t>o</a:t>
            </a:r>
            <a:r>
              <a:rPr sz="3950" spc="70" dirty="0">
                <a:latin typeface="Verdana"/>
                <a:cs typeface="Verdana"/>
              </a:rPr>
              <a:t>d</a:t>
            </a:r>
            <a:r>
              <a:rPr sz="3950" spc="75" dirty="0">
                <a:latin typeface="Verdana"/>
                <a:cs typeface="Verdana"/>
              </a:rPr>
              <a:t>e</a:t>
            </a:r>
            <a:r>
              <a:rPr sz="3950" spc="-5" dirty="0">
                <a:latin typeface="Verdana"/>
                <a:cs typeface="Verdana"/>
              </a:rPr>
              <a:t>l</a:t>
            </a:r>
            <a:r>
              <a:rPr sz="3950" spc="-740" dirty="0">
                <a:latin typeface="Verdana"/>
                <a:cs typeface="Verdana"/>
              </a:rPr>
              <a:t> </a:t>
            </a:r>
            <a:r>
              <a:rPr sz="3950" spc="-45" dirty="0">
                <a:latin typeface="Verdana"/>
                <a:cs typeface="Verdana"/>
              </a:rPr>
              <a:t>P</a:t>
            </a:r>
            <a:r>
              <a:rPr sz="3950" spc="50" dirty="0">
                <a:latin typeface="Verdana"/>
                <a:cs typeface="Verdana"/>
              </a:rPr>
              <a:t>e</a:t>
            </a:r>
            <a:r>
              <a:rPr sz="3950" spc="45" dirty="0">
                <a:latin typeface="Verdana"/>
                <a:cs typeface="Verdana"/>
              </a:rPr>
              <a:t>r</a:t>
            </a:r>
            <a:r>
              <a:rPr sz="3950" spc="55" dirty="0">
                <a:latin typeface="Verdana"/>
                <a:cs typeface="Verdana"/>
              </a:rPr>
              <a:t>f</a:t>
            </a:r>
            <a:r>
              <a:rPr sz="3950" spc="50" dirty="0">
                <a:latin typeface="Verdana"/>
                <a:cs typeface="Verdana"/>
              </a:rPr>
              <a:t>o</a:t>
            </a:r>
            <a:r>
              <a:rPr sz="3950" spc="45" dirty="0">
                <a:latin typeface="Verdana"/>
                <a:cs typeface="Verdana"/>
              </a:rPr>
              <a:t>r</a:t>
            </a:r>
            <a:r>
              <a:rPr sz="3950" spc="50" dirty="0">
                <a:latin typeface="Verdana"/>
                <a:cs typeface="Verdana"/>
              </a:rPr>
              <a:t>m</a:t>
            </a:r>
            <a:r>
              <a:rPr sz="3950" spc="55" dirty="0">
                <a:latin typeface="Verdana"/>
                <a:cs typeface="Verdana"/>
              </a:rPr>
              <a:t>a</a:t>
            </a:r>
            <a:r>
              <a:rPr sz="3950" spc="45" dirty="0">
                <a:latin typeface="Verdana"/>
                <a:cs typeface="Verdana"/>
              </a:rPr>
              <a:t>nc</a:t>
            </a:r>
            <a:r>
              <a:rPr sz="3950" spc="-5" dirty="0">
                <a:latin typeface="Verdana"/>
                <a:cs typeface="Verdana"/>
              </a:rPr>
              <a:t>e  </a:t>
            </a:r>
            <a:r>
              <a:rPr sz="3950" spc="15" dirty="0">
                <a:latin typeface="Verdana"/>
                <a:cs typeface="Verdana"/>
              </a:rPr>
              <a:t>Measure</a:t>
            </a:r>
            <a:endParaRPr sz="395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9" name="object 9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5" name="object 15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31" name="object 31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9" name="object 39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42" name="object 42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63" name="object 63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35" y="1880314"/>
            <a:ext cx="16758919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-235" dirty="0"/>
              <a:t>L</a:t>
            </a:r>
            <a:r>
              <a:rPr sz="5900" spc="-240" dirty="0"/>
              <a:t>EA</a:t>
            </a:r>
            <a:r>
              <a:rPr sz="5900" spc="-250" dirty="0"/>
              <a:t>RN</a:t>
            </a:r>
            <a:r>
              <a:rPr sz="5900" spc="-240" dirty="0"/>
              <a:t>I</a:t>
            </a:r>
            <a:r>
              <a:rPr sz="5900" spc="-250" dirty="0"/>
              <a:t>N</a:t>
            </a:r>
            <a:r>
              <a:rPr sz="5900" dirty="0"/>
              <a:t>G</a:t>
            </a:r>
            <a:r>
              <a:rPr sz="5900" spc="-1305" dirty="0"/>
              <a:t> </a:t>
            </a:r>
            <a:r>
              <a:rPr sz="5900" spc="-200" dirty="0"/>
              <a:t>O</a:t>
            </a:r>
            <a:r>
              <a:rPr sz="5900" spc="-190" dirty="0"/>
              <a:t>B</a:t>
            </a:r>
            <a:r>
              <a:rPr sz="5900" spc="-200" dirty="0"/>
              <a:t>J</a:t>
            </a:r>
            <a:r>
              <a:rPr sz="5900" spc="-190" dirty="0"/>
              <a:t>E</a:t>
            </a:r>
            <a:r>
              <a:rPr sz="5900" spc="-195" dirty="0"/>
              <a:t>CT</a:t>
            </a:r>
            <a:r>
              <a:rPr sz="5900" spc="-190" dirty="0"/>
              <a:t>I</a:t>
            </a:r>
            <a:r>
              <a:rPr sz="5900" spc="-200" dirty="0"/>
              <a:t>V</a:t>
            </a:r>
            <a:r>
              <a:rPr sz="5900" spc="-204" dirty="0"/>
              <a:t>E</a:t>
            </a:r>
            <a:r>
              <a:rPr sz="5900" dirty="0"/>
              <a:t>S</a:t>
            </a:r>
            <a:r>
              <a:rPr sz="5900" spc="-1045" dirty="0"/>
              <a:t> </a:t>
            </a:r>
            <a:r>
              <a:rPr sz="5900" spc="-15" dirty="0"/>
              <a:t>O</a:t>
            </a:r>
            <a:r>
              <a:rPr sz="5900" dirty="0"/>
              <a:t>F</a:t>
            </a:r>
            <a:r>
              <a:rPr sz="5900" spc="-185" dirty="0"/>
              <a:t> </a:t>
            </a:r>
            <a:r>
              <a:rPr sz="5900" spc="-225" dirty="0"/>
              <a:t>T</a:t>
            </a:r>
            <a:r>
              <a:rPr sz="5900" spc="-215" dirty="0"/>
              <a:t>HI</a:t>
            </a:r>
            <a:r>
              <a:rPr sz="5900" spc="-210" dirty="0"/>
              <a:t>SS</a:t>
            </a:r>
            <a:r>
              <a:rPr sz="5900" spc="-220" dirty="0"/>
              <a:t>E</a:t>
            </a:r>
            <a:r>
              <a:rPr sz="5900" spc="-210" dirty="0"/>
              <a:t>SS</a:t>
            </a:r>
            <a:r>
              <a:rPr sz="5900" spc="-215" dirty="0"/>
              <a:t>I</a:t>
            </a:r>
            <a:r>
              <a:rPr sz="5900" spc="-220" dirty="0"/>
              <a:t>O</a:t>
            </a:r>
            <a:r>
              <a:rPr sz="5900" spc="-210" dirty="0"/>
              <a:t>N</a:t>
            </a:r>
            <a:r>
              <a:rPr sz="5900" dirty="0"/>
              <a:t>-</a:t>
            </a:r>
            <a:endParaRPr sz="5900"/>
          </a:p>
        </p:txBody>
      </p:sp>
      <p:grpSp>
        <p:nvGrpSpPr>
          <p:cNvPr id="3" name="object 3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4" name="object 4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0" name="object 10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6" name="object 26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4" name="object 34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7" name="object 37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8" name="object 58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272624"/>
            <a:ext cx="20104100" cy="5036820"/>
            <a:chOff x="0" y="6272624"/>
            <a:chExt cx="20104100" cy="5036820"/>
          </a:xfrm>
        </p:grpSpPr>
        <p:sp>
          <p:nvSpPr>
            <p:cNvPr id="63" name="object 63"/>
            <p:cNvSpPr/>
            <p:nvPr/>
          </p:nvSpPr>
          <p:spPr>
            <a:xfrm>
              <a:off x="11018265" y="6353397"/>
              <a:ext cx="335280" cy="547370"/>
            </a:xfrm>
            <a:custGeom>
              <a:avLst/>
              <a:gdLst/>
              <a:ahLst/>
              <a:cxnLst/>
              <a:rect l="l" t="t" r="r" b="b"/>
              <a:pathLst>
                <a:path w="335279" h="547370">
                  <a:moveTo>
                    <a:pt x="299306" y="125"/>
                  </a:moveTo>
                  <a:lnTo>
                    <a:pt x="8103" y="250816"/>
                  </a:lnTo>
                  <a:lnTo>
                    <a:pt x="-278" y="272533"/>
                  </a:lnTo>
                  <a:lnTo>
                    <a:pt x="864" y="283201"/>
                  </a:lnTo>
                  <a:lnTo>
                    <a:pt x="5563" y="293487"/>
                  </a:lnTo>
                  <a:lnTo>
                    <a:pt x="13818" y="302885"/>
                  </a:lnTo>
                  <a:lnTo>
                    <a:pt x="273526" y="538210"/>
                  </a:lnTo>
                  <a:lnTo>
                    <a:pt x="291179" y="547227"/>
                  </a:lnTo>
                  <a:lnTo>
                    <a:pt x="309339" y="546465"/>
                  </a:lnTo>
                  <a:lnTo>
                    <a:pt x="324579" y="536813"/>
                  </a:lnTo>
                  <a:lnTo>
                    <a:pt x="333342" y="519542"/>
                  </a:lnTo>
                  <a:lnTo>
                    <a:pt x="334104" y="508874"/>
                  </a:lnTo>
                  <a:lnTo>
                    <a:pt x="331691" y="499222"/>
                  </a:lnTo>
                  <a:lnTo>
                    <a:pt x="326484" y="490586"/>
                  </a:lnTo>
                  <a:lnTo>
                    <a:pt x="319118" y="482713"/>
                  </a:lnTo>
                  <a:lnTo>
                    <a:pt x="90143" y="275327"/>
                  </a:lnTo>
                  <a:lnTo>
                    <a:pt x="90143" y="273041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272624"/>
              <a:ext cx="20104099" cy="503669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94333" y="4260742"/>
            <a:ext cx="7996555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-45" dirty="0">
                <a:latin typeface="Verdana"/>
                <a:cs typeface="Verdana"/>
              </a:rPr>
              <a:t>CART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47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60" dirty="0">
                <a:latin typeface="Verdana"/>
                <a:cs typeface="Verdana"/>
              </a:rPr>
              <a:t>Model</a:t>
            </a:r>
            <a:r>
              <a:rPr sz="3950" spc="170" dirty="0">
                <a:latin typeface="Verdana"/>
                <a:cs typeface="Verdana"/>
              </a:rPr>
              <a:t> </a:t>
            </a:r>
            <a:r>
              <a:rPr sz="3950" spc="35" dirty="0">
                <a:latin typeface="Verdana"/>
                <a:cs typeface="Verdana"/>
              </a:rPr>
              <a:t>Performance</a:t>
            </a:r>
            <a:r>
              <a:rPr sz="3950" spc="-80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Measures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830" y="2377836"/>
            <a:ext cx="1374140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160" dirty="0">
                <a:solidFill>
                  <a:srgbClr val="FFFFFF"/>
                </a:solidFill>
              </a:rPr>
              <a:t>T</a:t>
            </a:r>
            <a:r>
              <a:rPr sz="5900" spc="-155" dirty="0">
                <a:solidFill>
                  <a:srgbClr val="FFFFFF"/>
                </a:solidFill>
              </a:rPr>
              <a:t>R</a:t>
            </a:r>
            <a:r>
              <a:rPr sz="5900" dirty="0">
                <a:solidFill>
                  <a:srgbClr val="FFFFFF"/>
                </a:solidFill>
              </a:rPr>
              <a:t>Y</a:t>
            </a:r>
            <a:r>
              <a:rPr sz="5900" spc="-325" dirty="0">
                <a:solidFill>
                  <a:srgbClr val="FFFFFF"/>
                </a:solidFill>
              </a:rPr>
              <a:t> </a:t>
            </a:r>
            <a:r>
              <a:rPr sz="5900" spc="-245" dirty="0">
                <a:solidFill>
                  <a:srgbClr val="FFFFFF"/>
                </a:solidFill>
              </a:rPr>
              <a:t>A</a:t>
            </a:r>
            <a:r>
              <a:rPr sz="5900" spc="-229" dirty="0">
                <a:solidFill>
                  <a:srgbClr val="FFFFFF"/>
                </a:solidFill>
              </a:rPr>
              <a:t>N</a:t>
            </a:r>
            <a:r>
              <a:rPr sz="5900" spc="-240" dirty="0">
                <a:solidFill>
                  <a:srgbClr val="FFFFFF"/>
                </a:solidFill>
              </a:rPr>
              <a:t>SWERI</a:t>
            </a:r>
            <a:r>
              <a:rPr sz="5900" spc="-229" dirty="0">
                <a:solidFill>
                  <a:srgbClr val="FFFFFF"/>
                </a:solidFill>
              </a:rPr>
              <a:t>N</a:t>
            </a:r>
            <a:r>
              <a:rPr sz="5900" spc="5" dirty="0">
                <a:solidFill>
                  <a:srgbClr val="FFFFFF"/>
                </a:solidFill>
              </a:rPr>
              <a:t>G</a:t>
            </a:r>
            <a:r>
              <a:rPr sz="5900" spc="-1110" dirty="0">
                <a:solidFill>
                  <a:srgbClr val="FFFFFF"/>
                </a:solidFill>
              </a:rPr>
              <a:t> </a:t>
            </a:r>
            <a:r>
              <a:rPr sz="5900" spc="-155" dirty="0">
                <a:solidFill>
                  <a:srgbClr val="FFFFFF"/>
                </a:solidFill>
              </a:rPr>
              <a:t>T</a:t>
            </a:r>
            <a:r>
              <a:rPr sz="5900" spc="-140" dirty="0">
                <a:solidFill>
                  <a:srgbClr val="FFFFFF"/>
                </a:solidFill>
              </a:rPr>
              <a:t>H</a:t>
            </a:r>
            <a:r>
              <a:rPr sz="5900" spc="-150" dirty="0">
                <a:solidFill>
                  <a:srgbClr val="FFFFFF"/>
                </a:solidFill>
              </a:rPr>
              <a:t>E</a:t>
            </a:r>
            <a:r>
              <a:rPr sz="5900" spc="-145" dirty="0">
                <a:solidFill>
                  <a:srgbClr val="FFFFFF"/>
                </a:solidFill>
              </a:rPr>
              <a:t>FO</a:t>
            </a:r>
            <a:r>
              <a:rPr sz="5900" spc="-140" dirty="0">
                <a:solidFill>
                  <a:srgbClr val="FFFFFF"/>
                </a:solidFill>
              </a:rPr>
              <a:t>LL</a:t>
            </a:r>
            <a:r>
              <a:rPr sz="5900" spc="-145" dirty="0">
                <a:solidFill>
                  <a:srgbClr val="FFFFFF"/>
                </a:solidFill>
              </a:rPr>
              <a:t>O</a:t>
            </a:r>
            <a:r>
              <a:rPr sz="5900" spc="-150" dirty="0">
                <a:solidFill>
                  <a:srgbClr val="FFFFFF"/>
                </a:solidFill>
              </a:rPr>
              <a:t>W</a:t>
            </a:r>
            <a:r>
              <a:rPr sz="5900" spc="-145" dirty="0">
                <a:solidFill>
                  <a:srgbClr val="FFFFFF"/>
                </a:solidFill>
              </a:rPr>
              <a:t>I</a:t>
            </a:r>
            <a:r>
              <a:rPr sz="5900" spc="-135" dirty="0">
                <a:solidFill>
                  <a:srgbClr val="FFFFFF"/>
                </a:solidFill>
              </a:rPr>
              <a:t>N</a:t>
            </a:r>
            <a:r>
              <a:rPr sz="5900" spc="5" dirty="0">
                <a:solidFill>
                  <a:srgbClr val="FFFFFF"/>
                </a:solidFill>
              </a:rPr>
              <a:t>G</a:t>
            </a:r>
            <a:endParaRPr sz="5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14999"/>
              </a:lnSpc>
              <a:spcBef>
                <a:spcPts val="100"/>
              </a:spcBef>
              <a:buSzPct val="101265"/>
              <a:buChar char="●"/>
              <a:tabLst>
                <a:tab pos="470534" algn="l"/>
              </a:tabLst>
            </a:pPr>
            <a:r>
              <a:rPr spc="-5" dirty="0"/>
              <a:t>Does</a:t>
            </a:r>
            <a:r>
              <a:rPr spc="-20" dirty="0"/>
              <a:t> </a:t>
            </a:r>
            <a:r>
              <a:rPr spc="-50" dirty="0"/>
              <a:t>CART</a:t>
            </a:r>
            <a:r>
              <a:rPr spc="-155" dirty="0"/>
              <a:t> </a:t>
            </a:r>
            <a:r>
              <a:rPr spc="-5" dirty="0"/>
              <a:t>classification</a:t>
            </a:r>
            <a:r>
              <a:rPr spc="-40" dirty="0"/>
              <a:t> </a:t>
            </a:r>
            <a:r>
              <a:rPr dirty="0"/>
              <a:t>tree</a:t>
            </a:r>
            <a:r>
              <a:rPr spc="10" dirty="0"/>
              <a:t> </a:t>
            </a:r>
            <a:r>
              <a:rPr spc="-5" dirty="0"/>
              <a:t>technique</a:t>
            </a:r>
            <a:r>
              <a:rPr spc="-45" dirty="0"/>
              <a:t> </a:t>
            </a:r>
            <a:r>
              <a:rPr spc="-5" dirty="0"/>
              <a:t>makes use</a:t>
            </a:r>
            <a:r>
              <a:rPr spc="120" dirty="0"/>
              <a:t>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Euclidean </a:t>
            </a:r>
            <a:r>
              <a:rPr spc="-1080" dirty="0"/>
              <a:t> </a:t>
            </a:r>
            <a:r>
              <a:rPr spc="-5" dirty="0"/>
              <a:t>Distance?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4400"/>
          </a:p>
          <a:p>
            <a:pPr marL="492759" indent="-480695">
              <a:lnSpc>
                <a:spcPct val="100000"/>
              </a:lnSpc>
              <a:spcBef>
                <a:spcPts val="3390"/>
              </a:spcBef>
              <a:buSzPct val="101265"/>
              <a:buChar char="●"/>
              <a:tabLst>
                <a:tab pos="493395" algn="l"/>
              </a:tabLst>
            </a:pPr>
            <a:r>
              <a:rPr spc="-15" dirty="0"/>
              <a:t>Is </a:t>
            </a:r>
            <a:r>
              <a:rPr spc="-5" dirty="0"/>
              <a:t>it</a:t>
            </a:r>
            <a:r>
              <a:rPr spc="15" dirty="0"/>
              <a:t> </a:t>
            </a:r>
            <a:r>
              <a:rPr spc="-5" dirty="0"/>
              <a:t>preferable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do</a:t>
            </a:r>
            <a:r>
              <a:rPr dirty="0"/>
              <a:t> </a:t>
            </a:r>
            <a:r>
              <a:rPr spc="-5" dirty="0"/>
              <a:t>PCA</a:t>
            </a:r>
            <a:r>
              <a:rPr spc="-204" dirty="0"/>
              <a:t> </a:t>
            </a:r>
            <a:r>
              <a:rPr spc="-5" dirty="0"/>
              <a:t>before</a:t>
            </a:r>
            <a:r>
              <a:rPr spc="-450" dirty="0"/>
              <a:t> </a:t>
            </a:r>
            <a:r>
              <a:rPr spc="-50" dirty="0"/>
              <a:t>CART?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●"/>
            </a:pPr>
            <a:endParaRPr sz="6050"/>
          </a:p>
          <a:p>
            <a:pPr marL="492759" indent="-480695">
              <a:lnSpc>
                <a:spcPct val="100000"/>
              </a:lnSpc>
              <a:buSzPct val="101265"/>
              <a:buChar char="●"/>
              <a:tabLst>
                <a:tab pos="493395" algn="l"/>
              </a:tabLst>
            </a:pPr>
            <a:r>
              <a:rPr spc="-5" dirty="0"/>
              <a:t>Name</a:t>
            </a:r>
            <a:r>
              <a:rPr dirty="0"/>
              <a:t> </a:t>
            </a:r>
            <a:r>
              <a:rPr spc="-5" dirty="0"/>
              <a:t>a</a:t>
            </a:r>
            <a:r>
              <a:rPr spc="40" dirty="0"/>
              <a:t> </a:t>
            </a:r>
            <a:r>
              <a:rPr dirty="0"/>
              <a:t>few</a:t>
            </a:r>
            <a:r>
              <a:rPr spc="-5" dirty="0"/>
              <a:t> Model</a:t>
            </a:r>
            <a:r>
              <a:rPr spc="-15" dirty="0"/>
              <a:t> </a:t>
            </a:r>
            <a:r>
              <a:rPr spc="-5" dirty="0"/>
              <a:t>Performance</a:t>
            </a:r>
            <a:r>
              <a:rPr spc="-50" dirty="0"/>
              <a:t> </a:t>
            </a:r>
            <a:r>
              <a:rPr spc="-5" dirty="0"/>
              <a:t>techniques.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6" name="object 6"/>
            <p:cNvSpPr/>
            <p:nvPr/>
          </p:nvSpPr>
          <p:spPr>
            <a:xfrm>
              <a:off x="525767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580" y="258"/>
                  </a:moveTo>
                  <a:lnTo>
                    <a:pt x="53249" y="258"/>
                  </a:lnTo>
                  <a:lnTo>
                    <a:pt x="41895" y="1274"/>
                  </a:lnTo>
                  <a:lnTo>
                    <a:pt x="8266" y="23752"/>
                  </a:lnTo>
                  <a:lnTo>
                    <a:pt x="-13" y="55120"/>
                  </a:lnTo>
                  <a:lnTo>
                    <a:pt x="3072" y="75440"/>
                  </a:lnTo>
                  <a:lnTo>
                    <a:pt x="27900" y="109221"/>
                  </a:lnTo>
                  <a:lnTo>
                    <a:pt x="76667" y="133985"/>
                  </a:lnTo>
                  <a:lnTo>
                    <a:pt x="144001" y="146558"/>
                  </a:lnTo>
                  <a:lnTo>
                    <a:pt x="184335" y="148082"/>
                  </a:lnTo>
                  <a:lnTo>
                    <a:pt x="236607" y="145288"/>
                  </a:lnTo>
                  <a:lnTo>
                    <a:pt x="281754" y="136398"/>
                  </a:lnTo>
                  <a:lnTo>
                    <a:pt x="319777" y="121667"/>
                  </a:lnTo>
                  <a:lnTo>
                    <a:pt x="374576" y="74805"/>
                  </a:lnTo>
                  <a:lnTo>
                    <a:pt x="386742" y="51437"/>
                  </a:lnTo>
                  <a:lnTo>
                    <a:pt x="187802" y="51437"/>
                  </a:lnTo>
                  <a:lnTo>
                    <a:pt x="177921" y="51056"/>
                  </a:lnTo>
                  <a:lnTo>
                    <a:pt x="131275" y="36706"/>
                  </a:lnTo>
                  <a:lnTo>
                    <a:pt x="100060" y="16767"/>
                  </a:lnTo>
                  <a:lnTo>
                    <a:pt x="91729" y="11814"/>
                  </a:lnTo>
                  <a:lnTo>
                    <a:pt x="84299" y="7751"/>
                  </a:lnTo>
                  <a:lnTo>
                    <a:pt x="77810" y="4957"/>
                  </a:lnTo>
                  <a:lnTo>
                    <a:pt x="69720" y="1909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2" name="object 12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03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49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425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417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729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113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2" name="object 22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783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377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799" y="292488"/>
                  </a:lnTo>
                  <a:lnTo>
                    <a:pt x="283259" y="299472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224713" y="317379"/>
                  </a:lnTo>
                  <a:lnTo>
                    <a:pt x="207188" y="316236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376" y="240038"/>
                  </a:lnTo>
                  <a:lnTo>
                    <a:pt x="362251" y="239276"/>
                  </a:lnTo>
                  <a:lnTo>
                    <a:pt x="402382" y="219591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8904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460" y="72146"/>
                  </a:lnTo>
                  <a:lnTo>
                    <a:pt x="156504" y="75194"/>
                  </a:lnTo>
                  <a:lnTo>
                    <a:pt x="116373" y="81417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756" y="321568"/>
                  </a:lnTo>
                  <a:lnTo>
                    <a:pt x="155996" y="320552"/>
                  </a:lnTo>
                  <a:lnTo>
                    <a:pt x="198032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144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356" y="138438"/>
                  </a:lnTo>
                  <a:lnTo>
                    <a:pt x="264706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713" y="268"/>
                  </a:moveTo>
                  <a:lnTo>
                    <a:pt x="146471" y="2046"/>
                  </a:lnTo>
                  <a:lnTo>
                    <a:pt x="79543" y="16143"/>
                  </a:lnTo>
                  <a:lnTo>
                    <a:pt x="28999" y="43320"/>
                  </a:lnTo>
                  <a:lnTo>
                    <a:pt x="3091" y="78625"/>
                  </a:lnTo>
                  <a:lnTo>
                    <a:pt x="-82" y="99071"/>
                  </a:lnTo>
                  <a:lnTo>
                    <a:pt x="678" y="108469"/>
                  </a:lnTo>
                  <a:lnTo>
                    <a:pt x="26459" y="142504"/>
                  </a:lnTo>
                  <a:lnTo>
                    <a:pt x="42460" y="146060"/>
                  </a:lnTo>
                  <a:lnTo>
                    <a:pt x="58716" y="144282"/>
                  </a:lnTo>
                  <a:lnTo>
                    <a:pt x="75353" y="138948"/>
                  </a:lnTo>
                  <a:lnTo>
                    <a:pt x="92497" y="130186"/>
                  </a:lnTo>
                  <a:lnTo>
                    <a:pt x="109896" y="117994"/>
                  </a:lnTo>
                  <a:lnTo>
                    <a:pt x="121452" y="108723"/>
                  </a:lnTo>
                  <a:lnTo>
                    <a:pt x="158535" y="93992"/>
                  </a:lnTo>
                  <a:lnTo>
                    <a:pt x="184951" y="91960"/>
                  </a:lnTo>
                  <a:lnTo>
                    <a:pt x="374684" y="91960"/>
                  </a:lnTo>
                  <a:lnTo>
                    <a:pt x="373668" y="87007"/>
                  </a:lnTo>
                  <a:lnTo>
                    <a:pt x="354365" y="52337"/>
                  </a:lnTo>
                  <a:lnTo>
                    <a:pt x="319821" y="25540"/>
                  </a:lnTo>
                  <a:lnTo>
                    <a:pt x="271563" y="8777"/>
                  </a:lnTo>
                  <a:lnTo>
                    <a:pt x="231051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8" name="object 28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934" y="105548"/>
                  </a:lnTo>
                  <a:lnTo>
                    <a:pt x="136934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64381" y="691864"/>
              <a:ext cx="403860" cy="397510"/>
            </a:xfrm>
            <a:custGeom>
              <a:avLst/>
              <a:gdLst/>
              <a:ahLst/>
              <a:cxnLst/>
              <a:rect l="l" t="t" r="r" b="b"/>
              <a:pathLst>
                <a:path w="403860" h="397509">
                  <a:moveTo>
                    <a:pt x="67332" y="268"/>
                  </a:moveTo>
                  <a:lnTo>
                    <a:pt x="26693" y="10809"/>
                  </a:lnTo>
                  <a:lnTo>
                    <a:pt x="4215" y="42177"/>
                  </a:lnTo>
                  <a:lnTo>
                    <a:pt x="-102" y="74180"/>
                  </a:lnTo>
                  <a:lnTo>
                    <a:pt x="-102" y="318268"/>
                  </a:lnTo>
                  <a:lnTo>
                    <a:pt x="11073" y="364876"/>
                  </a:lnTo>
                  <a:lnTo>
                    <a:pt x="43203" y="392307"/>
                  </a:lnTo>
                  <a:lnTo>
                    <a:pt x="73936" y="397641"/>
                  </a:lnTo>
                  <a:lnTo>
                    <a:pt x="90065" y="396371"/>
                  </a:lnTo>
                  <a:lnTo>
                    <a:pt x="128164" y="376432"/>
                  </a:lnTo>
                  <a:lnTo>
                    <a:pt x="147340" y="336936"/>
                  </a:lnTo>
                  <a:lnTo>
                    <a:pt x="148737" y="191906"/>
                  </a:lnTo>
                  <a:lnTo>
                    <a:pt x="149499" y="175015"/>
                  </a:lnTo>
                  <a:lnTo>
                    <a:pt x="162326" y="135138"/>
                  </a:lnTo>
                  <a:lnTo>
                    <a:pt x="204362" y="116089"/>
                  </a:lnTo>
                  <a:lnTo>
                    <a:pt x="217315" y="117105"/>
                  </a:lnTo>
                  <a:lnTo>
                    <a:pt x="228110" y="120280"/>
                  </a:lnTo>
                  <a:lnTo>
                    <a:pt x="252112" y="155712"/>
                  </a:lnTo>
                  <a:lnTo>
                    <a:pt x="255033" y="312680"/>
                  </a:lnTo>
                  <a:lnTo>
                    <a:pt x="256176" y="331983"/>
                  </a:lnTo>
                  <a:lnTo>
                    <a:pt x="274464" y="375670"/>
                  </a:lnTo>
                  <a:lnTo>
                    <a:pt x="313198" y="396371"/>
                  </a:lnTo>
                  <a:lnTo>
                    <a:pt x="330342" y="397641"/>
                  </a:lnTo>
                  <a:lnTo>
                    <a:pt x="347360" y="396371"/>
                  </a:lnTo>
                  <a:lnTo>
                    <a:pt x="385205" y="376051"/>
                  </a:lnTo>
                  <a:lnTo>
                    <a:pt x="402604" y="332364"/>
                  </a:lnTo>
                  <a:lnTo>
                    <a:pt x="403747" y="312680"/>
                  </a:lnTo>
                  <a:lnTo>
                    <a:pt x="403747" y="191906"/>
                  </a:lnTo>
                  <a:lnTo>
                    <a:pt x="402731" y="145425"/>
                  </a:lnTo>
                  <a:lnTo>
                    <a:pt x="397778" y="99325"/>
                  </a:lnTo>
                  <a:lnTo>
                    <a:pt x="388761" y="70624"/>
                  </a:lnTo>
                  <a:lnTo>
                    <a:pt x="135910" y="70624"/>
                  </a:lnTo>
                  <a:lnTo>
                    <a:pt x="134513" y="54495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547489" y="527290"/>
            <a:ext cx="149860" cy="563880"/>
            <a:chOff x="4547489" y="527290"/>
            <a:chExt cx="149860" cy="56388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236" y="527290"/>
              <a:ext cx="133993" cy="1384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7489" y="693388"/>
              <a:ext cx="149860" cy="397510"/>
            </a:xfrm>
            <a:custGeom>
              <a:avLst/>
              <a:gdLst/>
              <a:ahLst/>
              <a:cxnLst/>
              <a:rect l="l" t="t" r="r" b="b"/>
              <a:pathLst>
                <a:path w="149860" h="397509">
                  <a:moveTo>
                    <a:pt x="75067" y="268"/>
                  </a:moveTo>
                  <a:lnTo>
                    <a:pt x="30999" y="12332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187" y="364495"/>
                  </a:lnTo>
                  <a:lnTo>
                    <a:pt x="43698" y="392180"/>
                  </a:lnTo>
                  <a:lnTo>
                    <a:pt x="75067" y="397641"/>
                  </a:lnTo>
                  <a:lnTo>
                    <a:pt x="91068" y="396244"/>
                  </a:lnTo>
                  <a:lnTo>
                    <a:pt x="129040" y="376559"/>
                  </a:lnTo>
                  <a:lnTo>
                    <a:pt x="147963" y="336936"/>
                  </a:lnTo>
                  <a:lnTo>
                    <a:pt x="149233" y="320300"/>
                  </a:lnTo>
                  <a:lnTo>
                    <a:pt x="149233" y="77736"/>
                  </a:lnTo>
                  <a:lnTo>
                    <a:pt x="137930" y="32779"/>
                  </a:lnTo>
                  <a:lnTo>
                    <a:pt x="105673" y="5475"/>
                  </a:lnTo>
                  <a:lnTo>
                    <a:pt x="7506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777613" y="688830"/>
            <a:ext cx="403860" cy="400685"/>
            <a:chOff x="4777613" y="688830"/>
            <a:chExt cx="403860" cy="400685"/>
          </a:xfrm>
        </p:grpSpPr>
        <p:sp>
          <p:nvSpPr>
            <p:cNvPr id="36" name="object 36"/>
            <p:cNvSpPr/>
            <p:nvPr/>
          </p:nvSpPr>
          <p:spPr>
            <a:xfrm>
              <a:off x="4777613" y="691864"/>
              <a:ext cx="403860" cy="397510"/>
            </a:xfrm>
            <a:custGeom>
              <a:avLst/>
              <a:gdLst/>
              <a:ahLst/>
              <a:cxnLst/>
              <a:rect l="l" t="t" r="r" b="b"/>
              <a:pathLst>
                <a:path w="403860" h="397509">
                  <a:moveTo>
                    <a:pt x="67314" y="268"/>
                  </a:moveTo>
                  <a:lnTo>
                    <a:pt x="26675" y="10809"/>
                  </a:lnTo>
                  <a:lnTo>
                    <a:pt x="4197" y="42177"/>
                  </a:lnTo>
                  <a:lnTo>
                    <a:pt x="-120" y="74180"/>
                  </a:lnTo>
                  <a:lnTo>
                    <a:pt x="-120" y="318268"/>
                  </a:lnTo>
                  <a:lnTo>
                    <a:pt x="11054" y="364876"/>
                  </a:lnTo>
                  <a:lnTo>
                    <a:pt x="43058" y="392307"/>
                  </a:lnTo>
                  <a:lnTo>
                    <a:pt x="73918" y="397641"/>
                  </a:lnTo>
                  <a:lnTo>
                    <a:pt x="89919" y="396371"/>
                  </a:lnTo>
                  <a:lnTo>
                    <a:pt x="128019" y="376432"/>
                  </a:lnTo>
                  <a:lnTo>
                    <a:pt x="147322" y="336936"/>
                  </a:lnTo>
                  <a:lnTo>
                    <a:pt x="148592" y="191906"/>
                  </a:lnTo>
                  <a:lnTo>
                    <a:pt x="149354" y="175015"/>
                  </a:lnTo>
                  <a:lnTo>
                    <a:pt x="162308" y="135138"/>
                  </a:lnTo>
                  <a:lnTo>
                    <a:pt x="204344" y="116089"/>
                  </a:lnTo>
                  <a:lnTo>
                    <a:pt x="217297" y="117105"/>
                  </a:lnTo>
                  <a:lnTo>
                    <a:pt x="228092" y="120280"/>
                  </a:lnTo>
                  <a:lnTo>
                    <a:pt x="252094" y="155839"/>
                  </a:lnTo>
                  <a:lnTo>
                    <a:pt x="254888" y="312680"/>
                  </a:lnTo>
                  <a:lnTo>
                    <a:pt x="256158" y="332110"/>
                  </a:lnTo>
                  <a:lnTo>
                    <a:pt x="274319" y="375670"/>
                  </a:lnTo>
                  <a:lnTo>
                    <a:pt x="313180" y="396371"/>
                  </a:lnTo>
                  <a:lnTo>
                    <a:pt x="330324" y="397641"/>
                  </a:lnTo>
                  <a:lnTo>
                    <a:pt x="347342" y="396371"/>
                  </a:lnTo>
                  <a:lnTo>
                    <a:pt x="385060" y="376051"/>
                  </a:lnTo>
                  <a:lnTo>
                    <a:pt x="402459" y="332364"/>
                  </a:lnTo>
                  <a:lnTo>
                    <a:pt x="403729" y="312680"/>
                  </a:lnTo>
                  <a:lnTo>
                    <a:pt x="403729" y="191906"/>
                  </a:lnTo>
                  <a:lnTo>
                    <a:pt x="402713" y="145425"/>
                  </a:lnTo>
                  <a:lnTo>
                    <a:pt x="397633" y="99325"/>
                  </a:lnTo>
                  <a:lnTo>
                    <a:pt x="388743" y="70624"/>
                  </a:lnTo>
                  <a:lnTo>
                    <a:pt x="135892" y="70624"/>
                  </a:lnTo>
                  <a:lnTo>
                    <a:pt x="134495" y="54495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9" name="object 39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603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50" name="object 50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60" name="object 60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8642584" y="2002504"/>
            <a:ext cx="964565" cy="1181100"/>
          </a:xfrm>
          <a:custGeom>
            <a:avLst/>
            <a:gdLst/>
            <a:ahLst/>
            <a:cxnLst/>
            <a:rect l="l" t="t" r="r" b="b"/>
            <a:pathLst>
              <a:path w="964565" h="1181100">
                <a:moveTo>
                  <a:pt x="486942" y="235"/>
                </a:moveTo>
                <a:lnTo>
                  <a:pt x="436143" y="2267"/>
                </a:lnTo>
                <a:lnTo>
                  <a:pt x="387758" y="8362"/>
                </a:lnTo>
                <a:lnTo>
                  <a:pt x="341404" y="18649"/>
                </a:lnTo>
                <a:lnTo>
                  <a:pt x="297463" y="32873"/>
                </a:lnTo>
                <a:lnTo>
                  <a:pt x="255554" y="51287"/>
                </a:lnTo>
                <a:lnTo>
                  <a:pt x="216058" y="73639"/>
                </a:lnTo>
                <a:lnTo>
                  <a:pt x="179102" y="100181"/>
                </a:lnTo>
                <a:lnTo>
                  <a:pt x="144178" y="130787"/>
                </a:lnTo>
                <a:lnTo>
                  <a:pt x="115603" y="161521"/>
                </a:lnTo>
                <a:lnTo>
                  <a:pt x="90204" y="195810"/>
                </a:lnTo>
                <a:lnTo>
                  <a:pt x="67980" y="233401"/>
                </a:lnTo>
                <a:lnTo>
                  <a:pt x="48803" y="274548"/>
                </a:lnTo>
                <a:lnTo>
                  <a:pt x="32802" y="319124"/>
                </a:lnTo>
                <a:lnTo>
                  <a:pt x="19848" y="367128"/>
                </a:lnTo>
                <a:lnTo>
                  <a:pt x="9942" y="418689"/>
                </a:lnTo>
                <a:lnTo>
                  <a:pt x="3211" y="473552"/>
                </a:lnTo>
                <a:lnTo>
                  <a:pt x="-471" y="531970"/>
                </a:lnTo>
                <a:lnTo>
                  <a:pt x="371375" y="531970"/>
                </a:lnTo>
                <a:lnTo>
                  <a:pt x="375312" y="470631"/>
                </a:lnTo>
                <a:lnTo>
                  <a:pt x="384964" y="420340"/>
                </a:lnTo>
                <a:lnTo>
                  <a:pt x="400330" y="381352"/>
                </a:lnTo>
                <a:lnTo>
                  <a:pt x="421031" y="353413"/>
                </a:lnTo>
                <a:lnTo>
                  <a:pt x="447573" y="336649"/>
                </a:lnTo>
                <a:lnTo>
                  <a:pt x="479830" y="331061"/>
                </a:lnTo>
                <a:lnTo>
                  <a:pt x="515516" y="338808"/>
                </a:lnTo>
                <a:lnTo>
                  <a:pt x="543329" y="361795"/>
                </a:lnTo>
                <a:lnTo>
                  <a:pt x="563140" y="400021"/>
                </a:lnTo>
                <a:lnTo>
                  <a:pt x="575078" y="453613"/>
                </a:lnTo>
                <a:lnTo>
                  <a:pt x="579015" y="522573"/>
                </a:lnTo>
                <a:lnTo>
                  <a:pt x="574443" y="578959"/>
                </a:lnTo>
                <a:lnTo>
                  <a:pt x="561489" y="630901"/>
                </a:lnTo>
                <a:lnTo>
                  <a:pt x="541805" y="678144"/>
                </a:lnTo>
                <a:lnTo>
                  <a:pt x="516659" y="720180"/>
                </a:lnTo>
                <a:lnTo>
                  <a:pt x="487450" y="756755"/>
                </a:lnTo>
                <a:lnTo>
                  <a:pt x="455701" y="787488"/>
                </a:lnTo>
                <a:lnTo>
                  <a:pt x="422555" y="812125"/>
                </a:lnTo>
                <a:lnTo>
                  <a:pt x="358421" y="841842"/>
                </a:lnTo>
                <a:lnTo>
                  <a:pt x="330101" y="846287"/>
                </a:lnTo>
                <a:lnTo>
                  <a:pt x="330101" y="1180797"/>
                </a:lnTo>
                <a:lnTo>
                  <a:pt x="687597" y="1180797"/>
                </a:lnTo>
                <a:lnTo>
                  <a:pt x="687597" y="975189"/>
                </a:lnTo>
                <a:lnTo>
                  <a:pt x="731665" y="949536"/>
                </a:lnTo>
                <a:lnTo>
                  <a:pt x="772050" y="921342"/>
                </a:lnTo>
                <a:lnTo>
                  <a:pt x="808498" y="890482"/>
                </a:lnTo>
                <a:lnTo>
                  <a:pt x="841009" y="856828"/>
                </a:lnTo>
                <a:lnTo>
                  <a:pt x="869710" y="820634"/>
                </a:lnTo>
                <a:lnTo>
                  <a:pt x="894602" y="781646"/>
                </a:lnTo>
                <a:lnTo>
                  <a:pt x="915683" y="739991"/>
                </a:lnTo>
                <a:lnTo>
                  <a:pt x="932955" y="695669"/>
                </a:lnTo>
                <a:lnTo>
                  <a:pt x="946416" y="648807"/>
                </a:lnTo>
                <a:lnTo>
                  <a:pt x="956068" y="599152"/>
                </a:lnTo>
                <a:lnTo>
                  <a:pt x="961783" y="546829"/>
                </a:lnTo>
                <a:lnTo>
                  <a:pt x="963688" y="491839"/>
                </a:lnTo>
                <a:lnTo>
                  <a:pt x="961656" y="437104"/>
                </a:lnTo>
                <a:lnTo>
                  <a:pt x="955560" y="385289"/>
                </a:lnTo>
                <a:lnTo>
                  <a:pt x="945400" y="336268"/>
                </a:lnTo>
                <a:lnTo>
                  <a:pt x="931177" y="290041"/>
                </a:lnTo>
                <a:lnTo>
                  <a:pt x="913016" y="246735"/>
                </a:lnTo>
                <a:lnTo>
                  <a:pt x="890665" y="206223"/>
                </a:lnTo>
                <a:lnTo>
                  <a:pt x="864377" y="168505"/>
                </a:lnTo>
                <a:lnTo>
                  <a:pt x="834024" y="133708"/>
                </a:lnTo>
                <a:lnTo>
                  <a:pt x="800116" y="102467"/>
                </a:lnTo>
                <a:lnTo>
                  <a:pt x="763541" y="75290"/>
                </a:lnTo>
                <a:lnTo>
                  <a:pt x="724299" y="52430"/>
                </a:lnTo>
                <a:lnTo>
                  <a:pt x="682263" y="33635"/>
                </a:lnTo>
                <a:lnTo>
                  <a:pt x="637687" y="19030"/>
                </a:lnTo>
                <a:lnTo>
                  <a:pt x="590190" y="8616"/>
                </a:lnTo>
                <a:lnTo>
                  <a:pt x="539900" y="2267"/>
                </a:lnTo>
                <a:lnTo>
                  <a:pt x="486942" y="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827627" y="508984"/>
            <a:ext cx="1454150" cy="1778635"/>
          </a:xfrm>
          <a:custGeom>
            <a:avLst/>
            <a:gdLst/>
            <a:ahLst/>
            <a:cxnLst/>
            <a:rect l="l" t="t" r="r" b="b"/>
            <a:pathLst>
              <a:path w="1454150" h="1778635">
                <a:moveTo>
                  <a:pt x="734505" y="272"/>
                </a:moveTo>
                <a:lnTo>
                  <a:pt x="678372" y="1923"/>
                </a:lnTo>
                <a:lnTo>
                  <a:pt x="624271" y="6749"/>
                </a:lnTo>
                <a:lnTo>
                  <a:pt x="571822" y="14877"/>
                </a:lnTo>
                <a:lnTo>
                  <a:pt x="521150" y="26307"/>
                </a:lnTo>
                <a:lnTo>
                  <a:pt x="472383" y="40911"/>
                </a:lnTo>
                <a:lnTo>
                  <a:pt x="425394" y="58818"/>
                </a:lnTo>
                <a:lnTo>
                  <a:pt x="380184" y="79899"/>
                </a:lnTo>
                <a:lnTo>
                  <a:pt x="336878" y="104283"/>
                </a:lnTo>
                <a:lnTo>
                  <a:pt x="295223" y="131968"/>
                </a:lnTo>
                <a:lnTo>
                  <a:pt x="255473" y="162828"/>
                </a:lnTo>
                <a:lnTo>
                  <a:pt x="217628" y="197117"/>
                </a:lnTo>
                <a:lnTo>
                  <a:pt x="187402" y="228613"/>
                </a:lnTo>
                <a:lnTo>
                  <a:pt x="159336" y="262648"/>
                </a:lnTo>
                <a:lnTo>
                  <a:pt x="133556" y="299096"/>
                </a:lnTo>
                <a:lnTo>
                  <a:pt x="110061" y="338084"/>
                </a:lnTo>
                <a:lnTo>
                  <a:pt x="88853" y="379612"/>
                </a:lnTo>
                <a:lnTo>
                  <a:pt x="69803" y="423553"/>
                </a:lnTo>
                <a:lnTo>
                  <a:pt x="53040" y="470034"/>
                </a:lnTo>
                <a:lnTo>
                  <a:pt x="38435" y="519054"/>
                </a:lnTo>
                <a:lnTo>
                  <a:pt x="26244" y="570488"/>
                </a:lnTo>
                <a:lnTo>
                  <a:pt x="16211" y="624462"/>
                </a:lnTo>
                <a:lnTo>
                  <a:pt x="8464" y="681102"/>
                </a:lnTo>
                <a:lnTo>
                  <a:pt x="2876" y="739902"/>
                </a:lnTo>
                <a:lnTo>
                  <a:pt x="-425" y="801368"/>
                </a:lnTo>
                <a:lnTo>
                  <a:pt x="560138" y="801368"/>
                </a:lnTo>
                <a:lnTo>
                  <a:pt x="563821" y="730504"/>
                </a:lnTo>
                <a:lnTo>
                  <a:pt x="572330" y="669165"/>
                </a:lnTo>
                <a:lnTo>
                  <a:pt x="585664" y="616969"/>
                </a:lnTo>
                <a:lnTo>
                  <a:pt x="603698" y="574425"/>
                </a:lnTo>
                <a:lnTo>
                  <a:pt x="626684" y="541406"/>
                </a:lnTo>
                <a:lnTo>
                  <a:pt x="686627" y="503561"/>
                </a:lnTo>
                <a:lnTo>
                  <a:pt x="723710" y="498735"/>
                </a:lnTo>
                <a:lnTo>
                  <a:pt x="758761" y="503307"/>
                </a:lnTo>
                <a:lnTo>
                  <a:pt x="835721" y="570869"/>
                </a:lnTo>
                <a:lnTo>
                  <a:pt x="852104" y="611381"/>
                </a:lnTo>
                <a:lnTo>
                  <a:pt x="863787" y="661037"/>
                </a:lnTo>
                <a:lnTo>
                  <a:pt x="870772" y="719582"/>
                </a:lnTo>
                <a:lnTo>
                  <a:pt x="873185" y="787145"/>
                </a:lnTo>
                <a:lnTo>
                  <a:pt x="869629" y="848357"/>
                </a:lnTo>
                <a:lnTo>
                  <a:pt x="859342" y="906395"/>
                </a:lnTo>
                <a:lnTo>
                  <a:pt x="843214" y="960876"/>
                </a:lnTo>
                <a:lnTo>
                  <a:pt x="822005" y="1011675"/>
                </a:lnTo>
                <a:lnTo>
                  <a:pt x="796479" y="1058410"/>
                </a:lnTo>
                <a:lnTo>
                  <a:pt x="767270" y="1101208"/>
                </a:lnTo>
                <a:lnTo>
                  <a:pt x="735267" y="1139688"/>
                </a:lnTo>
                <a:lnTo>
                  <a:pt x="701231" y="1173850"/>
                </a:lnTo>
                <a:lnTo>
                  <a:pt x="666053" y="1203313"/>
                </a:lnTo>
                <a:lnTo>
                  <a:pt x="630240" y="1227950"/>
                </a:lnTo>
                <a:lnTo>
                  <a:pt x="594935" y="1247508"/>
                </a:lnTo>
                <a:lnTo>
                  <a:pt x="527881" y="1271129"/>
                </a:lnTo>
                <a:lnTo>
                  <a:pt x="497783" y="1274685"/>
                </a:lnTo>
                <a:lnTo>
                  <a:pt x="497783" y="1778736"/>
                </a:lnTo>
                <a:lnTo>
                  <a:pt x="1036884" y="1778736"/>
                </a:lnTo>
                <a:lnTo>
                  <a:pt x="1036884" y="1468863"/>
                </a:lnTo>
                <a:lnTo>
                  <a:pt x="1081841" y="1443591"/>
                </a:lnTo>
                <a:lnTo>
                  <a:pt x="1124258" y="1416668"/>
                </a:lnTo>
                <a:lnTo>
                  <a:pt x="1164135" y="1387839"/>
                </a:lnTo>
                <a:lnTo>
                  <a:pt x="1201472" y="1357233"/>
                </a:lnTo>
                <a:lnTo>
                  <a:pt x="1236015" y="1324849"/>
                </a:lnTo>
                <a:lnTo>
                  <a:pt x="1268272" y="1290687"/>
                </a:lnTo>
                <a:lnTo>
                  <a:pt x="1297862" y="1254747"/>
                </a:lnTo>
                <a:lnTo>
                  <a:pt x="1324786" y="1216902"/>
                </a:lnTo>
                <a:lnTo>
                  <a:pt x="1349296" y="1177406"/>
                </a:lnTo>
                <a:lnTo>
                  <a:pt x="1371140" y="1136005"/>
                </a:lnTo>
                <a:lnTo>
                  <a:pt x="1390443" y="1092826"/>
                </a:lnTo>
                <a:lnTo>
                  <a:pt x="1407080" y="1047869"/>
                </a:lnTo>
                <a:lnTo>
                  <a:pt x="1421303" y="1001134"/>
                </a:lnTo>
                <a:lnTo>
                  <a:pt x="1432733" y="952621"/>
                </a:lnTo>
                <a:lnTo>
                  <a:pt x="1441750" y="902331"/>
                </a:lnTo>
                <a:lnTo>
                  <a:pt x="1448100" y="850262"/>
                </a:lnTo>
                <a:lnTo>
                  <a:pt x="1452037" y="796542"/>
                </a:lnTo>
                <a:lnTo>
                  <a:pt x="1453306" y="740918"/>
                </a:lnTo>
                <a:lnTo>
                  <a:pt x="1451910" y="685547"/>
                </a:lnTo>
                <a:lnTo>
                  <a:pt x="1447846" y="631954"/>
                </a:lnTo>
                <a:lnTo>
                  <a:pt x="1441115" y="580394"/>
                </a:lnTo>
                <a:lnTo>
                  <a:pt x="1431590" y="530611"/>
                </a:lnTo>
                <a:lnTo>
                  <a:pt x="1419398" y="482860"/>
                </a:lnTo>
                <a:lnTo>
                  <a:pt x="1404413" y="436887"/>
                </a:lnTo>
                <a:lnTo>
                  <a:pt x="1386760" y="392947"/>
                </a:lnTo>
                <a:lnTo>
                  <a:pt x="1366314" y="350911"/>
                </a:lnTo>
                <a:lnTo>
                  <a:pt x="1343200" y="310653"/>
                </a:lnTo>
                <a:lnTo>
                  <a:pt x="1317420" y="272427"/>
                </a:lnTo>
                <a:lnTo>
                  <a:pt x="1288846" y="235978"/>
                </a:lnTo>
                <a:lnTo>
                  <a:pt x="1257604" y="201562"/>
                </a:lnTo>
                <a:lnTo>
                  <a:pt x="1224077" y="169305"/>
                </a:lnTo>
                <a:lnTo>
                  <a:pt x="1188772" y="139969"/>
                </a:lnTo>
                <a:lnTo>
                  <a:pt x="1151435" y="113427"/>
                </a:lnTo>
                <a:lnTo>
                  <a:pt x="1112447" y="89678"/>
                </a:lnTo>
                <a:lnTo>
                  <a:pt x="1071554" y="68724"/>
                </a:lnTo>
                <a:lnTo>
                  <a:pt x="1028883" y="50563"/>
                </a:lnTo>
                <a:lnTo>
                  <a:pt x="984434" y="35197"/>
                </a:lnTo>
                <a:lnTo>
                  <a:pt x="938081" y="22624"/>
                </a:lnTo>
                <a:lnTo>
                  <a:pt x="889822" y="12845"/>
                </a:lnTo>
                <a:lnTo>
                  <a:pt x="839785" y="5860"/>
                </a:lnTo>
                <a:lnTo>
                  <a:pt x="788097" y="1669"/>
                </a:lnTo>
                <a:lnTo>
                  <a:pt x="734505" y="272"/>
                </a:lnTo>
                <a:close/>
              </a:path>
            </a:pathLst>
          </a:custGeom>
          <a:solidFill>
            <a:srgbClr val="FFFFFF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154647" y="9105703"/>
            <a:ext cx="255904" cy="254000"/>
          </a:xfrm>
          <a:custGeom>
            <a:avLst/>
            <a:gdLst/>
            <a:ahLst/>
            <a:cxnLst/>
            <a:rect l="l" t="t" r="r" b="b"/>
            <a:pathLst>
              <a:path w="255905" h="254000">
                <a:moveTo>
                  <a:pt x="255211" y="55"/>
                </a:moveTo>
                <a:lnTo>
                  <a:pt x="-484" y="55"/>
                </a:lnTo>
                <a:lnTo>
                  <a:pt x="-484" y="253960"/>
                </a:lnTo>
                <a:lnTo>
                  <a:pt x="255211" y="253960"/>
                </a:lnTo>
                <a:lnTo>
                  <a:pt x="255211" y="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495357" y="2811709"/>
            <a:ext cx="466725" cy="781685"/>
          </a:xfrm>
          <a:custGeom>
            <a:avLst/>
            <a:gdLst/>
            <a:ahLst/>
            <a:cxnLst/>
            <a:rect l="l" t="t" r="r" b="b"/>
            <a:pathLst>
              <a:path w="466725" h="781685">
                <a:moveTo>
                  <a:pt x="333590" y="608215"/>
                </a:moveTo>
                <a:lnTo>
                  <a:pt x="160134" y="608215"/>
                </a:lnTo>
                <a:lnTo>
                  <a:pt x="160134" y="781545"/>
                </a:lnTo>
                <a:lnTo>
                  <a:pt x="333590" y="781545"/>
                </a:lnTo>
                <a:lnTo>
                  <a:pt x="333590" y="608215"/>
                </a:lnTo>
                <a:close/>
              </a:path>
              <a:path w="466725" h="781685">
                <a:moveTo>
                  <a:pt x="466204" y="237363"/>
                </a:moveTo>
                <a:lnTo>
                  <a:pt x="462267" y="185928"/>
                </a:lnTo>
                <a:lnTo>
                  <a:pt x="450583" y="139954"/>
                </a:lnTo>
                <a:lnTo>
                  <a:pt x="430898" y="99441"/>
                </a:lnTo>
                <a:lnTo>
                  <a:pt x="403466" y="64516"/>
                </a:lnTo>
                <a:lnTo>
                  <a:pt x="369303" y="36322"/>
                </a:lnTo>
                <a:lnTo>
                  <a:pt x="330060" y="16129"/>
                </a:lnTo>
                <a:lnTo>
                  <a:pt x="285483" y="4064"/>
                </a:lnTo>
                <a:lnTo>
                  <a:pt x="235699" y="0"/>
                </a:lnTo>
                <a:lnTo>
                  <a:pt x="187693" y="3937"/>
                </a:lnTo>
                <a:lnTo>
                  <a:pt x="144005" y="15748"/>
                </a:lnTo>
                <a:lnTo>
                  <a:pt x="104762" y="35433"/>
                </a:lnTo>
                <a:lnTo>
                  <a:pt x="69850" y="62992"/>
                </a:lnTo>
                <a:lnTo>
                  <a:pt x="41021" y="98806"/>
                </a:lnTo>
                <a:lnTo>
                  <a:pt x="19812" y="143002"/>
                </a:lnTo>
                <a:lnTo>
                  <a:pt x="6096" y="195580"/>
                </a:lnTo>
                <a:lnTo>
                  <a:pt x="0" y="256794"/>
                </a:lnTo>
                <a:lnTo>
                  <a:pt x="179819" y="256794"/>
                </a:lnTo>
                <a:lnTo>
                  <a:pt x="183629" y="214249"/>
                </a:lnTo>
                <a:lnTo>
                  <a:pt x="193789" y="184023"/>
                </a:lnTo>
                <a:lnTo>
                  <a:pt x="209918" y="165862"/>
                </a:lnTo>
                <a:lnTo>
                  <a:pt x="232270" y="159766"/>
                </a:lnTo>
                <a:lnTo>
                  <a:pt x="253225" y="165481"/>
                </a:lnTo>
                <a:lnTo>
                  <a:pt x="268211" y="182880"/>
                </a:lnTo>
                <a:lnTo>
                  <a:pt x="277228" y="211709"/>
                </a:lnTo>
                <a:lnTo>
                  <a:pt x="280149" y="252222"/>
                </a:lnTo>
                <a:lnTo>
                  <a:pt x="271767" y="304546"/>
                </a:lnTo>
                <a:lnTo>
                  <a:pt x="250050" y="347599"/>
                </a:lnTo>
                <a:lnTo>
                  <a:pt x="220586" y="380111"/>
                </a:lnTo>
                <a:lnTo>
                  <a:pt x="188709" y="400939"/>
                </a:lnTo>
                <a:lnTo>
                  <a:pt x="159753" y="408559"/>
                </a:lnTo>
                <a:lnTo>
                  <a:pt x="159753" y="570090"/>
                </a:lnTo>
                <a:lnTo>
                  <a:pt x="332600" y="570090"/>
                </a:lnTo>
                <a:lnTo>
                  <a:pt x="332600" y="470649"/>
                </a:lnTo>
                <a:lnTo>
                  <a:pt x="373367" y="444881"/>
                </a:lnTo>
                <a:lnTo>
                  <a:pt x="406895" y="413639"/>
                </a:lnTo>
                <a:lnTo>
                  <a:pt x="432803" y="377317"/>
                </a:lnTo>
                <a:lnTo>
                  <a:pt x="451345" y="335788"/>
                </a:lnTo>
                <a:lnTo>
                  <a:pt x="462521" y="289179"/>
                </a:lnTo>
                <a:lnTo>
                  <a:pt x="466204" y="237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0" y="3262547"/>
            <a:ext cx="20104735" cy="6980555"/>
            <a:chOff x="0" y="3262547"/>
            <a:chExt cx="20104735" cy="6980555"/>
          </a:xfrm>
        </p:grpSpPr>
        <p:sp>
          <p:nvSpPr>
            <p:cNvPr id="69" name="object 69"/>
            <p:cNvSpPr/>
            <p:nvPr/>
          </p:nvSpPr>
          <p:spPr>
            <a:xfrm>
              <a:off x="0" y="3262762"/>
              <a:ext cx="20104100" cy="6979920"/>
            </a:xfrm>
            <a:custGeom>
              <a:avLst/>
              <a:gdLst/>
              <a:ahLst/>
              <a:cxnLst/>
              <a:rect l="l" t="t" r="r" b="b"/>
              <a:pathLst>
                <a:path w="20104100" h="6979920">
                  <a:moveTo>
                    <a:pt x="16495116" y="4279925"/>
                  </a:moveTo>
                  <a:lnTo>
                    <a:pt x="16137217" y="4279925"/>
                  </a:lnTo>
                  <a:lnTo>
                    <a:pt x="16137217" y="4637710"/>
                  </a:lnTo>
                  <a:lnTo>
                    <a:pt x="16495116" y="4637710"/>
                  </a:lnTo>
                  <a:lnTo>
                    <a:pt x="16495116" y="4279925"/>
                  </a:lnTo>
                  <a:close/>
                </a:path>
                <a:path w="20104100" h="6979920">
                  <a:moveTo>
                    <a:pt x="16772458" y="3511512"/>
                  </a:moveTo>
                  <a:lnTo>
                    <a:pt x="16770426" y="3456775"/>
                  </a:lnTo>
                  <a:lnTo>
                    <a:pt x="16764330" y="3404959"/>
                  </a:lnTo>
                  <a:lnTo>
                    <a:pt x="16754170" y="3355937"/>
                  </a:lnTo>
                  <a:lnTo>
                    <a:pt x="16739946" y="3309709"/>
                  </a:lnTo>
                  <a:lnTo>
                    <a:pt x="16721658" y="3266402"/>
                  </a:lnTo>
                  <a:lnTo>
                    <a:pt x="16699306" y="3225889"/>
                  </a:lnTo>
                  <a:lnTo>
                    <a:pt x="16672890" y="3188297"/>
                  </a:lnTo>
                  <a:lnTo>
                    <a:pt x="16642410" y="3153372"/>
                  </a:lnTo>
                  <a:lnTo>
                    <a:pt x="16608501" y="3122130"/>
                  </a:lnTo>
                  <a:lnTo>
                    <a:pt x="16571938" y="3095079"/>
                  </a:lnTo>
                  <a:lnTo>
                    <a:pt x="16532568" y="3072092"/>
                  </a:lnTo>
                  <a:lnTo>
                    <a:pt x="16490531" y="3053296"/>
                  </a:lnTo>
                  <a:lnTo>
                    <a:pt x="16445700" y="3038691"/>
                  </a:lnTo>
                  <a:lnTo>
                    <a:pt x="16398075" y="3028277"/>
                  </a:lnTo>
                  <a:lnTo>
                    <a:pt x="16347783" y="3021927"/>
                  </a:lnTo>
                  <a:lnTo>
                    <a:pt x="16294824" y="3019907"/>
                  </a:lnTo>
                  <a:lnTo>
                    <a:pt x="16243897" y="3021927"/>
                  </a:lnTo>
                  <a:lnTo>
                    <a:pt x="16195256" y="3028023"/>
                  </a:lnTo>
                  <a:lnTo>
                    <a:pt x="16148901" y="3038310"/>
                  </a:lnTo>
                  <a:lnTo>
                    <a:pt x="16104832" y="3052534"/>
                  </a:lnTo>
                  <a:lnTo>
                    <a:pt x="16063062" y="3070949"/>
                  </a:lnTo>
                  <a:lnTo>
                    <a:pt x="16023565" y="3093301"/>
                  </a:lnTo>
                  <a:lnTo>
                    <a:pt x="15986354" y="3119844"/>
                  </a:lnTo>
                  <a:lnTo>
                    <a:pt x="15951302" y="3150451"/>
                  </a:lnTo>
                  <a:lnTo>
                    <a:pt x="15922854" y="3181185"/>
                  </a:lnTo>
                  <a:lnTo>
                    <a:pt x="15897454" y="3215475"/>
                  </a:lnTo>
                  <a:lnTo>
                    <a:pt x="15875102" y="3253067"/>
                  </a:lnTo>
                  <a:lnTo>
                    <a:pt x="15855925" y="3294215"/>
                  </a:lnTo>
                  <a:lnTo>
                    <a:pt x="15839796" y="3338792"/>
                  </a:lnTo>
                  <a:lnTo>
                    <a:pt x="15826842" y="3386798"/>
                  </a:lnTo>
                  <a:lnTo>
                    <a:pt x="15816936" y="3438360"/>
                  </a:lnTo>
                  <a:lnTo>
                    <a:pt x="15810205" y="3493224"/>
                  </a:lnTo>
                  <a:lnTo>
                    <a:pt x="15806522" y="3551631"/>
                  </a:lnTo>
                  <a:lnTo>
                    <a:pt x="16179000" y="3551631"/>
                  </a:lnTo>
                  <a:lnTo>
                    <a:pt x="16182937" y="3490303"/>
                  </a:lnTo>
                  <a:lnTo>
                    <a:pt x="16192589" y="3440138"/>
                  </a:lnTo>
                  <a:lnTo>
                    <a:pt x="16207829" y="3401022"/>
                  </a:lnTo>
                  <a:lnTo>
                    <a:pt x="16228784" y="3373082"/>
                  </a:lnTo>
                  <a:lnTo>
                    <a:pt x="16255454" y="3356318"/>
                  </a:lnTo>
                  <a:lnTo>
                    <a:pt x="16287712" y="3350730"/>
                  </a:lnTo>
                  <a:lnTo>
                    <a:pt x="16323526" y="3358477"/>
                  </a:lnTo>
                  <a:lnTo>
                    <a:pt x="16351339" y="3381464"/>
                  </a:lnTo>
                  <a:lnTo>
                    <a:pt x="16371151" y="3419691"/>
                  </a:lnTo>
                  <a:lnTo>
                    <a:pt x="16383089" y="3473285"/>
                  </a:lnTo>
                  <a:lnTo>
                    <a:pt x="16387026" y="3542233"/>
                  </a:lnTo>
                  <a:lnTo>
                    <a:pt x="16382454" y="3598621"/>
                  </a:lnTo>
                  <a:lnTo>
                    <a:pt x="16369500" y="3650564"/>
                  </a:lnTo>
                  <a:lnTo>
                    <a:pt x="16349815" y="3697808"/>
                  </a:lnTo>
                  <a:lnTo>
                    <a:pt x="16324669" y="3739845"/>
                  </a:lnTo>
                  <a:lnTo>
                    <a:pt x="16295459" y="3776167"/>
                  </a:lnTo>
                  <a:lnTo>
                    <a:pt x="16263455" y="3806901"/>
                  </a:lnTo>
                  <a:lnTo>
                    <a:pt x="16230435" y="3831539"/>
                  </a:lnTo>
                  <a:lnTo>
                    <a:pt x="16166046" y="3861257"/>
                  </a:lnTo>
                  <a:lnTo>
                    <a:pt x="16137598" y="3865702"/>
                  </a:lnTo>
                  <a:lnTo>
                    <a:pt x="16137598" y="4200207"/>
                  </a:lnTo>
                  <a:lnTo>
                    <a:pt x="16495738" y="4200207"/>
                  </a:lnTo>
                  <a:lnTo>
                    <a:pt x="16495738" y="3994607"/>
                  </a:lnTo>
                  <a:lnTo>
                    <a:pt x="16539934" y="3968953"/>
                  </a:lnTo>
                  <a:lnTo>
                    <a:pt x="16580320" y="3940759"/>
                  </a:lnTo>
                  <a:lnTo>
                    <a:pt x="16616883" y="3909898"/>
                  </a:lnTo>
                  <a:lnTo>
                    <a:pt x="16649522" y="3876243"/>
                  </a:lnTo>
                  <a:lnTo>
                    <a:pt x="16678351" y="3840048"/>
                  </a:lnTo>
                  <a:lnTo>
                    <a:pt x="16703243" y="3801059"/>
                  </a:lnTo>
                  <a:lnTo>
                    <a:pt x="16724452" y="3759403"/>
                  </a:lnTo>
                  <a:lnTo>
                    <a:pt x="16741724" y="3715461"/>
                  </a:lnTo>
                  <a:lnTo>
                    <a:pt x="16755186" y="3668471"/>
                  </a:lnTo>
                  <a:lnTo>
                    <a:pt x="16764838" y="3618814"/>
                  </a:lnTo>
                  <a:lnTo>
                    <a:pt x="16770553" y="3566490"/>
                  </a:lnTo>
                  <a:lnTo>
                    <a:pt x="16772458" y="3511512"/>
                  </a:lnTo>
                  <a:close/>
                </a:path>
                <a:path w="20104100" h="6979920">
                  <a:moveTo>
                    <a:pt x="19331166" y="0"/>
                  </a:moveTo>
                  <a:lnTo>
                    <a:pt x="18973318" y="0"/>
                  </a:lnTo>
                  <a:lnTo>
                    <a:pt x="18973318" y="357797"/>
                  </a:lnTo>
                  <a:lnTo>
                    <a:pt x="19331166" y="357797"/>
                  </a:lnTo>
                  <a:lnTo>
                    <a:pt x="19331166" y="0"/>
                  </a:lnTo>
                  <a:close/>
                </a:path>
                <a:path w="20104100" h="6979920">
                  <a:moveTo>
                    <a:pt x="19606768" y="5293017"/>
                  </a:moveTo>
                  <a:lnTo>
                    <a:pt x="19604228" y="5241455"/>
                  </a:lnTo>
                  <a:lnTo>
                    <a:pt x="19596494" y="5193576"/>
                  </a:lnTo>
                  <a:lnTo>
                    <a:pt x="19583667" y="5149253"/>
                  </a:lnTo>
                  <a:lnTo>
                    <a:pt x="19565633" y="5108486"/>
                  </a:lnTo>
                  <a:lnTo>
                    <a:pt x="19542392" y="5071402"/>
                  </a:lnTo>
                  <a:lnTo>
                    <a:pt x="19514071" y="5037874"/>
                  </a:lnTo>
                  <a:lnTo>
                    <a:pt x="19481559" y="5008804"/>
                  </a:lnTo>
                  <a:lnTo>
                    <a:pt x="19445364" y="4985055"/>
                  </a:lnTo>
                  <a:lnTo>
                    <a:pt x="19405867" y="4966513"/>
                  </a:lnTo>
                  <a:lnTo>
                    <a:pt x="19362814" y="4953305"/>
                  </a:lnTo>
                  <a:lnTo>
                    <a:pt x="19316332" y="4945431"/>
                  </a:lnTo>
                  <a:lnTo>
                    <a:pt x="19266421" y="4942764"/>
                  </a:lnTo>
                  <a:lnTo>
                    <a:pt x="19209144" y="4946447"/>
                  </a:lnTo>
                  <a:lnTo>
                    <a:pt x="19156058" y="4957623"/>
                  </a:lnTo>
                  <a:lnTo>
                    <a:pt x="19107163" y="4976292"/>
                  </a:lnTo>
                  <a:lnTo>
                    <a:pt x="19062345" y="5002327"/>
                  </a:lnTo>
                  <a:lnTo>
                    <a:pt x="19021705" y="5035842"/>
                  </a:lnTo>
                  <a:lnTo>
                    <a:pt x="18991987" y="5069624"/>
                  </a:lnTo>
                  <a:lnTo>
                    <a:pt x="18967349" y="5108867"/>
                  </a:lnTo>
                  <a:lnTo>
                    <a:pt x="18947664" y="5153825"/>
                  </a:lnTo>
                  <a:lnTo>
                    <a:pt x="18932932" y="5204117"/>
                  </a:lnTo>
                  <a:lnTo>
                    <a:pt x="18923153" y="5260124"/>
                  </a:lnTo>
                  <a:lnTo>
                    <a:pt x="18918454" y="5321592"/>
                  </a:lnTo>
                  <a:lnTo>
                    <a:pt x="19183871" y="5321592"/>
                  </a:lnTo>
                  <a:lnTo>
                    <a:pt x="19189586" y="5258981"/>
                  </a:lnTo>
                  <a:lnTo>
                    <a:pt x="19204445" y="5214277"/>
                  </a:lnTo>
                  <a:lnTo>
                    <a:pt x="19228448" y="5187480"/>
                  </a:lnTo>
                  <a:lnTo>
                    <a:pt x="19261341" y="5178463"/>
                  </a:lnTo>
                  <a:lnTo>
                    <a:pt x="19292329" y="5186972"/>
                  </a:lnTo>
                  <a:lnTo>
                    <a:pt x="19314427" y="5212626"/>
                  </a:lnTo>
                  <a:lnTo>
                    <a:pt x="19327762" y="5255171"/>
                  </a:lnTo>
                  <a:lnTo>
                    <a:pt x="19332207" y="5314861"/>
                  </a:lnTo>
                  <a:lnTo>
                    <a:pt x="19325603" y="5371376"/>
                  </a:lnTo>
                  <a:lnTo>
                    <a:pt x="19307950" y="5421160"/>
                  </a:lnTo>
                  <a:lnTo>
                    <a:pt x="19281915" y="5463324"/>
                  </a:lnTo>
                  <a:lnTo>
                    <a:pt x="19250800" y="5497614"/>
                  </a:lnTo>
                  <a:lnTo>
                    <a:pt x="19217145" y="5523141"/>
                  </a:lnTo>
                  <a:lnTo>
                    <a:pt x="19154407" y="5545226"/>
                  </a:lnTo>
                  <a:lnTo>
                    <a:pt x="19154407" y="5783605"/>
                  </a:lnTo>
                  <a:lnTo>
                    <a:pt x="19409677" y="5783605"/>
                  </a:lnTo>
                  <a:lnTo>
                    <a:pt x="19409677" y="5637047"/>
                  </a:lnTo>
                  <a:lnTo>
                    <a:pt x="19451079" y="5612409"/>
                  </a:lnTo>
                  <a:lnTo>
                    <a:pt x="19487528" y="5584342"/>
                  </a:lnTo>
                  <a:lnTo>
                    <a:pt x="19519151" y="5552846"/>
                  </a:lnTo>
                  <a:lnTo>
                    <a:pt x="19545948" y="5517934"/>
                  </a:lnTo>
                  <a:lnTo>
                    <a:pt x="19567919" y="5479707"/>
                  </a:lnTo>
                  <a:lnTo>
                    <a:pt x="19584937" y="5438305"/>
                  </a:lnTo>
                  <a:lnTo>
                    <a:pt x="19597129" y="5393220"/>
                  </a:lnTo>
                  <a:lnTo>
                    <a:pt x="19604355" y="5344833"/>
                  </a:lnTo>
                  <a:lnTo>
                    <a:pt x="19606768" y="5293017"/>
                  </a:lnTo>
                  <a:close/>
                </a:path>
                <a:path w="20104100" h="6979920">
                  <a:moveTo>
                    <a:pt x="19716623" y="2475471"/>
                  </a:moveTo>
                  <a:lnTo>
                    <a:pt x="19716115" y="2424671"/>
                  </a:lnTo>
                  <a:lnTo>
                    <a:pt x="19714591" y="2361171"/>
                  </a:lnTo>
                  <a:lnTo>
                    <a:pt x="19712051" y="2310371"/>
                  </a:lnTo>
                  <a:lnTo>
                    <a:pt x="19708495" y="2246871"/>
                  </a:lnTo>
                  <a:lnTo>
                    <a:pt x="19703923" y="2196071"/>
                  </a:lnTo>
                  <a:lnTo>
                    <a:pt x="19698335" y="2145271"/>
                  </a:lnTo>
                  <a:lnTo>
                    <a:pt x="19691604" y="2094471"/>
                  </a:lnTo>
                  <a:lnTo>
                    <a:pt x="19683984" y="2043671"/>
                  </a:lnTo>
                  <a:lnTo>
                    <a:pt x="19675348" y="1992884"/>
                  </a:lnTo>
                  <a:lnTo>
                    <a:pt x="19665696" y="1942084"/>
                  </a:lnTo>
                  <a:lnTo>
                    <a:pt x="19654901" y="1891284"/>
                  </a:lnTo>
                  <a:lnTo>
                    <a:pt x="19643217" y="1840484"/>
                  </a:lnTo>
                  <a:lnTo>
                    <a:pt x="19630517" y="1789684"/>
                  </a:lnTo>
                  <a:lnTo>
                    <a:pt x="19616801" y="1738884"/>
                  </a:lnTo>
                  <a:lnTo>
                    <a:pt x="19615912" y="1726184"/>
                  </a:lnTo>
                  <a:lnTo>
                    <a:pt x="19615912" y="2475471"/>
                  </a:lnTo>
                  <a:lnTo>
                    <a:pt x="19615531" y="2526258"/>
                  </a:lnTo>
                  <a:lnTo>
                    <a:pt x="19614134" y="2589758"/>
                  </a:lnTo>
                  <a:lnTo>
                    <a:pt x="19611721" y="2640558"/>
                  </a:lnTo>
                  <a:lnTo>
                    <a:pt x="19608419" y="2691358"/>
                  </a:lnTo>
                  <a:lnTo>
                    <a:pt x="19604228" y="2742158"/>
                  </a:lnTo>
                  <a:lnTo>
                    <a:pt x="19599034" y="2792958"/>
                  </a:lnTo>
                  <a:lnTo>
                    <a:pt x="19592938" y="2856458"/>
                  </a:lnTo>
                  <a:lnTo>
                    <a:pt x="19585953" y="2907258"/>
                  </a:lnTo>
                  <a:lnTo>
                    <a:pt x="19577952" y="2945358"/>
                  </a:lnTo>
                  <a:lnTo>
                    <a:pt x="19569062" y="2996158"/>
                  </a:lnTo>
                  <a:lnTo>
                    <a:pt x="19559283" y="3046946"/>
                  </a:lnTo>
                  <a:lnTo>
                    <a:pt x="19548488" y="3097746"/>
                  </a:lnTo>
                  <a:lnTo>
                    <a:pt x="19536804" y="3148546"/>
                  </a:lnTo>
                  <a:lnTo>
                    <a:pt x="19524231" y="3199346"/>
                  </a:lnTo>
                  <a:lnTo>
                    <a:pt x="19510642" y="3237446"/>
                  </a:lnTo>
                  <a:lnTo>
                    <a:pt x="19496164" y="3288246"/>
                  </a:lnTo>
                  <a:lnTo>
                    <a:pt x="19480670" y="3326346"/>
                  </a:lnTo>
                  <a:lnTo>
                    <a:pt x="19464414" y="3377146"/>
                  </a:lnTo>
                  <a:lnTo>
                    <a:pt x="19447142" y="3415246"/>
                  </a:lnTo>
                  <a:lnTo>
                    <a:pt x="19428854" y="3466046"/>
                  </a:lnTo>
                  <a:lnTo>
                    <a:pt x="19409677" y="3504146"/>
                  </a:lnTo>
                  <a:lnTo>
                    <a:pt x="19389611" y="3542233"/>
                  </a:lnTo>
                  <a:lnTo>
                    <a:pt x="19368656" y="3593033"/>
                  </a:lnTo>
                  <a:lnTo>
                    <a:pt x="19346812" y="3631133"/>
                  </a:lnTo>
                  <a:lnTo>
                    <a:pt x="19323952" y="3669233"/>
                  </a:lnTo>
                  <a:lnTo>
                    <a:pt x="19300076" y="3707333"/>
                  </a:lnTo>
                  <a:lnTo>
                    <a:pt x="19275438" y="3745433"/>
                  </a:lnTo>
                  <a:lnTo>
                    <a:pt x="19249784" y="3770833"/>
                  </a:lnTo>
                  <a:lnTo>
                    <a:pt x="19223241" y="3808933"/>
                  </a:lnTo>
                  <a:lnTo>
                    <a:pt x="19195809" y="3847033"/>
                  </a:lnTo>
                  <a:lnTo>
                    <a:pt x="19167361" y="3885133"/>
                  </a:lnTo>
                  <a:lnTo>
                    <a:pt x="19138024" y="3923233"/>
                  </a:lnTo>
                  <a:lnTo>
                    <a:pt x="19107798" y="3948633"/>
                  </a:lnTo>
                  <a:lnTo>
                    <a:pt x="19076696" y="3986733"/>
                  </a:lnTo>
                  <a:lnTo>
                    <a:pt x="19044565" y="4024833"/>
                  </a:lnTo>
                  <a:lnTo>
                    <a:pt x="19011672" y="4050220"/>
                  </a:lnTo>
                  <a:lnTo>
                    <a:pt x="18977636" y="4088320"/>
                  </a:lnTo>
                  <a:lnTo>
                    <a:pt x="18942838" y="4113720"/>
                  </a:lnTo>
                  <a:lnTo>
                    <a:pt x="18907151" y="4151820"/>
                  </a:lnTo>
                  <a:lnTo>
                    <a:pt x="18870448" y="4177220"/>
                  </a:lnTo>
                  <a:lnTo>
                    <a:pt x="18832856" y="4202620"/>
                  </a:lnTo>
                  <a:lnTo>
                    <a:pt x="18794248" y="4240720"/>
                  </a:lnTo>
                  <a:lnTo>
                    <a:pt x="18754878" y="4266120"/>
                  </a:lnTo>
                  <a:lnTo>
                    <a:pt x="18714492" y="4291520"/>
                  </a:lnTo>
                  <a:lnTo>
                    <a:pt x="18673217" y="4316920"/>
                  </a:lnTo>
                  <a:lnTo>
                    <a:pt x="18631053" y="4342320"/>
                  </a:lnTo>
                  <a:lnTo>
                    <a:pt x="18588012" y="4367720"/>
                  </a:lnTo>
                  <a:lnTo>
                    <a:pt x="18544070" y="4393120"/>
                  </a:lnTo>
                  <a:lnTo>
                    <a:pt x="18499112" y="4418520"/>
                  </a:lnTo>
                  <a:lnTo>
                    <a:pt x="18472188" y="4431220"/>
                  </a:lnTo>
                  <a:lnTo>
                    <a:pt x="18472188" y="5243995"/>
                  </a:lnTo>
                  <a:lnTo>
                    <a:pt x="17091724" y="5243995"/>
                  </a:lnTo>
                  <a:lnTo>
                    <a:pt x="17091724" y="3974033"/>
                  </a:lnTo>
                  <a:lnTo>
                    <a:pt x="17121442" y="3974033"/>
                  </a:lnTo>
                  <a:lnTo>
                    <a:pt x="17151922" y="3961333"/>
                  </a:lnTo>
                  <a:lnTo>
                    <a:pt x="17183164" y="3961333"/>
                  </a:lnTo>
                  <a:lnTo>
                    <a:pt x="17280827" y="3923233"/>
                  </a:lnTo>
                  <a:lnTo>
                    <a:pt x="17314355" y="3910533"/>
                  </a:lnTo>
                  <a:lnTo>
                    <a:pt x="17348264" y="3885133"/>
                  </a:lnTo>
                  <a:lnTo>
                    <a:pt x="17382554" y="3872433"/>
                  </a:lnTo>
                  <a:lnTo>
                    <a:pt x="17416971" y="3847033"/>
                  </a:lnTo>
                  <a:lnTo>
                    <a:pt x="17451388" y="3834333"/>
                  </a:lnTo>
                  <a:lnTo>
                    <a:pt x="17588929" y="3745433"/>
                  </a:lnTo>
                  <a:lnTo>
                    <a:pt x="17622698" y="3707333"/>
                  </a:lnTo>
                  <a:lnTo>
                    <a:pt x="17656226" y="3681933"/>
                  </a:lnTo>
                  <a:lnTo>
                    <a:pt x="17689119" y="3643833"/>
                  </a:lnTo>
                  <a:lnTo>
                    <a:pt x="17721504" y="3618433"/>
                  </a:lnTo>
                  <a:lnTo>
                    <a:pt x="17753254" y="3580333"/>
                  </a:lnTo>
                  <a:lnTo>
                    <a:pt x="17784242" y="3542233"/>
                  </a:lnTo>
                  <a:lnTo>
                    <a:pt x="17814468" y="3504146"/>
                  </a:lnTo>
                  <a:lnTo>
                    <a:pt x="17843805" y="3466046"/>
                  </a:lnTo>
                  <a:lnTo>
                    <a:pt x="17872126" y="3427946"/>
                  </a:lnTo>
                  <a:lnTo>
                    <a:pt x="17899304" y="3389846"/>
                  </a:lnTo>
                  <a:lnTo>
                    <a:pt x="17925466" y="3339046"/>
                  </a:lnTo>
                  <a:lnTo>
                    <a:pt x="17950358" y="3300946"/>
                  </a:lnTo>
                  <a:lnTo>
                    <a:pt x="17973853" y="3250146"/>
                  </a:lnTo>
                  <a:lnTo>
                    <a:pt x="17996078" y="3199346"/>
                  </a:lnTo>
                  <a:lnTo>
                    <a:pt x="18016652" y="3148546"/>
                  </a:lnTo>
                  <a:lnTo>
                    <a:pt x="18035829" y="3110446"/>
                  </a:lnTo>
                  <a:lnTo>
                    <a:pt x="18053228" y="3059646"/>
                  </a:lnTo>
                  <a:lnTo>
                    <a:pt x="18068976" y="2996158"/>
                  </a:lnTo>
                  <a:lnTo>
                    <a:pt x="18082819" y="2945358"/>
                  </a:lnTo>
                  <a:lnTo>
                    <a:pt x="18094744" y="2894558"/>
                  </a:lnTo>
                  <a:lnTo>
                    <a:pt x="18104777" y="2843758"/>
                  </a:lnTo>
                  <a:lnTo>
                    <a:pt x="18112651" y="2780258"/>
                  </a:lnTo>
                  <a:lnTo>
                    <a:pt x="18118493" y="2729458"/>
                  </a:lnTo>
                  <a:lnTo>
                    <a:pt x="18121922" y="2665958"/>
                  </a:lnTo>
                  <a:lnTo>
                    <a:pt x="18123192" y="2602458"/>
                  </a:lnTo>
                  <a:lnTo>
                    <a:pt x="18122303" y="2538958"/>
                  </a:lnTo>
                  <a:lnTo>
                    <a:pt x="18119636" y="2462771"/>
                  </a:lnTo>
                  <a:lnTo>
                    <a:pt x="18115318" y="2399271"/>
                  </a:lnTo>
                  <a:lnTo>
                    <a:pt x="18109095" y="2335771"/>
                  </a:lnTo>
                  <a:lnTo>
                    <a:pt x="18101221" y="2272271"/>
                  </a:lnTo>
                  <a:lnTo>
                    <a:pt x="18091582" y="2221471"/>
                  </a:lnTo>
                  <a:lnTo>
                    <a:pt x="18080152" y="2170671"/>
                  </a:lnTo>
                  <a:lnTo>
                    <a:pt x="18067071" y="2119871"/>
                  </a:lnTo>
                  <a:lnTo>
                    <a:pt x="18052212" y="2069071"/>
                  </a:lnTo>
                  <a:lnTo>
                    <a:pt x="18035575" y="2030971"/>
                  </a:lnTo>
                  <a:lnTo>
                    <a:pt x="18017160" y="1992884"/>
                  </a:lnTo>
                  <a:lnTo>
                    <a:pt x="17997094" y="1954784"/>
                  </a:lnTo>
                  <a:lnTo>
                    <a:pt x="17975250" y="1916684"/>
                  </a:lnTo>
                  <a:lnTo>
                    <a:pt x="17926482" y="1865884"/>
                  </a:lnTo>
                  <a:lnTo>
                    <a:pt x="17870729" y="1815084"/>
                  </a:lnTo>
                  <a:lnTo>
                    <a:pt x="17808118" y="1789684"/>
                  </a:lnTo>
                  <a:lnTo>
                    <a:pt x="17738522" y="1764284"/>
                  </a:lnTo>
                  <a:lnTo>
                    <a:pt x="17583976" y="1764284"/>
                  </a:lnTo>
                  <a:lnTo>
                    <a:pt x="17547400" y="1776984"/>
                  </a:lnTo>
                  <a:lnTo>
                    <a:pt x="17479074" y="1802384"/>
                  </a:lnTo>
                  <a:lnTo>
                    <a:pt x="17417352" y="1840484"/>
                  </a:lnTo>
                  <a:lnTo>
                    <a:pt x="17362234" y="1891284"/>
                  </a:lnTo>
                  <a:lnTo>
                    <a:pt x="17313847" y="1954784"/>
                  </a:lnTo>
                  <a:lnTo>
                    <a:pt x="17292130" y="1992884"/>
                  </a:lnTo>
                  <a:lnTo>
                    <a:pt x="17272064" y="2030971"/>
                  </a:lnTo>
                  <a:lnTo>
                    <a:pt x="17253649" y="2069071"/>
                  </a:lnTo>
                  <a:lnTo>
                    <a:pt x="17236885" y="2119871"/>
                  </a:lnTo>
                  <a:lnTo>
                    <a:pt x="17221899" y="2170671"/>
                  </a:lnTo>
                  <a:lnTo>
                    <a:pt x="17208437" y="2221471"/>
                  </a:lnTo>
                  <a:lnTo>
                    <a:pt x="17196753" y="2272271"/>
                  </a:lnTo>
                  <a:lnTo>
                    <a:pt x="17186720" y="2335771"/>
                  </a:lnTo>
                  <a:lnTo>
                    <a:pt x="17178338" y="2386571"/>
                  </a:lnTo>
                  <a:lnTo>
                    <a:pt x="17171734" y="2450071"/>
                  </a:lnTo>
                  <a:lnTo>
                    <a:pt x="17166781" y="2526258"/>
                  </a:lnTo>
                  <a:lnTo>
                    <a:pt x="17163479" y="2589758"/>
                  </a:lnTo>
                  <a:lnTo>
                    <a:pt x="15725242" y="2589758"/>
                  </a:lnTo>
                  <a:lnTo>
                    <a:pt x="15732481" y="2475471"/>
                  </a:lnTo>
                  <a:lnTo>
                    <a:pt x="15737180" y="2411971"/>
                  </a:lnTo>
                  <a:lnTo>
                    <a:pt x="15742768" y="2361171"/>
                  </a:lnTo>
                  <a:lnTo>
                    <a:pt x="15749245" y="2297671"/>
                  </a:lnTo>
                  <a:lnTo>
                    <a:pt x="15756357" y="2246871"/>
                  </a:lnTo>
                  <a:lnTo>
                    <a:pt x="15764358" y="2196071"/>
                  </a:lnTo>
                  <a:lnTo>
                    <a:pt x="15773121" y="2132571"/>
                  </a:lnTo>
                  <a:lnTo>
                    <a:pt x="15782646" y="2081771"/>
                  </a:lnTo>
                  <a:lnTo>
                    <a:pt x="15793060" y="2030971"/>
                  </a:lnTo>
                  <a:lnTo>
                    <a:pt x="15804236" y="1980184"/>
                  </a:lnTo>
                  <a:lnTo>
                    <a:pt x="15816174" y="1929384"/>
                  </a:lnTo>
                  <a:lnTo>
                    <a:pt x="15828874" y="1878584"/>
                  </a:lnTo>
                  <a:lnTo>
                    <a:pt x="15842336" y="1827784"/>
                  </a:lnTo>
                  <a:lnTo>
                    <a:pt x="15856687" y="1789684"/>
                  </a:lnTo>
                  <a:lnTo>
                    <a:pt x="15871673" y="1738884"/>
                  </a:lnTo>
                  <a:lnTo>
                    <a:pt x="15887548" y="1688084"/>
                  </a:lnTo>
                  <a:lnTo>
                    <a:pt x="15904185" y="1649984"/>
                  </a:lnTo>
                  <a:lnTo>
                    <a:pt x="15921584" y="1599184"/>
                  </a:lnTo>
                  <a:lnTo>
                    <a:pt x="15939872" y="1561084"/>
                  </a:lnTo>
                  <a:lnTo>
                    <a:pt x="15958795" y="1522984"/>
                  </a:lnTo>
                  <a:lnTo>
                    <a:pt x="15978607" y="1472196"/>
                  </a:lnTo>
                  <a:lnTo>
                    <a:pt x="15999181" y="1434096"/>
                  </a:lnTo>
                  <a:lnTo>
                    <a:pt x="16020517" y="1395996"/>
                  </a:lnTo>
                  <a:lnTo>
                    <a:pt x="16042615" y="1357896"/>
                  </a:lnTo>
                  <a:lnTo>
                    <a:pt x="16065475" y="1319796"/>
                  </a:lnTo>
                  <a:lnTo>
                    <a:pt x="16089211" y="1281696"/>
                  </a:lnTo>
                  <a:lnTo>
                    <a:pt x="16113595" y="1243596"/>
                  </a:lnTo>
                  <a:lnTo>
                    <a:pt x="16138868" y="1205496"/>
                  </a:lnTo>
                  <a:lnTo>
                    <a:pt x="16164903" y="1180096"/>
                  </a:lnTo>
                  <a:lnTo>
                    <a:pt x="16191700" y="1141996"/>
                  </a:lnTo>
                  <a:lnTo>
                    <a:pt x="16219259" y="1116596"/>
                  </a:lnTo>
                  <a:lnTo>
                    <a:pt x="16247580" y="1078496"/>
                  </a:lnTo>
                  <a:lnTo>
                    <a:pt x="16276663" y="1053096"/>
                  </a:lnTo>
                  <a:lnTo>
                    <a:pt x="16306508" y="1014996"/>
                  </a:lnTo>
                  <a:lnTo>
                    <a:pt x="16341814" y="989609"/>
                  </a:lnTo>
                  <a:lnTo>
                    <a:pt x="16377755" y="951509"/>
                  </a:lnTo>
                  <a:lnTo>
                    <a:pt x="16414458" y="926109"/>
                  </a:lnTo>
                  <a:lnTo>
                    <a:pt x="16451669" y="888009"/>
                  </a:lnTo>
                  <a:lnTo>
                    <a:pt x="16528123" y="837209"/>
                  </a:lnTo>
                  <a:lnTo>
                    <a:pt x="16567366" y="811809"/>
                  </a:lnTo>
                  <a:lnTo>
                    <a:pt x="16647617" y="761009"/>
                  </a:lnTo>
                  <a:lnTo>
                    <a:pt x="16730294" y="710209"/>
                  </a:lnTo>
                  <a:lnTo>
                    <a:pt x="16772712" y="697509"/>
                  </a:lnTo>
                  <a:lnTo>
                    <a:pt x="16859200" y="646709"/>
                  </a:lnTo>
                  <a:lnTo>
                    <a:pt x="16948100" y="621309"/>
                  </a:lnTo>
                  <a:lnTo>
                    <a:pt x="16993566" y="595909"/>
                  </a:lnTo>
                  <a:lnTo>
                    <a:pt x="17229519" y="532409"/>
                  </a:lnTo>
                  <a:lnTo>
                    <a:pt x="17278541" y="532409"/>
                  </a:lnTo>
                  <a:lnTo>
                    <a:pt x="17328071" y="519709"/>
                  </a:lnTo>
                  <a:lnTo>
                    <a:pt x="17378236" y="519709"/>
                  </a:lnTo>
                  <a:lnTo>
                    <a:pt x="17429036" y="507022"/>
                  </a:lnTo>
                  <a:lnTo>
                    <a:pt x="17480344" y="507022"/>
                  </a:lnTo>
                  <a:lnTo>
                    <a:pt x="17532287" y="494322"/>
                  </a:lnTo>
                  <a:lnTo>
                    <a:pt x="17857521" y="494322"/>
                  </a:lnTo>
                  <a:lnTo>
                    <a:pt x="17911496" y="507022"/>
                  </a:lnTo>
                  <a:lnTo>
                    <a:pt x="17964709" y="507022"/>
                  </a:lnTo>
                  <a:lnTo>
                    <a:pt x="18017287" y="519709"/>
                  </a:lnTo>
                  <a:lnTo>
                    <a:pt x="18069103" y="519709"/>
                  </a:lnTo>
                  <a:lnTo>
                    <a:pt x="18170563" y="545109"/>
                  </a:lnTo>
                  <a:lnTo>
                    <a:pt x="18220220" y="545109"/>
                  </a:lnTo>
                  <a:lnTo>
                    <a:pt x="18364873" y="583209"/>
                  </a:lnTo>
                  <a:lnTo>
                    <a:pt x="18411609" y="608609"/>
                  </a:lnTo>
                  <a:lnTo>
                    <a:pt x="18502922" y="634009"/>
                  </a:lnTo>
                  <a:lnTo>
                    <a:pt x="18547499" y="659409"/>
                  </a:lnTo>
                  <a:lnTo>
                    <a:pt x="18591314" y="672109"/>
                  </a:lnTo>
                  <a:lnTo>
                    <a:pt x="18676773" y="722909"/>
                  </a:lnTo>
                  <a:lnTo>
                    <a:pt x="18718302" y="735609"/>
                  </a:lnTo>
                  <a:lnTo>
                    <a:pt x="18759196" y="761009"/>
                  </a:lnTo>
                  <a:lnTo>
                    <a:pt x="18799328" y="786409"/>
                  </a:lnTo>
                  <a:lnTo>
                    <a:pt x="18838571" y="811809"/>
                  </a:lnTo>
                  <a:lnTo>
                    <a:pt x="18877179" y="837209"/>
                  </a:lnTo>
                  <a:lnTo>
                    <a:pt x="18915025" y="875309"/>
                  </a:lnTo>
                  <a:lnTo>
                    <a:pt x="18951982" y="900709"/>
                  </a:lnTo>
                  <a:lnTo>
                    <a:pt x="18988304" y="926109"/>
                  </a:lnTo>
                  <a:lnTo>
                    <a:pt x="19023864" y="964209"/>
                  </a:lnTo>
                  <a:lnTo>
                    <a:pt x="19058535" y="1002309"/>
                  </a:lnTo>
                  <a:lnTo>
                    <a:pt x="19092571" y="1027696"/>
                  </a:lnTo>
                  <a:lnTo>
                    <a:pt x="19124562" y="1065796"/>
                  </a:lnTo>
                  <a:lnTo>
                    <a:pt x="19155677" y="1103896"/>
                  </a:lnTo>
                  <a:lnTo>
                    <a:pt x="19185649" y="1129296"/>
                  </a:lnTo>
                  <a:lnTo>
                    <a:pt x="19214732" y="1167396"/>
                  </a:lnTo>
                  <a:lnTo>
                    <a:pt x="19242799" y="1205496"/>
                  </a:lnTo>
                  <a:lnTo>
                    <a:pt x="19269850" y="1243596"/>
                  </a:lnTo>
                  <a:lnTo>
                    <a:pt x="19295885" y="1281696"/>
                  </a:lnTo>
                  <a:lnTo>
                    <a:pt x="19320904" y="1319796"/>
                  </a:lnTo>
                  <a:lnTo>
                    <a:pt x="19344907" y="1357896"/>
                  </a:lnTo>
                  <a:lnTo>
                    <a:pt x="19367894" y="1408696"/>
                  </a:lnTo>
                  <a:lnTo>
                    <a:pt x="19389865" y="1446796"/>
                  </a:lnTo>
                  <a:lnTo>
                    <a:pt x="19410820" y="1484896"/>
                  </a:lnTo>
                  <a:lnTo>
                    <a:pt x="19430759" y="1522984"/>
                  </a:lnTo>
                  <a:lnTo>
                    <a:pt x="19449682" y="1573784"/>
                  </a:lnTo>
                  <a:lnTo>
                    <a:pt x="19467589" y="1611884"/>
                  </a:lnTo>
                  <a:lnTo>
                    <a:pt x="19484480" y="1662684"/>
                  </a:lnTo>
                  <a:lnTo>
                    <a:pt x="19500355" y="1713484"/>
                  </a:lnTo>
                  <a:lnTo>
                    <a:pt x="19515214" y="1751584"/>
                  </a:lnTo>
                  <a:lnTo>
                    <a:pt x="19529057" y="1802384"/>
                  </a:lnTo>
                  <a:lnTo>
                    <a:pt x="19541884" y="1853184"/>
                  </a:lnTo>
                  <a:lnTo>
                    <a:pt x="19553695" y="1891284"/>
                  </a:lnTo>
                  <a:lnTo>
                    <a:pt x="19564490" y="1942084"/>
                  </a:lnTo>
                  <a:lnTo>
                    <a:pt x="19574269" y="1992884"/>
                  </a:lnTo>
                  <a:lnTo>
                    <a:pt x="19583032" y="2043671"/>
                  </a:lnTo>
                  <a:lnTo>
                    <a:pt x="19590779" y="2094471"/>
                  </a:lnTo>
                  <a:lnTo>
                    <a:pt x="19597383" y="2145271"/>
                  </a:lnTo>
                  <a:lnTo>
                    <a:pt x="19607657" y="2259571"/>
                  </a:lnTo>
                  <a:lnTo>
                    <a:pt x="19611340" y="2310371"/>
                  </a:lnTo>
                  <a:lnTo>
                    <a:pt x="19613880" y="2361171"/>
                  </a:lnTo>
                  <a:lnTo>
                    <a:pt x="19615404" y="2424671"/>
                  </a:lnTo>
                  <a:lnTo>
                    <a:pt x="19615912" y="2475471"/>
                  </a:lnTo>
                  <a:lnTo>
                    <a:pt x="19615912" y="1726184"/>
                  </a:lnTo>
                  <a:lnTo>
                    <a:pt x="19602069" y="1688084"/>
                  </a:lnTo>
                  <a:lnTo>
                    <a:pt x="19586334" y="1649984"/>
                  </a:lnTo>
                  <a:lnTo>
                    <a:pt x="19569570" y="1599184"/>
                  </a:lnTo>
                  <a:lnTo>
                    <a:pt x="19551790" y="1561084"/>
                  </a:lnTo>
                  <a:lnTo>
                    <a:pt x="19532994" y="1510296"/>
                  </a:lnTo>
                  <a:lnTo>
                    <a:pt x="19513182" y="1472196"/>
                  </a:lnTo>
                  <a:lnTo>
                    <a:pt x="19492354" y="1421396"/>
                  </a:lnTo>
                  <a:lnTo>
                    <a:pt x="19470637" y="1383296"/>
                  </a:lnTo>
                  <a:lnTo>
                    <a:pt x="19447777" y="1345196"/>
                  </a:lnTo>
                  <a:lnTo>
                    <a:pt x="19424028" y="1294396"/>
                  </a:lnTo>
                  <a:lnTo>
                    <a:pt x="19399136" y="1256296"/>
                  </a:lnTo>
                  <a:lnTo>
                    <a:pt x="19373355" y="1218196"/>
                  </a:lnTo>
                  <a:lnTo>
                    <a:pt x="19346558" y="1180096"/>
                  </a:lnTo>
                  <a:lnTo>
                    <a:pt x="19318745" y="1141996"/>
                  </a:lnTo>
                  <a:lnTo>
                    <a:pt x="19289916" y="1103896"/>
                  </a:lnTo>
                  <a:lnTo>
                    <a:pt x="19260071" y="1065796"/>
                  </a:lnTo>
                  <a:lnTo>
                    <a:pt x="19229337" y="1027696"/>
                  </a:lnTo>
                  <a:lnTo>
                    <a:pt x="19197460" y="989609"/>
                  </a:lnTo>
                  <a:lnTo>
                    <a:pt x="19164694" y="964209"/>
                  </a:lnTo>
                  <a:lnTo>
                    <a:pt x="19131039" y="926109"/>
                  </a:lnTo>
                  <a:lnTo>
                    <a:pt x="19096635" y="888009"/>
                  </a:lnTo>
                  <a:lnTo>
                    <a:pt x="19061583" y="862609"/>
                  </a:lnTo>
                  <a:lnTo>
                    <a:pt x="19025769" y="837209"/>
                  </a:lnTo>
                  <a:lnTo>
                    <a:pt x="18989193" y="799109"/>
                  </a:lnTo>
                  <a:lnTo>
                    <a:pt x="18951982" y="773709"/>
                  </a:lnTo>
                  <a:lnTo>
                    <a:pt x="18914136" y="748309"/>
                  </a:lnTo>
                  <a:lnTo>
                    <a:pt x="18875528" y="722909"/>
                  </a:lnTo>
                  <a:lnTo>
                    <a:pt x="18836158" y="697509"/>
                  </a:lnTo>
                  <a:lnTo>
                    <a:pt x="18755513" y="646709"/>
                  </a:lnTo>
                  <a:lnTo>
                    <a:pt x="18672201" y="595909"/>
                  </a:lnTo>
                  <a:lnTo>
                    <a:pt x="18629402" y="583209"/>
                  </a:lnTo>
                  <a:lnTo>
                    <a:pt x="18585980" y="557809"/>
                  </a:lnTo>
                  <a:lnTo>
                    <a:pt x="18497207" y="532409"/>
                  </a:lnTo>
                  <a:lnTo>
                    <a:pt x="18451741" y="507022"/>
                  </a:lnTo>
                  <a:lnTo>
                    <a:pt x="18405767" y="494322"/>
                  </a:lnTo>
                  <a:lnTo>
                    <a:pt x="18165356" y="430822"/>
                  </a:lnTo>
                  <a:lnTo>
                    <a:pt x="18115318" y="430822"/>
                  </a:lnTo>
                  <a:lnTo>
                    <a:pt x="18013223" y="405422"/>
                  </a:lnTo>
                  <a:lnTo>
                    <a:pt x="17908575" y="405422"/>
                  </a:lnTo>
                  <a:lnTo>
                    <a:pt x="17855235" y="392722"/>
                  </a:lnTo>
                  <a:lnTo>
                    <a:pt x="17529747" y="392722"/>
                  </a:lnTo>
                  <a:lnTo>
                    <a:pt x="17476915" y="405422"/>
                  </a:lnTo>
                  <a:lnTo>
                    <a:pt x="17424591" y="405422"/>
                  </a:lnTo>
                  <a:lnTo>
                    <a:pt x="17372902" y="418122"/>
                  </a:lnTo>
                  <a:lnTo>
                    <a:pt x="17321848" y="418122"/>
                  </a:lnTo>
                  <a:lnTo>
                    <a:pt x="17271302" y="430822"/>
                  </a:lnTo>
                  <a:lnTo>
                    <a:pt x="17221264" y="430822"/>
                  </a:lnTo>
                  <a:lnTo>
                    <a:pt x="16980231" y="494322"/>
                  </a:lnTo>
                  <a:lnTo>
                    <a:pt x="16933749" y="519709"/>
                  </a:lnTo>
                  <a:lnTo>
                    <a:pt x="16842562" y="545109"/>
                  </a:lnTo>
                  <a:lnTo>
                    <a:pt x="16797858" y="570509"/>
                  </a:lnTo>
                  <a:lnTo>
                    <a:pt x="16753789" y="583209"/>
                  </a:lnTo>
                  <a:lnTo>
                    <a:pt x="16710355" y="608609"/>
                  </a:lnTo>
                  <a:lnTo>
                    <a:pt x="16625265" y="659409"/>
                  </a:lnTo>
                  <a:lnTo>
                    <a:pt x="16542474" y="710209"/>
                  </a:lnTo>
                  <a:lnTo>
                    <a:pt x="16462337" y="761009"/>
                  </a:lnTo>
                  <a:lnTo>
                    <a:pt x="16423094" y="786409"/>
                  </a:lnTo>
                  <a:lnTo>
                    <a:pt x="16384613" y="811809"/>
                  </a:lnTo>
                  <a:lnTo>
                    <a:pt x="16346640" y="849909"/>
                  </a:lnTo>
                  <a:lnTo>
                    <a:pt x="16309302" y="875309"/>
                  </a:lnTo>
                  <a:lnTo>
                    <a:pt x="16272599" y="913409"/>
                  </a:lnTo>
                  <a:lnTo>
                    <a:pt x="16236531" y="951509"/>
                  </a:lnTo>
                  <a:lnTo>
                    <a:pt x="16206051" y="976909"/>
                  </a:lnTo>
                  <a:lnTo>
                    <a:pt x="16176333" y="1002309"/>
                  </a:lnTo>
                  <a:lnTo>
                    <a:pt x="16147377" y="1040396"/>
                  </a:lnTo>
                  <a:lnTo>
                    <a:pt x="16119056" y="1078496"/>
                  </a:lnTo>
                  <a:lnTo>
                    <a:pt x="16091624" y="1103896"/>
                  </a:lnTo>
                  <a:lnTo>
                    <a:pt x="16064967" y="1141996"/>
                  </a:lnTo>
                  <a:lnTo>
                    <a:pt x="16039059" y="1180096"/>
                  </a:lnTo>
                  <a:lnTo>
                    <a:pt x="16013913" y="1218196"/>
                  </a:lnTo>
                  <a:lnTo>
                    <a:pt x="15989529" y="1256296"/>
                  </a:lnTo>
                  <a:lnTo>
                    <a:pt x="15965907" y="1294396"/>
                  </a:lnTo>
                  <a:lnTo>
                    <a:pt x="15943047" y="1332496"/>
                  </a:lnTo>
                  <a:lnTo>
                    <a:pt x="15921076" y="1370596"/>
                  </a:lnTo>
                  <a:lnTo>
                    <a:pt x="15899740" y="1408696"/>
                  </a:lnTo>
                  <a:lnTo>
                    <a:pt x="15879166" y="1446796"/>
                  </a:lnTo>
                  <a:lnTo>
                    <a:pt x="15859481" y="1497596"/>
                  </a:lnTo>
                  <a:lnTo>
                    <a:pt x="15840558" y="1535684"/>
                  </a:lnTo>
                  <a:lnTo>
                    <a:pt x="15822270" y="1586484"/>
                  </a:lnTo>
                  <a:lnTo>
                    <a:pt x="15804871" y="1624584"/>
                  </a:lnTo>
                  <a:lnTo>
                    <a:pt x="15788234" y="1675384"/>
                  </a:lnTo>
                  <a:lnTo>
                    <a:pt x="15772359" y="1713484"/>
                  </a:lnTo>
                  <a:lnTo>
                    <a:pt x="15757373" y="1764284"/>
                  </a:lnTo>
                  <a:lnTo>
                    <a:pt x="15743022" y="1815084"/>
                  </a:lnTo>
                  <a:lnTo>
                    <a:pt x="15729433" y="1865884"/>
                  </a:lnTo>
                  <a:lnTo>
                    <a:pt x="15716733" y="1916684"/>
                  </a:lnTo>
                  <a:lnTo>
                    <a:pt x="15704795" y="1967484"/>
                  </a:lnTo>
                  <a:lnTo>
                    <a:pt x="15693619" y="2018271"/>
                  </a:lnTo>
                  <a:lnTo>
                    <a:pt x="15683205" y="2069071"/>
                  </a:lnTo>
                  <a:lnTo>
                    <a:pt x="15673553" y="2119871"/>
                  </a:lnTo>
                  <a:lnTo>
                    <a:pt x="15664790" y="2170671"/>
                  </a:lnTo>
                  <a:lnTo>
                    <a:pt x="15656662" y="2234171"/>
                  </a:lnTo>
                  <a:lnTo>
                    <a:pt x="15649423" y="2284971"/>
                  </a:lnTo>
                  <a:lnTo>
                    <a:pt x="15642946" y="2348471"/>
                  </a:lnTo>
                  <a:lnTo>
                    <a:pt x="15637358" y="2399271"/>
                  </a:lnTo>
                  <a:lnTo>
                    <a:pt x="15632405" y="2462771"/>
                  </a:lnTo>
                  <a:lnTo>
                    <a:pt x="15624912" y="2577058"/>
                  </a:lnTo>
                  <a:lnTo>
                    <a:pt x="15622372" y="2640558"/>
                  </a:lnTo>
                  <a:lnTo>
                    <a:pt x="15620594" y="2691358"/>
                  </a:lnTo>
                  <a:lnTo>
                    <a:pt x="17262031" y="2691358"/>
                  </a:lnTo>
                  <a:lnTo>
                    <a:pt x="17262793" y="2640558"/>
                  </a:lnTo>
                  <a:lnTo>
                    <a:pt x="17264571" y="2589758"/>
                  </a:lnTo>
                  <a:lnTo>
                    <a:pt x="17268889" y="2500871"/>
                  </a:lnTo>
                  <a:lnTo>
                    <a:pt x="17274477" y="2437371"/>
                  </a:lnTo>
                  <a:lnTo>
                    <a:pt x="17281716" y="2373871"/>
                  </a:lnTo>
                  <a:lnTo>
                    <a:pt x="17290606" y="2323071"/>
                  </a:lnTo>
                  <a:lnTo>
                    <a:pt x="17301274" y="2259571"/>
                  </a:lnTo>
                  <a:lnTo>
                    <a:pt x="17313593" y="2208771"/>
                  </a:lnTo>
                  <a:lnTo>
                    <a:pt x="17327563" y="2157971"/>
                  </a:lnTo>
                  <a:lnTo>
                    <a:pt x="17343311" y="2119871"/>
                  </a:lnTo>
                  <a:lnTo>
                    <a:pt x="17360710" y="2081771"/>
                  </a:lnTo>
                  <a:lnTo>
                    <a:pt x="17379760" y="2043671"/>
                  </a:lnTo>
                  <a:lnTo>
                    <a:pt x="17400461" y="2005584"/>
                  </a:lnTo>
                  <a:lnTo>
                    <a:pt x="17446943" y="1954784"/>
                  </a:lnTo>
                  <a:lnTo>
                    <a:pt x="17500156" y="1903984"/>
                  </a:lnTo>
                  <a:lnTo>
                    <a:pt x="17559973" y="1878584"/>
                  </a:lnTo>
                  <a:lnTo>
                    <a:pt x="17592345" y="1865884"/>
                  </a:lnTo>
                  <a:lnTo>
                    <a:pt x="17730394" y="1865884"/>
                  </a:lnTo>
                  <a:lnTo>
                    <a:pt x="17791481" y="1891284"/>
                  </a:lnTo>
                  <a:lnTo>
                    <a:pt x="17845456" y="1929384"/>
                  </a:lnTo>
                  <a:lnTo>
                    <a:pt x="17892319" y="1980184"/>
                  </a:lnTo>
                  <a:lnTo>
                    <a:pt x="17913020" y="2018271"/>
                  </a:lnTo>
                  <a:lnTo>
                    <a:pt x="17931943" y="2043671"/>
                  </a:lnTo>
                  <a:lnTo>
                    <a:pt x="17949088" y="2081771"/>
                  </a:lnTo>
                  <a:lnTo>
                    <a:pt x="17964455" y="2132571"/>
                  </a:lnTo>
                  <a:lnTo>
                    <a:pt x="17978044" y="2170671"/>
                  </a:lnTo>
                  <a:lnTo>
                    <a:pt x="17989855" y="2221471"/>
                  </a:lnTo>
                  <a:lnTo>
                    <a:pt x="18007889" y="2335771"/>
                  </a:lnTo>
                  <a:lnTo>
                    <a:pt x="18014239" y="2399271"/>
                  </a:lnTo>
                  <a:lnTo>
                    <a:pt x="18018811" y="2462771"/>
                  </a:lnTo>
                  <a:lnTo>
                    <a:pt x="18021605" y="2526258"/>
                  </a:lnTo>
                  <a:lnTo>
                    <a:pt x="18022494" y="2602458"/>
                  </a:lnTo>
                  <a:lnTo>
                    <a:pt x="18021605" y="2653258"/>
                  </a:lnTo>
                  <a:lnTo>
                    <a:pt x="18018938" y="2704058"/>
                  </a:lnTo>
                  <a:lnTo>
                    <a:pt x="18014620" y="2754858"/>
                  </a:lnTo>
                  <a:lnTo>
                    <a:pt x="18000650" y="2843758"/>
                  </a:lnTo>
                  <a:lnTo>
                    <a:pt x="17991252" y="2894558"/>
                  </a:lnTo>
                  <a:lnTo>
                    <a:pt x="17980076" y="2945358"/>
                  </a:lnTo>
                  <a:lnTo>
                    <a:pt x="17967249" y="2983458"/>
                  </a:lnTo>
                  <a:lnTo>
                    <a:pt x="17952771" y="3034246"/>
                  </a:lnTo>
                  <a:lnTo>
                    <a:pt x="17936642" y="3085046"/>
                  </a:lnTo>
                  <a:lnTo>
                    <a:pt x="17918989" y="3123146"/>
                  </a:lnTo>
                  <a:lnTo>
                    <a:pt x="17899685" y="3173946"/>
                  </a:lnTo>
                  <a:lnTo>
                    <a:pt x="17878857" y="3212046"/>
                  </a:lnTo>
                  <a:lnTo>
                    <a:pt x="17856378" y="3262846"/>
                  </a:lnTo>
                  <a:lnTo>
                    <a:pt x="17832375" y="3300946"/>
                  </a:lnTo>
                  <a:lnTo>
                    <a:pt x="17806848" y="3339046"/>
                  </a:lnTo>
                  <a:lnTo>
                    <a:pt x="17779797" y="3377146"/>
                  </a:lnTo>
                  <a:lnTo>
                    <a:pt x="17751222" y="3427946"/>
                  </a:lnTo>
                  <a:lnTo>
                    <a:pt x="17721250" y="3466046"/>
                  </a:lnTo>
                  <a:lnTo>
                    <a:pt x="17689754" y="3504146"/>
                  </a:lnTo>
                  <a:lnTo>
                    <a:pt x="17656734" y="3542233"/>
                  </a:lnTo>
                  <a:lnTo>
                    <a:pt x="17612792" y="3580333"/>
                  </a:lnTo>
                  <a:lnTo>
                    <a:pt x="17568228" y="3631133"/>
                  </a:lnTo>
                  <a:lnTo>
                    <a:pt x="17478185" y="3707333"/>
                  </a:lnTo>
                  <a:lnTo>
                    <a:pt x="17344581" y="3783533"/>
                  </a:lnTo>
                  <a:lnTo>
                    <a:pt x="17301274" y="3796233"/>
                  </a:lnTo>
                  <a:lnTo>
                    <a:pt x="17259110" y="3821633"/>
                  </a:lnTo>
                  <a:lnTo>
                    <a:pt x="17218089" y="3834333"/>
                  </a:lnTo>
                  <a:lnTo>
                    <a:pt x="17178592" y="3859733"/>
                  </a:lnTo>
                  <a:lnTo>
                    <a:pt x="17140746" y="3859733"/>
                  </a:lnTo>
                  <a:lnTo>
                    <a:pt x="17104932" y="3872433"/>
                  </a:lnTo>
                  <a:lnTo>
                    <a:pt x="17071290" y="3872433"/>
                  </a:lnTo>
                  <a:lnTo>
                    <a:pt x="17040048" y="3885133"/>
                  </a:lnTo>
                  <a:lnTo>
                    <a:pt x="16991026" y="3885133"/>
                  </a:lnTo>
                  <a:lnTo>
                    <a:pt x="16991026" y="5332895"/>
                  </a:lnTo>
                  <a:lnTo>
                    <a:pt x="18572899" y="5332895"/>
                  </a:lnTo>
                  <a:lnTo>
                    <a:pt x="18572899" y="5243995"/>
                  </a:lnTo>
                  <a:lnTo>
                    <a:pt x="18572899" y="4494720"/>
                  </a:lnTo>
                  <a:lnTo>
                    <a:pt x="18617083" y="4469320"/>
                  </a:lnTo>
                  <a:lnTo>
                    <a:pt x="18660390" y="4443920"/>
                  </a:lnTo>
                  <a:lnTo>
                    <a:pt x="18702935" y="4418520"/>
                  </a:lnTo>
                  <a:lnTo>
                    <a:pt x="18744591" y="4393120"/>
                  </a:lnTo>
                  <a:lnTo>
                    <a:pt x="18785358" y="4367720"/>
                  </a:lnTo>
                  <a:lnTo>
                    <a:pt x="18825236" y="4342320"/>
                  </a:lnTo>
                  <a:lnTo>
                    <a:pt x="18864225" y="4304220"/>
                  </a:lnTo>
                  <a:lnTo>
                    <a:pt x="18902452" y="4278820"/>
                  </a:lnTo>
                  <a:lnTo>
                    <a:pt x="18939663" y="4253420"/>
                  </a:lnTo>
                  <a:lnTo>
                    <a:pt x="18976112" y="4215320"/>
                  </a:lnTo>
                  <a:lnTo>
                    <a:pt x="19011672" y="4189920"/>
                  </a:lnTo>
                  <a:lnTo>
                    <a:pt x="19046343" y="4164520"/>
                  </a:lnTo>
                  <a:lnTo>
                    <a:pt x="19080252" y="4126420"/>
                  </a:lnTo>
                  <a:lnTo>
                    <a:pt x="19113132" y="4101020"/>
                  </a:lnTo>
                  <a:lnTo>
                    <a:pt x="19145263" y="4062920"/>
                  </a:lnTo>
                  <a:lnTo>
                    <a:pt x="19176378" y="4024833"/>
                  </a:lnTo>
                  <a:lnTo>
                    <a:pt x="19206731" y="3999433"/>
                  </a:lnTo>
                  <a:lnTo>
                    <a:pt x="19236195" y="3961333"/>
                  </a:lnTo>
                  <a:lnTo>
                    <a:pt x="19264770" y="3923233"/>
                  </a:lnTo>
                  <a:lnTo>
                    <a:pt x="19292583" y="3885133"/>
                  </a:lnTo>
                  <a:lnTo>
                    <a:pt x="19319380" y="3847033"/>
                  </a:lnTo>
                  <a:lnTo>
                    <a:pt x="19345415" y="3808933"/>
                  </a:lnTo>
                  <a:lnTo>
                    <a:pt x="19370434" y="3770833"/>
                  </a:lnTo>
                  <a:lnTo>
                    <a:pt x="19394691" y="3745433"/>
                  </a:lnTo>
                  <a:lnTo>
                    <a:pt x="19418059" y="3707333"/>
                  </a:lnTo>
                  <a:lnTo>
                    <a:pt x="19440538" y="3669233"/>
                  </a:lnTo>
                  <a:lnTo>
                    <a:pt x="19462128" y="3631133"/>
                  </a:lnTo>
                  <a:lnTo>
                    <a:pt x="19482829" y="3593033"/>
                  </a:lnTo>
                  <a:lnTo>
                    <a:pt x="19502768" y="3542233"/>
                  </a:lnTo>
                  <a:lnTo>
                    <a:pt x="19521691" y="3504146"/>
                  </a:lnTo>
                  <a:lnTo>
                    <a:pt x="19539852" y="3466046"/>
                  </a:lnTo>
                  <a:lnTo>
                    <a:pt x="19556997" y="3415246"/>
                  </a:lnTo>
                  <a:lnTo>
                    <a:pt x="19573380" y="3377146"/>
                  </a:lnTo>
                  <a:lnTo>
                    <a:pt x="19588874" y="3326346"/>
                  </a:lnTo>
                  <a:lnTo>
                    <a:pt x="19603339" y="3288246"/>
                  </a:lnTo>
                  <a:lnTo>
                    <a:pt x="19617055" y="3237446"/>
                  </a:lnTo>
                  <a:lnTo>
                    <a:pt x="19629882" y="3186646"/>
                  </a:lnTo>
                  <a:lnTo>
                    <a:pt x="19641820" y="3148546"/>
                  </a:lnTo>
                  <a:lnTo>
                    <a:pt x="19652869" y="3097746"/>
                  </a:lnTo>
                  <a:lnTo>
                    <a:pt x="19663029" y="3046946"/>
                  </a:lnTo>
                  <a:lnTo>
                    <a:pt x="19672427" y="2996158"/>
                  </a:lnTo>
                  <a:lnTo>
                    <a:pt x="19680809" y="2945358"/>
                  </a:lnTo>
                  <a:lnTo>
                    <a:pt x="19688302" y="2894558"/>
                  </a:lnTo>
                  <a:lnTo>
                    <a:pt x="19694906" y="2843758"/>
                  </a:lnTo>
                  <a:lnTo>
                    <a:pt x="19700748" y="2792958"/>
                  </a:lnTo>
                  <a:lnTo>
                    <a:pt x="19705574" y="2742158"/>
                  </a:lnTo>
                  <a:lnTo>
                    <a:pt x="19709638" y="2691358"/>
                  </a:lnTo>
                  <a:lnTo>
                    <a:pt x="19712686" y="2640558"/>
                  </a:lnTo>
                  <a:lnTo>
                    <a:pt x="19714845" y="2589758"/>
                  </a:lnTo>
                  <a:lnTo>
                    <a:pt x="19716242" y="2526258"/>
                  </a:lnTo>
                  <a:lnTo>
                    <a:pt x="19716623" y="2475471"/>
                  </a:lnTo>
                  <a:close/>
                </a:path>
                <a:path w="20104100" h="6979920">
                  <a:moveTo>
                    <a:pt x="20103707" y="6878155"/>
                  </a:moveTo>
                  <a:lnTo>
                    <a:pt x="18573661" y="6878155"/>
                  </a:lnTo>
                  <a:lnTo>
                    <a:pt x="18573661" y="5664035"/>
                  </a:lnTo>
                  <a:lnTo>
                    <a:pt x="18573661" y="5562435"/>
                  </a:lnTo>
                  <a:lnTo>
                    <a:pt x="16990645" y="5562435"/>
                  </a:lnTo>
                  <a:lnTo>
                    <a:pt x="16990645" y="5664035"/>
                  </a:lnTo>
                  <a:lnTo>
                    <a:pt x="16990645" y="6878155"/>
                  </a:lnTo>
                  <a:lnTo>
                    <a:pt x="0" y="6878155"/>
                  </a:lnTo>
                  <a:lnTo>
                    <a:pt x="0" y="6979755"/>
                  </a:lnTo>
                  <a:lnTo>
                    <a:pt x="17092372" y="6979755"/>
                  </a:lnTo>
                  <a:lnTo>
                    <a:pt x="17092372" y="6878155"/>
                  </a:lnTo>
                  <a:lnTo>
                    <a:pt x="17092435" y="5664035"/>
                  </a:lnTo>
                  <a:lnTo>
                    <a:pt x="18471934" y="5664035"/>
                  </a:lnTo>
                  <a:lnTo>
                    <a:pt x="18471934" y="6878155"/>
                  </a:lnTo>
                  <a:lnTo>
                    <a:pt x="18471934" y="6979755"/>
                  </a:lnTo>
                  <a:lnTo>
                    <a:pt x="20103707" y="6979755"/>
                  </a:lnTo>
                  <a:lnTo>
                    <a:pt x="20103707" y="6878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994255" y="7101668"/>
              <a:ext cx="1420495" cy="2379980"/>
            </a:xfrm>
            <a:custGeom>
              <a:avLst/>
              <a:gdLst/>
              <a:ahLst/>
              <a:cxnLst/>
              <a:rect l="l" t="t" r="r" b="b"/>
              <a:pathLst>
                <a:path w="1420494" h="2379979">
                  <a:moveTo>
                    <a:pt x="1014552" y="1852980"/>
                  </a:moveTo>
                  <a:lnTo>
                    <a:pt x="487667" y="1852980"/>
                  </a:lnTo>
                  <a:lnTo>
                    <a:pt x="487667" y="2379916"/>
                  </a:lnTo>
                  <a:lnTo>
                    <a:pt x="1014552" y="2379916"/>
                  </a:lnTo>
                  <a:lnTo>
                    <a:pt x="1014552" y="1852980"/>
                  </a:lnTo>
                  <a:close/>
                </a:path>
                <a:path w="1420494" h="2379979">
                  <a:moveTo>
                    <a:pt x="1419948" y="722604"/>
                  </a:moveTo>
                  <a:lnTo>
                    <a:pt x="1418678" y="668769"/>
                  </a:lnTo>
                  <a:lnTo>
                    <a:pt x="1414614" y="616445"/>
                  </a:lnTo>
                  <a:lnTo>
                    <a:pt x="1408010" y="566153"/>
                  </a:lnTo>
                  <a:lnTo>
                    <a:pt x="1398739" y="517639"/>
                  </a:lnTo>
                  <a:lnTo>
                    <a:pt x="1386801" y="470903"/>
                  </a:lnTo>
                  <a:lnTo>
                    <a:pt x="1372196" y="426072"/>
                  </a:lnTo>
                  <a:lnTo>
                    <a:pt x="1354924" y="383146"/>
                  </a:lnTo>
                  <a:lnTo>
                    <a:pt x="1334985" y="342125"/>
                  </a:lnTo>
                  <a:lnTo>
                    <a:pt x="1312379" y="302882"/>
                  </a:lnTo>
                  <a:lnTo>
                    <a:pt x="1287233" y="265544"/>
                  </a:lnTo>
                  <a:lnTo>
                    <a:pt x="1259293" y="229984"/>
                  </a:lnTo>
                  <a:lnTo>
                    <a:pt x="1228813" y="196329"/>
                  </a:lnTo>
                  <a:lnTo>
                    <a:pt x="1192999" y="162306"/>
                  </a:lnTo>
                  <a:lnTo>
                    <a:pt x="1155026" y="131445"/>
                  </a:lnTo>
                  <a:lnTo>
                    <a:pt x="1114894" y="103886"/>
                  </a:lnTo>
                  <a:lnTo>
                    <a:pt x="1072743" y="79502"/>
                  </a:lnTo>
                  <a:lnTo>
                    <a:pt x="1028420" y="58420"/>
                  </a:lnTo>
                  <a:lnTo>
                    <a:pt x="981938" y="40513"/>
                  </a:lnTo>
                  <a:lnTo>
                    <a:pt x="933297" y="25908"/>
                  </a:lnTo>
                  <a:lnTo>
                    <a:pt x="882624" y="14605"/>
                  </a:lnTo>
                  <a:lnTo>
                    <a:pt x="829792" y="6477"/>
                  </a:lnTo>
                  <a:lnTo>
                    <a:pt x="774801" y="1651"/>
                  </a:lnTo>
                  <a:lnTo>
                    <a:pt x="717778" y="0"/>
                  </a:lnTo>
                  <a:lnTo>
                    <a:pt x="663041" y="1524"/>
                  </a:lnTo>
                  <a:lnTo>
                    <a:pt x="610082" y="6350"/>
                  </a:lnTo>
                  <a:lnTo>
                    <a:pt x="558914" y="14224"/>
                  </a:lnTo>
                  <a:lnTo>
                    <a:pt x="509511" y="25400"/>
                  </a:lnTo>
                  <a:lnTo>
                    <a:pt x="461886" y="39624"/>
                  </a:lnTo>
                  <a:lnTo>
                    <a:pt x="415912" y="57150"/>
                  </a:lnTo>
                  <a:lnTo>
                    <a:pt x="371843" y="77724"/>
                  </a:lnTo>
                  <a:lnTo>
                    <a:pt x="329425" y="101600"/>
                  </a:lnTo>
                  <a:lnTo>
                    <a:pt x="288785" y="128524"/>
                  </a:lnTo>
                  <a:lnTo>
                    <a:pt x="249923" y="158623"/>
                  </a:lnTo>
                  <a:lnTo>
                    <a:pt x="212966" y="192011"/>
                  </a:lnTo>
                  <a:lnTo>
                    <a:pt x="183375" y="222745"/>
                  </a:lnTo>
                  <a:lnTo>
                    <a:pt x="156070" y="255892"/>
                  </a:lnTo>
                  <a:lnTo>
                    <a:pt x="130924" y="291579"/>
                  </a:lnTo>
                  <a:lnTo>
                    <a:pt x="107937" y="329679"/>
                  </a:lnTo>
                  <a:lnTo>
                    <a:pt x="87236" y="370192"/>
                  </a:lnTo>
                  <a:lnTo>
                    <a:pt x="68580" y="413118"/>
                  </a:lnTo>
                  <a:lnTo>
                    <a:pt x="52197" y="458457"/>
                  </a:lnTo>
                  <a:lnTo>
                    <a:pt x="38100" y="506336"/>
                  </a:lnTo>
                  <a:lnTo>
                    <a:pt x="26035" y="556501"/>
                  </a:lnTo>
                  <a:lnTo>
                    <a:pt x="16256" y="609206"/>
                  </a:lnTo>
                  <a:lnTo>
                    <a:pt x="8636" y="664324"/>
                  </a:lnTo>
                  <a:lnTo>
                    <a:pt x="3175" y="721715"/>
                  </a:lnTo>
                  <a:lnTo>
                    <a:pt x="0" y="781786"/>
                  </a:lnTo>
                  <a:lnTo>
                    <a:pt x="547484" y="781786"/>
                  </a:lnTo>
                  <a:lnTo>
                    <a:pt x="551167" y="712444"/>
                  </a:lnTo>
                  <a:lnTo>
                    <a:pt x="559295" y="652640"/>
                  </a:lnTo>
                  <a:lnTo>
                    <a:pt x="572376" y="601840"/>
                  </a:lnTo>
                  <a:lnTo>
                    <a:pt x="590016" y="560311"/>
                  </a:lnTo>
                  <a:lnTo>
                    <a:pt x="612241" y="528053"/>
                  </a:lnTo>
                  <a:lnTo>
                    <a:pt x="670915" y="491096"/>
                  </a:lnTo>
                  <a:lnTo>
                    <a:pt x="707364" y="486524"/>
                  </a:lnTo>
                  <a:lnTo>
                    <a:pt x="741527" y="490842"/>
                  </a:lnTo>
                  <a:lnTo>
                    <a:pt x="816838" y="556882"/>
                  </a:lnTo>
                  <a:lnTo>
                    <a:pt x="832840" y="596506"/>
                  </a:lnTo>
                  <a:lnTo>
                    <a:pt x="844143" y="644893"/>
                  </a:lnTo>
                  <a:lnTo>
                    <a:pt x="851001" y="701903"/>
                  </a:lnTo>
                  <a:lnTo>
                    <a:pt x="853287" y="767816"/>
                  </a:lnTo>
                  <a:lnTo>
                    <a:pt x="849858" y="827760"/>
                  </a:lnTo>
                  <a:lnTo>
                    <a:pt x="839825" y="884402"/>
                  </a:lnTo>
                  <a:lnTo>
                    <a:pt x="824077" y="937615"/>
                  </a:lnTo>
                  <a:lnTo>
                    <a:pt x="803376" y="987272"/>
                  </a:lnTo>
                  <a:lnTo>
                    <a:pt x="778357" y="1032992"/>
                  </a:lnTo>
                  <a:lnTo>
                    <a:pt x="749782" y="1074648"/>
                  </a:lnTo>
                  <a:lnTo>
                    <a:pt x="718540" y="1112240"/>
                  </a:lnTo>
                  <a:lnTo>
                    <a:pt x="685393" y="1145514"/>
                  </a:lnTo>
                  <a:lnTo>
                    <a:pt x="650976" y="1174216"/>
                  </a:lnTo>
                  <a:lnTo>
                    <a:pt x="616051" y="1198206"/>
                  </a:lnTo>
                  <a:lnTo>
                    <a:pt x="581393" y="1217383"/>
                  </a:lnTo>
                  <a:lnTo>
                    <a:pt x="515988" y="1240370"/>
                  </a:lnTo>
                  <a:lnTo>
                    <a:pt x="486651" y="1243926"/>
                  </a:lnTo>
                  <a:lnTo>
                    <a:pt x="486651" y="1735658"/>
                  </a:lnTo>
                  <a:lnTo>
                    <a:pt x="1013180" y="1735658"/>
                  </a:lnTo>
                  <a:lnTo>
                    <a:pt x="1013180" y="1433410"/>
                  </a:lnTo>
                  <a:lnTo>
                    <a:pt x="1057122" y="1408772"/>
                  </a:lnTo>
                  <a:lnTo>
                    <a:pt x="1098638" y="1382483"/>
                  </a:lnTo>
                  <a:lnTo>
                    <a:pt x="1137500" y="1354289"/>
                  </a:lnTo>
                  <a:lnTo>
                    <a:pt x="1173949" y="1324444"/>
                  </a:lnTo>
                  <a:lnTo>
                    <a:pt x="1207858" y="1292821"/>
                  </a:lnTo>
                  <a:lnTo>
                    <a:pt x="1239227" y="1259420"/>
                  </a:lnTo>
                  <a:lnTo>
                    <a:pt x="1268056" y="1224368"/>
                  </a:lnTo>
                  <a:lnTo>
                    <a:pt x="1294472" y="1187551"/>
                  </a:lnTo>
                  <a:lnTo>
                    <a:pt x="1318348" y="1148943"/>
                  </a:lnTo>
                  <a:lnTo>
                    <a:pt x="1339684" y="1108557"/>
                  </a:lnTo>
                  <a:lnTo>
                    <a:pt x="1358480" y="1066520"/>
                  </a:lnTo>
                  <a:lnTo>
                    <a:pt x="1374736" y="1022578"/>
                  </a:lnTo>
                  <a:lnTo>
                    <a:pt x="1388579" y="976858"/>
                  </a:lnTo>
                  <a:lnTo>
                    <a:pt x="1399882" y="929487"/>
                  </a:lnTo>
                  <a:lnTo>
                    <a:pt x="1408645" y="880465"/>
                  </a:lnTo>
                  <a:lnTo>
                    <a:pt x="1414995" y="829538"/>
                  </a:lnTo>
                  <a:lnTo>
                    <a:pt x="1418678" y="776960"/>
                  </a:lnTo>
                  <a:lnTo>
                    <a:pt x="1419948" y="722604"/>
                  </a:lnTo>
                  <a:close/>
                </a:path>
              </a:pathLst>
            </a:custGeom>
            <a:solidFill>
              <a:srgbClr val="FFFFFF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17327498" y="2407824"/>
            <a:ext cx="539115" cy="539115"/>
          </a:xfrm>
          <a:custGeom>
            <a:avLst/>
            <a:gdLst/>
            <a:ahLst/>
            <a:cxnLst/>
            <a:rect l="l" t="t" r="r" b="b"/>
            <a:pathLst>
              <a:path w="539115" h="539114">
                <a:moveTo>
                  <a:pt x="538574" y="224"/>
                </a:moveTo>
                <a:lnTo>
                  <a:pt x="-437" y="224"/>
                </a:lnTo>
                <a:lnTo>
                  <a:pt x="-437" y="539262"/>
                </a:lnTo>
                <a:lnTo>
                  <a:pt x="538574" y="539262"/>
                </a:lnTo>
                <a:lnTo>
                  <a:pt x="538574" y="224"/>
                </a:lnTo>
                <a:close/>
              </a:path>
            </a:pathLst>
          </a:custGeom>
          <a:solidFill>
            <a:srgbClr val="FFFFFF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548" y="2185436"/>
            <a:ext cx="1532001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45" dirty="0"/>
              <a:t>BROA</a:t>
            </a:r>
            <a:r>
              <a:rPr sz="5900" spc="5" dirty="0"/>
              <a:t>D</a:t>
            </a:r>
            <a:r>
              <a:rPr sz="5900" spc="-110" dirty="0"/>
              <a:t> </a:t>
            </a:r>
            <a:r>
              <a:rPr sz="5900" spc="-204" dirty="0"/>
              <a:t>OV</a:t>
            </a:r>
            <a:r>
              <a:rPr sz="5900" spc="-210" dirty="0"/>
              <a:t>E</a:t>
            </a:r>
            <a:r>
              <a:rPr sz="5900" spc="-204" dirty="0"/>
              <a:t>R</a:t>
            </a:r>
            <a:r>
              <a:rPr sz="5900" spc="-220" dirty="0"/>
              <a:t>V</a:t>
            </a:r>
            <a:r>
              <a:rPr sz="5900" spc="-204" dirty="0"/>
              <a:t>I</a:t>
            </a:r>
            <a:r>
              <a:rPr sz="5900" spc="-210" dirty="0"/>
              <a:t>E</a:t>
            </a:r>
            <a:r>
              <a:rPr sz="5900" spc="-200" dirty="0"/>
              <a:t>W</a:t>
            </a:r>
            <a:r>
              <a:rPr sz="5900" dirty="0"/>
              <a:t>-</a:t>
            </a:r>
            <a:r>
              <a:rPr sz="5900" spc="-860" dirty="0"/>
              <a:t> </a:t>
            </a:r>
            <a:r>
              <a:rPr sz="5900" spc="-170" dirty="0"/>
              <a:t>C</a:t>
            </a:r>
            <a:r>
              <a:rPr sz="5900" spc="-175" dirty="0"/>
              <a:t>l</a:t>
            </a:r>
            <a:r>
              <a:rPr sz="5900" spc="-170" dirty="0"/>
              <a:t>ass</a:t>
            </a:r>
            <a:r>
              <a:rPr sz="5900" spc="-175" dirty="0"/>
              <a:t>i</a:t>
            </a:r>
            <a:r>
              <a:rPr sz="5900" spc="-170" dirty="0"/>
              <a:t>f</a:t>
            </a:r>
            <a:r>
              <a:rPr sz="5900" spc="-175" dirty="0"/>
              <a:t>ic</a:t>
            </a:r>
            <a:r>
              <a:rPr sz="5900" spc="-170" dirty="0"/>
              <a:t>at</a:t>
            </a:r>
            <a:r>
              <a:rPr sz="5900" spc="-175" dirty="0"/>
              <a:t>i</a:t>
            </a:r>
            <a:r>
              <a:rPr sz="5900" spc="-170" dirty="0"/>
              <a:t>o</a:t>
            </a:r>
            <a:r>
              <a:rPr sz="5900" spc="-165" dirty="0"/>
              <a:t>n</a:t>
            </a:r>
            <a:r>
              <a:rPr sz="5900" spc="-180" dirty="0"/>
              <a:t>T</a:t>
            </a:r>
            <a:r>
              <a:rPr sz="5900" spc="-170" dirty="0"/>
              <a:t>re</a:t>
            </a:r>
            <a:r>
              <a:rPr sz="5900" dirty="0"/>
              <a:t>e</a:t>
            </a:r>
            <a:endParaRPr sz="5900"/>
          </a:p>
        </p:txBody>
      </p:sp>
      <p:grpSp>
        <p:nvGrpSpPr>
          <p:cNvPr id="4" name="object 4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5" name="object 5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7338" y="563865"/>
            <a:ext cx="1513205" cy="534670"/>
            <a:chOff x="1007338" y="563865"/>
            <a:chExt cx="1513205" cy="534670"/>
          </a:xfrm>
        </p:grpSpPr>
        <p:sp>
          <p:nvSpPr>
            <p:cNvPr id="11" name="object 11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7" name="object 27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5" name="object 35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8" name="object 38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9" name="object 59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31948" y="3163744"/>
            <a:ext cx="14471471" cy="6978189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73B50C-D5AB-4D31-AE17-EE8252EC53C2}"/>
              </a:ext>
            </a:extLst>
          </p:cNvPr>
          <p:cNvSpPr txBox="1"/>
          <p:nvPr/>
        </p:nvSpPr>
        <p:spPr>
          <a:xfrm>
            <a:off x="1294993" y="9998075"/>
            <a:ext cx="7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Image created using one of the sample dataset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Industry</a:t>
            </a:r>
            <a:r>
              <a:rPr spc="-894" dirty="0"/>
              <a:t> </a:t>
            </a:r>
            <a:r>
              <a:rPr spc="-90" dirty="0"/>
              <a:t>Application</a:t>
            </a:r>
            <a:r>
              <a:rPr spc="-400" dirty="0"/>
              <a:t> </a:t>
            </a:r>
            <a:r>
              <a:rPr dirty="0"/>
              <a:t>-</a:t>
            </a:r>
            <a:r>
              <a:rPr spc="-695" dirty="0"/>
              <a:t> </a:t>
            </a:r>
            <a:r>
              <a:rPr spc="-80" dirty="0"/>
              <a:t>Predicting</a:t>
            </a:r>
            <a:r>
              <a:rPr spc="-430" dirty="0"/>
              <a:t> </a:t>
            </a:r>
            <a:r>
              <a:rPr spc="-100" dirty="0"/>
              <a:t>Supreme</a:t>
            </a:r>
            <a:r>
              <a:rPr spc="-484" dirty="0"/>
              <a:t> </a:t>
            </a:r>
            <a:r>
              <a:rPr spc="-60" dirty="0"/>
              <a:t>Court</a:t>
            </a:r>
            <a:r>
              <a:rPr spc="-380" dirty="0"/>
              <a:t> </a:t>
            </a:r>
            <a:r>
              <a:rPr spc="-95" dirty="0"/>
              <a:t>decisions</a:t>
            </a:r>
            <a:r>
              <a:rPr spc="-530" dirty="0"/>
              <a:t> </a:t>
            </a:r>
            <a:r>
              <a:rPr spc="-60" dirty="0"/>
              <a:t>using</a:t>
            </a:r>
            <a:r>
              <a:rPr spc="-819" dirty="0"/>
              <a:t> </a:t>
            </a:r>
            <a:r>
              <a:rPr spc="-45" dirty="0"/>
              <a:t>CART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099" y="527290"/>
            <a:ext cx="5139055" cy="1004569"/>
            <a:chOff x="515099" y="527290"/>
            <a:chExt cx="5139055" cy="1004569"/>
          </a:xfrm>
        </p:grpSpPr>
        <p:sp>
          <p:nvSpPr>
            <p:cNvPr id="5" name="object 5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0074" y="690365"/>
              <a:ext cx="495300" cy="400685"/>
            </a:xfrm>
            <a:custGeom>
              <a:avLst/>
              <a:gdLst/>
              <a:ahLst/>
              <a:cxnLst/>
              <a:rect l="l" t="t" r="r" b="b"/>
              <a:pathLst>
                <a:path w="495300" h="400684">
                  <a:moveTo>
                    <a:pt x="129006" y="56261"/>
                  </a:moveTo>
                  <a:lnTo>
                    <a:pt x="115138" y="19685"/>
                  </a:lnTo>
                  <a:lnTo>
                    <a:pt x="80797" y="1143"/>
                  </a:lnTo>
                  <a:lnTo>
                    <a:pt x="64617" y="0"/>
                  </a:lnTo>
                  <a:lnTo>
                    <a:pt x="23355" y="13716"/>
                  </a:lnTo>
                  <a:lnTo>
                    <a:pt x="0" y="56261"/>
                  </a:lnTo>
                  <a:lnTo>
                    <a:pt x="129006" y="56261"/>
                  </a:lnTo>
                  <a:close/>
                </a:path>
                <a:path w="495300" h="400684">
                  <a:moveTo>
                    <a:pt x="495033" y="106794"/>
                  </a:moveTo>
                  <a:lnTo>
                    <a:pt x="344932" y="106794"/>
                  </a:lnTo>
                  <a:lnTo>
                    <a:pt x="344932" y="74155"/>
                  </a:lnTo>
                  <a:lnTo>
                    <a:pt x="335343" y="29591"/>
                  </a:lnTo>
                  <a:lnTo>
                    <a:pt x="292036" y="2667"/>
                  </a:lnTo>
                  <a:lnTo>
                    <a:pt x="275551" y="1524"/>
                  </a:lnTo>
                  <a:lnTo>
                    <a:pt x="235051" y="12446"/>
                  </a:lnTo>
                  <a:lnTo>
                    <a:pt x="211721" y="44196"/>
                  </a:lnTo>
                  <a:lnTo>
                    <a:pt x="207238" y="320662"/>
                  </a:lnTo>
                  <a:lnTo>
                    <a:pt x="208495" y="338061"/>
                  </a:lnTo>
                  <a:lnTo>
                    <a:pt x="227406" y="378955"/>
                  </a:lnTo>
                  <a:lnTo>
                    <a:pt x="265760" y="399021"/>
                  </a:lnTo>
                  <a:lnTo>
                    <a:pt x="282117" y="400291"/>
                  </a:lnTo>
                  <a:lnTo>
                    <a:pt x="298386" y="399021"/>
                  </a:lnTo>
                  <a:lnTo>
                    <a:pt x="336638" y="379209"/>
                  </a:lnTo>
                  <a:lnTo>
                    <a:pt x="355752" y="339585"/>
                  </a:lnTo>
                  <a:lnTo>
                    <a:pt x="357022" y="322694"/>
                  </a:lnTo>
                  <a:lnTo>
                    <a:pt x="357022" y="235953"/>
                  </a:lnTo>
                  <a:lnTo>
                    <a:pt x="358013" y="217538"/>
                  </a:lnTo>
                  <a:lnTo>
                    <a:pt x="372897" y="176390"/>
                  </a:lnTo>
                  <a:lnTo>
                    <a:pt x="411645" y="151498"/>
                  </a:lnTo>
                  <a:lnTo>
                    <a:pt x="449630" y="139687"/>
                  </a:lnTo>
                  <a:lnTo>
                    <a:pt x="465137" y="132956"/>
                  </a:lnTo>
                  <a:lnTo>
                    <a:pt x="477761" y="125463"/>
                  </a:lnTo>
                  <a:lnTo>
                    <a:pt x="487540" y="117081"/>
                  </a:lnTo>
                  <a:lnTo>
                    <a:pt x="495033" y="106794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3" y="688830"/>
              <a:ext cx="159987" cy="1079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67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649" y="685793"/>
              <a:ext cx="729615" cy="405130"/>
            </a:xfrm>
            <a:custGeom>
              <a:avLst/>
              <a:gdLst/>
              <a:ahLst/>
              <a:cxnLst/>
              <a:rect l="l" t="t" r="r" b="b"/>
              <a:pathLst>
                <a:path w="729614" h="405130">
                  <a:moveTo>
                    <a:pt x="374256" y="91935"/>
                  </a:moveTo>
                  <a:lnTo>
                    <a:pt x="353809" y="52197"/>
                  </a:lnTo>
                  <a:lnTo>
                    <a:pt x="319265" y="25273"/>
                  </a:lnTo>
                  <a:lnTo>
                    <a:pt x="271005" y="8509"/>
                  </a:lnTo>
                  <a:lnTo>
                    <a:pt x="230492" y="2159"/>
                  </a:lnTo>
                  <a:lnTo>
                    <a:pt x="185293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473"/>
                  </a:lnTo>
                  <a:lnTo>
                    <a:pt x="0" y="99047"/>
                  </a:lnTo>
                  <a:lnTo>
                    <a:pt x="762" y="108318"/>
                  </a:lnTo>
                  <a:lnTo>
                    <a:pt x="26416" y="142862"/>
                  </a:lnTo>
                  <a:lnTo>
                    <a:pt x="42291" y="146418"/>
                  </a:lnTo>
                  <a:lnTo>
                    <a:pt x="58547" y="144640"/>
                  </a:lnTo>
                  <a:lnTo>
                    <a:pt x="75184" y="139306"/>
                  </a:lnTo>
                  <a:lnTo>
                    <a:pt x="92329" y="130416"/>
                  </a:lnTo>
                  <a:lnTo>
                    <a:pt x="109855" y="117843"/>
                  </a:lnTo>
                  <a:lnTo>
                    <a:pt x="116459" y="112382"/>
                  </a:lnTo>
                  <a:lnTo>
                    <a:pt x="121412" y="108572"/>
                  </a:lnTo>
                  <a:lnTo>
                    <a:pt x="158496" y="93967"/>
                  </a:lnTo>
                  <a:lnTo>
                    <a:pt x="184531" y="91935"/>
                  </a:lnTo>
                  <a:lnTo>
                    <a:pt x="374256" y="91935"/>
                  </a:lnTo>
                  <a:close/>
                </a:path>
                <a:path w="729614" h="405130">
                  <a:moveTo>
                    <a:pt x="729462" y="57531"/>
                  </a:moveTo>
                  <a:lnTo>
                    <a:pt x="728700" y="47879"/>
                  </a:lnTo>
                  <a:lnTo>
                    <a:pt x="701789" y="17272"/>
                  </a:lnTo>
                  <a:lnTo>
                    <a:pt x="681596" y="14478"/>
                  </a:lnTo>
                  <a:lnTo>
                    <a:pt x="458584" y="14478"/>
                  </a:lnTo>
                  <a:lnTo>
                    <a:pt x="448043" y="15240"/>
                  </a:lnTo>
                  <a:lnTo>
                    <a:pt x="414388" y="39370"/>
                  </a:lnTo>
                  <a:lnTo>
                    <a:pt x="411340" y="57531"/>
                  </a:lnTo>
                  <a:lnTo>
                    <a:pt x="412102" y="67437"/>
                  </a:lnTo>
                  <a:lnTo>
                    <a:pt x="437883" y="99301"/>
                  </a:lnTo>
                  <a:lnTo>
                    <a:pt x="457187" y="102222"/>
                  </a:lnTo>
                  <a:lnTo>
                    <a:pt x="486143" y="102222"/>
                  </a:lnTo>
                  <a:lnTo>
                    <a:pt x="486270" y="296532"/>
                  </a:lnTo>
                  <a:lnTo>
                    <a:pt x="493255" y="346570"/>
                  </a:lnTo>
                  <a:lnTo>
                    <a:pt x="514210" y="380225"/>
                  </a:lnTo>
                  <a:lnTo>
                    <a:pt x="553072" y="398767"/>
                  </a:lnTo>
                  <a:lnTo>
                    <a:pt x="613016" y="404990"/>
                  </a:lnTo>
                  <a:lnTo>
                    <a:pt x="641337" y="403974"/>
                  </a:lnTo>
                  <a:lnTo>
                    <a:pt x="685787" y="395846"/>
                  </a:lnTo>
                  <a:lnTo>
                    <a:pt x="722477" y="367652"/>
                  </a:lnTo>
                  <a:lnTo>
                    <a:pt x="729462" y="337045"/>
                  </a:lnTo>
                  <a:lnTo>
                    <a:pt x="728827" y="325107"/>
                  </a:lnTo>
                  <a:lnTo>
                    <a:pt x="704075" y="293357"/>
                  </a:lnTo>
                  <a:lnTo>
                    <a:pt x="670928" y="290690"/>
                  </a:lnTo>
                  <a:lnTo>
                    <a:pt x="661911" y="290182"/>
                  </a:lnTo>
                  <a:lnTo>
                    <a:pt x="633971" y="256146"/>
                  </a:lnTo>
                  <a:lnTo>
                    <a:pt x="633971" y="102222"/>
                  </a:lnTo>
                  <a:lnTo>
                    <a:pt x="682993" y="102222"/>
                  </a:lnTo>
                  <a:lnTo>
                    <a:pt x="722477" y="83934"/>
                  </a:lnTo>
                  <a:lnTo>
                    <a:pt x="729462" y="57531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855" y="563866"/>
              <a:ext cx="147766" cy="1353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3570" cy="542290"/>
            </a:xfrm>
            <a:custGeom>
              <a:avLst/>
              <a:gdLst/>
              <a:ahLst/>
              <a:cxnLst/>
              <a:rect l="l" t="t" r="r" b="b"/>
              <a:pathLst>
                <a:path w="623569" h="542290">
                  <a:moveTo>
                    <a:pt x="150749" y="77470"/>
                  </a:moveTo>
                  <a:lnTo>
                    <a:pt x="139446" y="32258"/>
                  </a:lnTo>
                  <a:lnTo>
                    <a:pt x="106934" y="5207"/>
                  </a:lnTo>
                  <a:lnTo>
                    <a:pt x="75692" y="0"/>
                  </a:lnTo>
                  <a:lnTo>
                    <a:pt x="31496" y="12192"/>
                  </a:lnTo>
                  <a:lnTo>
                    <a:pt x="5207" y="46863"/>
                  </a:lnTo>
                  <a:lnTo>
                    <a:pt x="0" y="79629"/>
                  </a:lnTo>
                  <a:lnTo>
                    <a:pt x="0" y="455536"/>
                  </a:lnTo>
                  <a:lnTo>
                    <a:pt x="11430" y="502399"/>
                  </a:lnTo>
                  <a:lnTo>
                    <a:pt x="44196" y="529831"/>
                  </a:lnTo>
                  <a:lnTo>
                    <a:pt x="75692" y="535165"/>
                  </a:lnTo>
                  <a:lnTo>
                    <a:pt x="91948" y="533895"/>
                  </a:lnTo>
                  <a:lnTo>
                    <a:pt x="130429" y="514083"/>
                  </a:lnTo>
                  <a:lnTo>
                    <a:pt x="149479" y="474459"/>
                  </a:lnTo>
                  <a:lnTo>
                    <a:pt x="150749" y="457695"/>
                  </a:lnTo>
                  <a:lnTo>
                    <a:pt x="150749" y="77470"/>
                  </a:lnTo>
                  <a:close/>
                </a:path>
                <a:path w="623569" h="542290">
                  <a:moveTo>
                    <a:pt x="623303" y="314566"/>
                  </a:moveTo>
                  <a:lnTo>
                    <a:pt x="622541" y="298183"/>
                  </a:lnTo>
                  <a:lnTo>
                    <a:pt x="621652" y="292595"/>
                  </a:lnTo>
                  <a:lnTo>
                    <a:pt x="360934" y="292595"/>
                  </a:lnTo>
                  <a:lnTo>
                    <a:pt x="362585" y="276720"/>
                  </a:lnTo>
                  <a:lnTo>
                    <a:pt x="379349" y="239890"/>
                  </a:lnTo>
                  <a:lnTo>
                    <a:pt x="425577" y="220967"/>
                  </a:lnTo>
                  <a:lnTo>
                    <a:pt x="595363" y="220967"/>
                  </a:lnTo>
                  <a:lnTo>
                    <a:pt x="593712" y="218046"/>
                  </a:lnTo>
                  <a:lnTo>
                    <a:pt x="557771" y="176911"/>
                  </a:lnTo>
                  <a:lnTo>
                    <a:pt x="524624" y="153797"/>
                  </a:lnTo>
                  <a:lnTo>
                    <a:pt x="487921" y="138430"/>
                  </a:lnTo>
                  <a:lnTo>
                    <a:pt x="448043" y="130556"/>
                  </a:lnTo>
                  <a:lnTo>
                    <a:pt x="426974" y="129540"/>
                  </a:lnTo>
                  <a:lnTo>
                    <a:pt x="379857" y="133096"/>
                  </a:lnTo>
                  <a:lnTo>
                    <a:pt x="338074" y="143764"/>
                  </a:lnTo>
                  <a:lnTo>
                    <a:pt x="301244" y="161290"/>
                  </a:lnTo>
                  <a:lnTo>
                    <a:pt x="269748" y="185801"/>
                  </a:lnTo>
                  <a:lnTo>
                    <a:pt x="244475" y="216268"/>
                  </a:lnTo>
                  <a:lnTo>
                    <a:pt x="226441" y="252082"/>
                  </a:lnTo>
                  <a:lnTo>
                    <a:pt x="215519" y="292976"/>
                  </a:lnTo>
                  <a:lnTo>
                    <a:pt x="211963" y="338950"/>
                  </a:lnTo>
                  <a:lnTo>
                    <a:pt x="215519" y="383146"/>
                  </a:lnTo>
                  <a:lnTo>
                    <a:pt x="226060" y="422770"/>
                  </a:lnTo>
                  <a:lnTo>
                    <a:pt x="243713" y="457568"/>
                  </a:lnTo>
                  <a:lnTo>
                    <a:pt x="268478" y="487413"/>
                  </a:lnTo>
                  <a:lnTo>
                    <a:pt x="299212" y="511416"/>
                  </a:lnTo>
                  <a:lnTo>
                    <a:pt x="335153" y="528561"/>
                  </a:lnTo>
                  <a:lnTo>
                    <a:pt x="375793" y="538848"/>
                  </a:lnTo>
                  <a:lnTo>
                    <a:pt x="421386" y="542277"/>
                  </a:lnTo>
                  <a:lnTo>
                    <a:pt x="459600" y="540626"/>
                  </a:lnTo>
                  <a:lnTo>
                    <a:pt x="525005" y="526783"/>
                  </a:lnTo>
                  <a:lnTo>
                    <a:pt x="574535" y="500240"/>
                  </a:lnTo>
                  <a:lnTo>
                    <a:pt x="599935" y="465950"/>
                  </a:lnTo>
                  <a:lnTo>
                    <a:pt x="602983" y="446646"/>
                  </a:lnTo>
                  <a:lnTo>
                    <a:pt x="582790" y="409181"/>
                  </a:lnTo>
                  <a:lnTo>
                    <a:pt x="565772" y="403085"/>
                  </a:lnTo>
                  <a:lnTo>
                    <a:pt x="555993" y="402323"/>
                  </a:lnTo>
                  <a:lnTo>
                    <a:pt x="506082" y="421754"/>
                  </a:lnTo>
                  <a:lnTo>
                    <a:pt x="495414" y="428739"/>
                  </a:lnTo>
                  <a:lnTo>
                    <a:pt x="492239" y="430517"/>
                  </a:lnTo>
                  <a:lnTo>
                    <a:pt x="450710" y="445757"/>
                  </a:lnTo>
                  <a:lnTo>
                    <a:pt x="436867" y="446646"/>
                  </a:lnTo>
                  <a:lnTo>
                    <a:pt x="419354" y="445503"/>
                  </a:lnTo>
                  <a:lnTo>
                    <a:pt x="380873" y="427596"/>
                  </a:lnTo>
                  <a:lnTo>
                    <a:pt x="362712" y="387845"/>
                  </a:lnTo>
                  <a:lnTo>
                    <a:pt x="360934" y="369684"/>
                  </a:lnTo>
                  <a:lnTo>
                    <a:pt x="558787" y="369303"/>
                  </a:lnTo>
                  <a:lnTo>
                    <a:pt x="574535" y="368541"/>
                  </a:lnTo>
                  <a:lnTo>
                    <a:pt x="614667" y="348983"/>
                  </a:lnTo>
                  <a:lnTo>
                    <a:pt x="623303" y="3145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240" y="912853"/>
              <a:ext cx="219363" cy="927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4131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510" y="91808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629" y="15875"/>
                  </a:lnTo>
                  <a:lnTo>
                    <a:pt x="29210" y="43180"/>
                  </a:lnTo>
                  <a:lnTo>
                    <a:pt x="3302" y="78473"/>
                  </a:lnTo>
                  <a:lnTo>
                    <a:pt x="0" y="98920"/>
                  </a:lnTo>
                  <a:lnTo>
                    <a:pt x="889" y="108318"/>
                  </a:lnTo>
                  <a:lnTo>
                    <a:pt x="26670" y="142481"/>
                  </a:lnTo>
                  <a:lnTo>
                    <a:pt x="42545" y="146037"/>
                  </a:lnTo>
                  <a:lnTo>
                    <a:pt x="58801" y="144259"/>
                  </a:lnTo>
                  <a:lnTo>
                    <a:pt x="75438" y="138925"/>
                  </a:lnTo>
                  <a:lnTo>
                    <a:pt x="92583" y="130162"/>
                  </a:lnTo>
                  <a:lnTo>
                    <a:pt x="109982" y="117843"/>
                  </a:lnTo>
                  <a:lnTo>
                    <a:pt x="121539" y="108572"/>
                  </a:lnTo>
                  <a:lnTo>
                    <a:pt x="158623" y="93840"/>
                  </a:lnTo>
                  <a:lnTo>
                    <a:pt x="185039" y="91808"/>
                  </a:lnTo>
                  <a:lnTo>
                    <a:pt x="374510" y="91808"/>
                  </a:lnTo>
                  <a:close/>
                </a:path>
                <a:path w="749935" h="405130">
                  <a:moveTo>
                    <a:pt x="749655" y="111239"/>
                  </a:moveTo>
                  <a:lnTo>
                    <a:pt x="600316" y="111239"/>
                  </a:lnTo>
                  <a:lnTo>
                    <a:pt x="600316" y="78600"/>
                  </a:lnTo>
                  <a:lnTo>
                    <a:pt x="590791" y="34036"/>
                  </a:lnTo>
                  <a:lnTo>
                    <a:pt x="547738" y="7239"/>
                  </a:lnTo>
                  <a:lnTo>
                    <a:pt x="531101" y="6096"/>
                  </a:lnTo>
                  <a:lnTo>
                    <a:pt x="490842" y="16891"/>
                  </a:lnTo>
                  <a:lnTo>
                    <a:pt x="467601" y="48641"/>
                  </a:lnTo>
                  <a:lnTo>
                    <a:pt x="463156" y="325107"/>
                  </a:lnTo>
                  <a:lnTo>
                    <a:pt x="464426" y="342506"/>
                  </a:lnTo>
                  <a:lnTo>
                    <a:pt x="483222" y="383527"/>
                  </a:lnTo>
                  <a:lnTo>
                    <a:pt x="521322" y="403593"/>
                  </a:lnTo>
                  <a:lnTo>
                    <a:pt x="537705" y="404990"/>
                  </a:lnTo>
                  <a:lnTo>
                    <a:pt x="554088" y="403593"/>
                  </a:lnTo>
                  <a:lnTo>
                    <a:pt x="592188" y="383781"/>
                  </a:lnTo>
                  <a:lnTo>
                    <a:pt x="611111" y="344030"/>
                  </a:lnTo>
                  <a:lnTo>
                    <a:pt x="612381" y="327266"/>
                  </a:lnTo>
                  <a:lnTo>
                    <a:pt x="612381" y="240398"/>
                  </a:lnTo>
                  <a:lnTo>
                    <a:pt x="613397" y="221983"/>
                  </a:lnTo>
                  <a:lnTo>
                    <a:pt x="628129" y="180962"/>
                  </a:lnTo>
                  <a:lnTo>
                    <a:pt x="666737" y="156070"/>
                  </a:lnTo>
                  <a:lnTo>
                    <a:pt x="704456" y="144132"/>
                  </a:lnTo>
                  <a:lnTo>
                    <a:pt x="719950" y="137401"/>
                  </a:lnTo>
                  <a:lnTo>
                    <a:pt x="732523" y="129908"/>
                  </a:lnTo>
                  <a:lnTo>
                    <a:pt x="742162" y="121526"/>
                  </a:lnTo>
                  <a:lnTo>
                    <a:pt x="749401" y="111874"/>
                  </a:lnTo>
                  <a:lnTo>
                    <a:pt x="749655" y="111239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889"/>
              <a:ext cx="635635" cy="399415"/>
            </a:xfrm>
            <a:custGeom>
              <a:avLst/>
              <a:gdLst/>
              <a:ahLst/>
              <a:cxnLst/>
              <a:rect l="l" t="t" r="r" b="b"/>
              <a:pathLst>
                <a:path w="635635" h="399415">
                  <a:moveTo>
                    <a:pt x="150622" y="78981"/>
                  </a:moveTo>
                  <a:lnTo>
                    <a:pt x="139192" y="34036"/>
                  </a:lnTo>
                  <a:lnTo>
                    <a:pt x="106680" y="6731"/>
                  </a:lnTo>
                  <a:lnTo>
                    <a:pt x="75692" y="1524"/>
                  </a:lnTo>
                  <a:lnTo>
                    <a:pt x="31496" y="13716"/>
                  </a:lnTo>
                  <a:lnTo>
                    <a:pt x="5080" y="48387"/>
                  </a:lnTo>
                  <a:lnTo>
                    <a:pt x="0" y="81013"/>
                  </a:lnTo>
                  <a:lnTo>
                    <a:pt x="0" y="319519"/>
                  </a:lnTo>
                  <a:lnTo>
                    <a:pt x="11430" y="366001"/>
                  </a:lnTo>
                  <a:lnTo>
                    <a:pt x="44323" y="393687"/>
                  </a:lnTo>
                  <a:lnTo>
                    <a:pt x="75692" y="399148"/>
                  </a:lnTo>
                  <a:lnTo>
                    <a:pt x="91948" y="397751"/>
                  </a:lnTo>
                  <a:lnTo>
                    <a:pt x="130175" y="378066"/>
                  </a:lnTo>
                  <a:lnTo>
                    <a:pt x="149352" y="338442"/>
                  </a:lnTo>
                  <a:lnTo>
                    <a:pt x="150622" y="321678"/>
                  </a:lnTo>
                  <a:lnTo>
                    <a:pt x="150622" y="78981"/>
                  </a:lnTo>
                  <a:close/>
                </a:path>
                <a:path w="635635" h="399415">
                  <a:moveTo>
                    <a:pt x="635368" y="192138"/>
                  </a:moveTo>
                  <a:lnTo>
                    <a:pt x="634352" y="145656"/>
                  </a:lnTo>
                  <a:lnTo>
                    <a:pt x="629272" y="99428"/>
                  </a:lnTo>
                  <a:lnTo>
                    <a:pt x="620382" y="70472"/>
                  </a:lnTo>
                  <a:lnTo>
                    <a:pt x="367538" y="70472"/>
                  </a:lnTo>
                  <a:lnTo>
                    <a:pt x="366141" y="54356"/>
                  </a:lnTo>
                  <a:lnTo>
                    <a:pt x="349250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8757"/>
                  </a:lnTo>
                  <a:lnTo>
                    <a:pt x="242824" y="365620"/>
                  </a:lnTo>
                  <a:lnTo>
                    <a:pt x="274828" y="393179"/>
                  </a:lnTo>
                  <a:lnTo>
                    <a:pt x="305689" y="398640"/>
                  </a:lnTo>
                  <a:lnTo>
                    <a:pt x="321564" y="397243"/>
                  </a:lnTo>
                  <a:lnTo>
                    <a:pt x="359664" y="377304"/>
                  </a:lnTo>
                  <a:lnTo>
                    <a:pt x="378968" y="337553"/>
                  </a:lnTo>
                  <a:lnTo>
                    <a:pt x="380238" y="192138"/>
                  </a:lnTo>
                  <a:lnTo>
                    <a:pt x="381000" y="175120"/>
                  </a:lnTo>
                  <a:lnTo>
                    <a:pt x="393954" y="135369"/>
                  </a:lnTo>
                  <a:lnTo>
                    <a:pt x="435991" y="116192"/>
                  </a:lnTo>
                  <a:lnTo>
                    <a:pt x="448945" y="117208"/>
                  </a:lnTo>
                  <a:lnTo>
                    <a:pt x="459740" y="120383"/>
                  </a:lnTo>
                  <a:lnTo>
                    <a:pt x="483730" y="155943"/>
                  </a:lnTo>
                  <a:lnTo>
                    <a:pt x="486524" y="313169"/>
                  </a:lnTo>
                  <a:lnTo>
                    <a:pt x="487794" y="332727"/>
                  </a:lnTo>
                  <a:lnTo>
                    <a:pt x="505955" y="376542"/>
                  </a:lnTo>
                  <a:lnTo>
                    <a:pt x="544817" y="397243"/>
                  </a:lnTo>
                  <a:lnTo>
                    <a:pt x="561962" y="398640"/>
                  </a:lnTo>
                  <a:lnTo>
                    <a:pt x="578980" y="397243"/>
                  </a:lnTo>
                  <a:lnTo>
                    <a:pt x="616699" y="376923"/>
                  </a:lnTo>
                  <a:lnTo>
                    <a:pt x="634098" y="332981"/>
                  </a:lnTo>
                  <a:lnTo>
                    <a:pt x="635368" y="313169"/>
                  </a:lnTo>
                  <a:lnTo>
                    <a:pt x="635368" y="19213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861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776" y="800080"/>
              <a:ext cx="207120" cy="15823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849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63" y="1219169"/>
              <a:ext cx="207224" cy="2374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59" y="1287747"/>
              <a:ext cx="143211" cy="17348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72" y="1287747"/>
              <a:ext cx="175209" cy="17348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59" y="1287747"/>
              <a:ext cx="147771" cy="1689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524" y="1287747"/>
              <a:ext cx="179769" cy="17195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9149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859" y="1287747"/>
              <a:ext cx="179759" cy="1719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652" y="1287747"/>
              <a:ext cx="179753" cy="2435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6" y="1196310"/>
              <a:ext cx="231560" cy="3350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987" y="1287747"/>
              <a:ext cx="147730" cy="16891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551" y="1219169"/>
              <a:ext cx="207156" cy="2374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513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244" y="1287747"/>
              <a:ext cx="144659" cy="17348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28114" y="2378475"/>
            <a:ext cx="18193385" cy="808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5"/>
              </a:spcBef>
            </a:pP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In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-65" dirty="0">
                <a:solidFill>
                  <a:srgbClr val="1F1F1F"/>
                </a:solidFill>
                <a:latin typeface="Verdana"/>
                <a:cs typeface="Verdana"/>
              </a:rPr>
              <a:t>US,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legal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system operates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at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three 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levels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-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District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Courts </a:t>
            </a:r>
            <a:r>
              <a:rPr sz="2600" spc="-40" dirty="0">
                <a:solidFill>
                  <a:srgbClr val="1F1F1F"/>
                </a:solidFill>
                <a:latin typeface="Verdana"/>
                <a:cs typeface="Verdana"/>
              </a:rPr>
              <a:t>(makes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initial 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decision),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Circuit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Courts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1F1F1F"/>
                </a:solidFill>
                <a:latin typeface="Verdana"/>
                <a:cs typeface="Verdana"/>
              </a:rPr>
              <a:t>(deals</a:t>
            </a:r>
            <a:r>
              <a:rPr sz="2600" spc="-1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1F1F1F"/>
                </a:solidFill>
                <a:latin typeface="Verdana"/>
                <a:cs typeface="Verdana"/>
              </a:rPr>
              <a:t>with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appeals</a:t>
            </a:r>
            <a:r>
              <a:rPr sz="2600" spc="-4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against</a:t>
            </a:r>
            <a:r>
              <a:rPr sz="2600" spc="-5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the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District</a:t>
            </a:r>
            <a:r>
              <a:rPr sz="2600" spc="-5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Level</a:t>
            </a:r>
            <a:r>
              <a:rPr sz="2600" spc="-6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decision)</a:t>
            </a:r>
            <a:r>
              <a:rPr sz="2600" spc="-6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and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Supreme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Court</a:t>
            </a:r>
            <a:r>
              <a:rPr sz="2600" spc="-4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1F1F1F"/>
                </a:solidFill>
                <a:latin typeface="Verdana"/>
                <a:cs typeface="Verdana"/>
              </a:rPr>
              <a:t>(if</a:t>
            </a:r>
            <a:r>
              <a:rPr sz="2600" spc="-114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still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not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1F1F1F"/>
                </a:solidFill>
                <a:latin typeface="Verdana"/>
                <a:cs typeface="Verdana"/>
              </a:rPr>
              <a:t>resolved,</a:t>
            </a:r>
            <a:r>
              <a:rPr sz="2600" spc="-1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it</a:t>
            </a:r>
            <a:r>
              <a:rPr sz="2600" spc="-6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makes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final </a:t>
            </a:r>
            <a:r>
              <a:rPr sz="2600" spc="-90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decision</a:t>
            </a:r>
            <a:r>
              <a:rPr sz="2600" spc="9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on</a:t>
            </a:r>
            <a:r>
              <a:rPr sz="2600" spc="4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the</a:t>
            </a:r>
            <a:r>
              <a:rPr sz="2600" spc="-38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1F1F1F"/>
                </a:solidFill>
                <a:latin typeface="Verdana"/>
                <a:cs typeface="Verdana"/>
              </a:rPr>
              <a:t>appeal).</a:t>
            </a:r>
            <a:endParaRPr sz="2600" dirty="0">
              <a:latin typeface="Verdana"/>
              <a:cs typeface="Verdana"/>
            </a:endParaRPr>
          </a:p>
          <a:p>
            <a:pPr marL="12700" marR="7233920" algn="just">
              <a:lnSpc>
                <a:spcPct val="114999"/>
              </a:lnSpc>
              <a:spcBef>
                <a:spcPts val="1310"/>
              </a:spcBef>
            </a:pP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In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-35" dirty="0">
                <a:solidFill>
                  <a:srgbClr val="1F1F1F"/>
                </a:solidFill>
                <a:latin typeface="Verdana"/>
                <a:cs typeface="Verdana"/>
              </a:rPr>
              <a:t>year </a:t>
            </a:r>
            <a:r>
              <a:rPr sz="2600" spc="-65" dirty="0">
                <a:solidFill>
                  <a:srgbClr val="1F1F1F"/>
                </a:solidFill>
                <a:latin typeface="Verdana"/>
                <a:cs typeface="Verdana"/>
              </a:rPr>
              <a:t>2002,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Prof </a:t>
            </a:r>
            <a:r>
              <a:rPr sz="2600" spc="40" dirty="0">
                <a:solidFill>
                  <a:srgbClr val="1F1F1F"/>
                </a:solidFill>
                <a:latin typeface="Verdana"/>
                <a:cs typeface="Verdana"/>
              </a:rPr>
              <a:t>Andrew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Martin, a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professor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of Political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Science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at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Washington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University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1F1F1F"/>
                </a:solidFill>
                <a:latin typeface="Verdana"/>
                <a:cs typeface="Verdana"/>
              </a:rPr>
              <a:t>decided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to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use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 statistical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modelling </a:t>
            </a:r>
            <a:r>
              <a:rPr sz="2600" spc="40" dirty="0">
                <a:solidFill>
                  <a:srgbClr val="1F1F1F"/>
                </a:solidFill>
                <a:latin typeface="Verdana"/>
                <a:cs typeface="Verdana"/>
              </a:rPr>
              <a:t>techniques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to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predict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outcome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of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Supreme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Court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against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a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panel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of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Legal </a:t>
            </a:r>
            <a:r>
              <a:rPr sz="2600" spc="-30" dirty="0">
                <a:solidFill>
                  <a:srgbClr val="1F1F1F"/>
                </a:solidFill>
                <a:latin typeface="Verdana"/>
                <a:cs typeface="Verdana"/>
              </a:rPr>
              <a:t>Experts.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data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was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collected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from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1994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to 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2001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in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order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to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make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predictions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for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spc="-50" dirty="0">
                <a:solidFill>
                  <a:srgbClr val="1F1F1F"/>
                </a:solidFill>
                <a:latin typeface="Verdana"/>
                <a:cs typeface="Verdana"/>
              </a:rPr>
              <a:t>year </a:t>
            </a:r>
            <a:r>
              <a:rPr sz="2600" spc="-70" dirty="0">
                <a:solidFill>
                  <a:srgbClr val="1F1F1F"/>
                </a:solidFill>
                <a:latin typeface="Verdana"/>
                <a:cs typeface="Verdana"/>
              </a:rPr>
              <a:t>2002.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The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1F1F1F"/>
                </a:solidFill>
                <a:latin typeface="Verdana"/>
                <a:cs typeface="Verdana"/>
              </a:rPr>
              <a:t>dependent</a:t>
            </a:r>
            <a:r>
              <a:rPr sz="2600" spc="6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variable</a:t>
            </a:r>
            <a:r>
              <a:rPr sz="2600" spc="-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was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 0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1F1F1F"/>
                </a:solidFill>
                <a:latin typeface="Verdana"/>
                <a:cs typeface="Verdana"/>
              </a:rPr>
              <a:t>(if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the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 lower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court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 decision</a:t>
            </a:r>
            <a:r>
              <a:rPr sz="2600" spc="3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was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affirmed)</a:t>
            </a:r>
            <a:r>
              <a:rPr sz="2600" spc="-254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or</a:t>
            </a:r>
            <a:r>
              <a:rPr sz="2600" spc="-26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1(if</a:t>
            </a:r>
            <a:r>
              <a:rPr sz="2600" spc="-29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the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lower</a:t>
            </a:r>
            <a:r>
              <a:rPr sz="2600" spc="-18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court</a:t>
            </a:r>
            <a:r>
              <a:rPr sz="2600" spc="-7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decision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was</a:t>
            </a:r>
            <a:r>
              <a:rPr sz="2600" spc="-21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1F1F1F"/>
                </a:solidFill>
                <a:latin typeface="Verdana"/>
                <a:cs typeface="Verdana"/>
              </a:rPr>
              <a:t>reversed).</a:t>
            </a:r>
            <a:endParaRPr sz="2600" dirty="0">
              <a:latin typeface="Verdana"/>
              <a:cs typeface="Verdana"/>
            </a:endParaRPr>
          </a:p>
          <a:p>
            <a:pPr marL="12700" marR="7237095" algn="just">
              <a:lnSpc>
                <a:spcPts val="3590"/>
              </a:lnSpc>
              <a:spcBef>
                <a:spcPts val="195"/>
              </a:spcBef>
            </a:pP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Using 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628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cases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from </a:t>
            </a:r>
            <a:r>
              <a:rPr sz="2600" spc="-90" dirty="0">
                <a:solidFill>
                  <a:srgbClr val="1F1F1F"/>
                </a:solidFill>
                <a:latin typeface="Verdana"/>
                <a:cs typeface="Verdana"/>
              </a:rPr>
              <a:t>1994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to </a:t>
            </a:r>
            <a:r>
              <a:rPr sz="2600" spc="-30" dirty="0">
                <a:solidFill>
                  <a:srgbClr val="1F1F1F"/>
                </a:solidFill>
                <a:latin typeface="Verdana"/>
                <a:cs typeface="Verdana"/>
              </a:rPr>
              <a:t>2005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predictions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were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made 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for </a:t>
            </a:r>
            <a:r>
              <a:rPr sz="2600" spc="-65" dirty="0">
                <a:solidFill>
                  <a:srgbClr val="1F1F1F"/>
                </a:solidFill>
                <a:latin typeface="Verdana"/>
                <a:cs typeface="Verdana"/>
              </a:rPr>
              <a:t>68 </a:t>
            </a:r>
            <a:r>
              <a:rPr sz="2600" spc="-90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cas</a:t>
            </a:r>
            <a:r>
              <a:rPr sz="2600" spc="-1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s</a:t>
            </a:r>
            <a:r>
              <a:rPr sz="2600" spc="-26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t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ha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t</a:t>
            </a:r>
            <a:r>
              <a:rPr sz="2600" spc="-114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1F1F1F"/>
                </a:solidFill>
                <a:latin typeface="Verdana"/>
                <a:cs typeface="Verdana"/>
              </a:rPr>
              <a:t>w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spc="35" dirty="0">
                <a:solidFill>
                  <a:srgbClr val="1F1F1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spc="-13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t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</a:t>
            </a:r>
            <a:r>
              <a:rPr sz="2600" spc="-15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b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spc="-7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d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ec</a:t>
            </a:r>
            <a:r>
              <a:rPr sz="2600" spc="60" dirty="0">
                <a:solidFill>
                  <a:srgbClr val="1F1F1F"/>
                </a:solidFill>
                <a:latin typeface="Verdana"/>
                <a:cs typeface="Verdana"/>
              </a:rPr>
              <a:t>i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d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d</a:t>
            </a:r>
            <a:r>
              <a:rPr sz="2600" spc="3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i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n</a:t>
            </a:r>
            <a:r>
              <a:rPr sz="2600" spc="-13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Oc</a:t>
            </a:r>
            <a:r>
              <a:rPr sz="2600" spc="60" dirty="0">
                <a:solidFill>
                  <a:srgbClr val="1F1F1F"/>
                </a:solidFill>
                <a:latin typeface="Verdana"/>
                <a:cs typeface="Verdana"/>
              </a:rPr>
              <a:t>to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b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r</a:t>
            </a:r>
            <a:r>
              <a:rPr sz="2600" spc="-9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2002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50" dirty="0">
              <a:latin typeface="Verdana"/>
              <a:cs typeface="Verdana"/>
            </a:endParaRPr>
          </a:p>
          <a:p>
            <a:pPr marL="12700" marR="7250430" algn="just">
              <a:lnSpc>
                <a:spcPct val="114999"/>
              </a:lnSpc>
            </a:pP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A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set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of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83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legal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experts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recruited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to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perform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the</a:t>
            </a:r>
            <a:r>
              <a:rPr sz="2600" spc="2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same 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1F1F1F"/>
                </a:solidFill>
                <a:latin typeface="Verdana"/>
                <a:cs typeface="Verdana"/>
              </a:rPr>
              <a:t>predictions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were able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to </a:t>
            </a:r>
            <a:r>
              <a:rPr sz="2600" spc="-10" dirty="0">
                <a:solidFill>
                  <a:srgbClr val="1F1F1F"/>
                </a:solidFill>
                <a:latin typeface="Verdana"/>
                <a:cs typeface="Verdana"/>
              </a:rPr>
              <a:t>deliver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only </a:t>
            </a:r>
            <a:r>
              <a:rPr sz="2600" spc="-95" dirty="0">
                <a:solidFill>
                  <a:srgbClr val="1F1F1F"/>
                </a:solidFill>
                <a:latin typeface="Verdana"/>
                <a:cs typeface="Verdana"/>
              </a:rPr>
              <a:t>59% 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accuracy </a:t>
            </a:r>
            <a:r>
              <a:rPr sz="2600" spc="15" dirty="0">
                <a:solidFill>
                  <a:srgbClr val="1F1F1F"/>
                </a:solidFill>
                <a:latin typeface="Verdana"/>
                <a:cs typeface="Verdana"/>
              </a:rPr>
              <a:t>whereas the </a:t>
            </a:r>
            <a:r>
              <a:rPr sz="2600" spc="2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1F1F1F"/>
                </a:solidFill>
                <a:latin typeface="Verdana"/>
                <a:cs typeface="Verdana"/>
              </a:rPr>
              <a:t>C</a:t>
            </a:r>
            <a:r>
              <a:rPr sz="2600" spc="-25" dirty="0">
                <a:solidFill>
                  <a:srgbClr val="1F1F1F"/>
                </a:solidFill>
                <a:latin typeface="Verdana"/>
                <a:cs typeface="Verdana"/>
              </a:rPr>
              <a:t>A</a:t>
            </a:r>
            <a:r>
              <a:rPr sz="2600" spc="-85" dirty="0">
                <a:solidFill>
                  <a:srgbClr val="1F1F1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T</a:t>
            </a:r>
            <a:r>
              <a:rPr sz="2600" spc="-3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m</a:t>
            </a:r>
            <a:r>
              <a:rPr sz="2600" spc="60" dirty="0">
                <a:solidFill>
                  <a:srgbClr val="1F1F1F"/>
                </a:solidFill>
                <a:latin typeface="Verdana"/>
                <a:cs typeface="Verdana"/>
              </a:rPr>
              <a:t>o</a:t>
            </a:r>
            <a:r>
              <a:rPr sz="2600" spc="50" dirty="0">
                <a:solidFill>
                  <a:srgbClr val="1F1F1F"/>
                </a:solidFill>
                <a:latin typeface="Verdana"/>
                <a:cs typeface="Verdana"/>
              </a:rPr>
              <a:t>d</a:t>
            </a:r>
            <a:r>
              <a:rPr sz="2600" spc="5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l</a:t>
            </a:r>
            <a:r>
              <a:rPr sz="2600" spc="8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de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li</a:t>
            </a:r>
            <a:r>
              <a:rPr sz="2600" spc="-20" dirty="0">
                <a:solidFill>
                  <a:srgbClr val="1F1F1F"/>
                </a:solidFill>
                <a:latin typeface="Verdana"/>
                <a:cs typeface="Verdana"/>
              </a:rPr>
              <a:t>v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r</a:t>
            </a:r>
            <a:r>
              <a:rPr sz="2600" spc="5" dirty="0">
                <a:solidFill>
                  <a:srgbClr val="1F1F1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d</a:t>
            </a:r>
            <a:r>
              <a:rPr sz="2600" spc="-445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75</a:t>
            </a:r>
            <a:r>
              <a:rPr sz="2600" spc="-70" dirty="0">
                <a:solidFill>
                  <a:srgbClr val="1F1F1F"/>
                </a:solidFill>
                <a:latin typeface="Verdana"/>
                <a:cs typeface="Verdana"/>
              </a:rPr>
              <a:t>%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a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ccu</a:t>
            </a:r>
            <a:r>
              <a:rPr sz="2600" spc="-120" dirty="0">
                <a:solidFill>
                  <a:srgbClr val="1F1F1F"/>
                </a:solidFill>
                <a:latin typeface="Verdana"/>
                <a:cs typeface="Verdana"/>
              </a:rPr>
              <a:t>r</a:t>
            </a:r>
            <a:r>
              <a:rPr sz="2600" spc="-80" dirty="0">
                <a:solidFill>
                  <a:srgbClr val="1F1F1F"/>
                </a:solidFill>
                <a:latin typeface="Verdana"/>
                <a:cs typeface="Verdana"/>
              </a:rPr>
              <a:t>a</a:t>
            </a:r>
            <a:r>
              <a:rPr sz="2600" spc="-75" dirty="0">
                <a:solidFill>
                  <a:srgbClr val="1F1F1F"/>
                </a:solidFill>
                <a:latin typeface="Verdana"/>
                <a:cs typeface="Verdana"/>
              </a:rPr>
              <a:t>c</a:t>
            </a:r>
            <a:r>
              <a:rPr sz="2600" spc="-315" dirty="0">
                <a:solidFill>
                  <a:srgbClr val="1F1F1F"/>
                </a:solidFill>
                <a:latin typeface="Verdana"/>
                <a:cs typeface="Verdana"/>
              </a:rPr>
              <a:t>y</a:t>
            </a:r>
            <a:r>
              <a:rPr sz="2600" dirty="0">
                <a:solidFill>
                  <a:srgbClr val="1F1F1F"/>
                </a:solidFill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2600" spc="10" dirty="0">
                <a:solidFill>
                  <a:srgbClr val="1F1F1F"/>
                </a:solidFill>
                <a:latin typeface="Verdana"/>
                <a:cs typeface="Verdana"/>
              </a:rPr>
              <a:t>Reference</a:t>
            </a:r>
            <a:r>
              <a:rPr sz="1800" spc="10" dirty="0">
                <a:latin typeface="Calibri"/>
                <a:cs typeface="Calibri"/>
              </a:rPr>
              <a:t>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3200" u="heavy" spc="-50" dirty="0">
                <a:solidFill>
                  <a:srgbClr val="FF0000"/>
                </a:solidFill>
                <a:uFill>
                  <a:solidFill>
                    <a:srgbClr val="ECEDF3"/>
                  </a:solidFill>
                </a:uFill>
                <a:latin typeface="Calibri"/>
                <a:cs typeface="Calibri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http://www.wusct.wustl.edu/media/man1.pdf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1" name="object 51">
            <a:hlinkClick r:id="rId33"/>
          </p:cNvPr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356847" y="3712369"/>
            <a:ext cx="8747251" cy="7058976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099" y="688816"/>
            <a:ext cx="416559" cy="551815"/>
            <a:chOff x="515099" y="688816"/>
            <a:chExt cx="416559" cy="551815"/>
          </a:xfrm>
        </p:grpSpPr>
        <p:sp>
          <p:nvSpPr>
            <p:cNvPr id="3" name="object 3"/>
            <p:cNvSpPr/>
            <p:nvPr/>
          </p:nvSpPr>
          <p:spPr>
            <a:xfrm>
              <a:off x="525767" y="1094200"/>
              <a:ext cx="387350" cy="146685"/>
            </a:xfrm>
            <a:custGeom>
              <a:avLst/>
              <a:gdLst/>
              <a:ahLst/>
              <a:cxnLst/>
              <a:rect l="l" t="t" r="r" b="b"/>
              <a:pathLst>
                <a:path w="387350" h="146684">
                  <a:moveTo>
                    <a:pt x="61580" y="258"/>
                  </a:moveTo>
                  <a:lnTo>
                    <a:pt x="53249" y="258"/>
                  </a:lnTo>
                  <a:lnTo>
                    <a:pt x="41895" y="1147"/>
                  </a:lnTo>
                  <a:lnTo>
                    <a:pt x="8266" y="23371"/>
                  </a:lnTo>
                  <a:lnTo>
                    <a:pt x="-13" y="54485"/>
                  </a:lnTo>
                  <a:lnTo>
                    <a:pt x="3072" y="74424"/>
                  </a:lnTo>
                  <a:lnTo>
                    <a:pt x="27900" y="107951"/>
                  </a:lnTo>
                  <a:lnTo>
                    <a:pt x="76667" y="132588"/>
                  </a:lnTo>
                  <a:lnTo>
                    <a:pt x="144001" y="145034"/>
                  </a:lnTo>
                  <a:lnTo>
                    <a:pt x="184335" y="146558"/>
                  </a:lnTo>
                  <a:lnTo>
                    <a:pt x="236607" y="143764"/>
                  </a:lnTo>
                  <a:lnTo>
                    <a:pt x="281741" y="135001"/>
                  </a:lnTo>
                  <a:lnTo>
                    <a:pt x="319764" y="120651"/>
                  </a:lnTo>
                  <a:lnTo>
                    <a:pt x="374576" y="73916"/>
                  </a:lnTo>
                  <a:lnTo>
                    <a:pt x="386730" y="50929"/>
                  </a:lnTo>
                  <a:lnTo>
                    <a:pt x="187802" y="50929"/>
                  </a:lnTo>
                  <a:lnTo>
                    <a:pt x="177921" y="50548"/>
                  </a:lnTo>
                  <a:lnTo>
                    <a:pt x="131275" y="36325"/>
                  </a:lnTo>
                  <a:lnTo>
                    <a:pt x="100060" y="16513"/>
                  </a:lnTo>
                  <a:lnTo>
                    <a:pt x="91729" y="11560"/>
                  </a:lnTo>
                  <a:lnTo>
                    <a:pt x="84299" y="7623"/>
                  </a:lnTo>
                  <a:lnTo>
                    <a:pt x="77810" y="4830"/>
                  </a:lnTo>
                  <a:lnTo>
                    <a:pt x="69720" y="1782"/>
                  </a:lnTo>
                  <a:lnTo>
                    <a:pt x="61580" y="25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1028674"/>
              <a:ext cx="217908" cy="1155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099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17" y="268"/>
                  </a:moveTo>
                  <a:lnTo>
                    <a:pt x="94561" y="13349"/>
                  </a:lnTo>
                  <a:lnTo>
                    <a:pt x="43648" y="52591"/>
                  </a:lnTo>
                  <a:lnTo>
                    <a:pt x="10883" y="113676"/>
                  </a:lnTo>
                  <a:lnTo>
                    <a:pt x="-13" y="192668"/>
                  </a:lnTo>
                  <a:lnTo>
                    <a:pt x="2844" y="231910"/>
                  </a:lnTo>
                  <a:lnTo>
                    <a:pt x="25691" y="298964"/>
                  </a:lnTo>
                  <a:lnTo>
                    <a:pt x="70457" y="348112"/>
                  </a:lnTo>
                  <a:lnTo>
                    <a:pt x="131301" y="373257"/>
                  </a:lnTo>
                  <a:lnTo>
                    <a:pt x="167406" y="376432"/>
                  </a:lnTo>
                  <a:lnTo>
                    <a:pt x="183662" y="375924"/>
                  </a:lnTo>
                  <a:lnTo>
                    <a:pt x="226917" y="367670"/>
                  </a:lnTo>
                  <a:lnTo>
                    <a:pt x="262044" y="349128"/>
                  </a:lnTo>
                  <a:lnTo>
                    <a:pt x="271976" y="340746"/>
                  </a:lnTo>
                  <a:lnTo>
                    <a:pt x="415558" y="340746"/>
                  </a:lnTo>
                  <a:lnTo>
                    <a:pt x="415558" y="270517"/>
                  </a:lnTo>
                  <a:lnTo>
                    <a:pt x="208464" y="270517"/>
                  </a:lnTo>
                  <a:lnTo>
                    <a:pt x="194215" y="269247"/>
                  </a:lnTo>
                  <a:lnTo>
                    <a:pt x="156231" y="239276"/>
                  </a:lnTo>
                  <a:lnTo>
                    <a:pt x="147785" y="192668"/>
                  </a:lnTo>
                  <a:lnTo>
                    <a:pt x="147722" y="190128"/>
                  </a:lnTo>
                  <a:lnTo>
                    <a:pt x="148662" y="172730"/>
                  </a:lnTo>
                  <a:lnTo>
                    <a:pt x="163254" y="132091"/>
                  </a:lnTo>
                  <a:lnTo>
                    <a:pt x="208464" y="111898"/>
                  </a:lnTo>
                  <a:lnTo>
                    <a:pt x="415558" y="111898"/>
                  </a:lnTo>
                  <a:lnTo>
                    <a:pt x="415558" y="83578"/>
                  </a:lnTo>
                  <a:lnTo>
                    <a:pt x="414568" y="63893"/>
                  </a:lnTo>
                  <a:lnTo>
                    <a:pt x="413602" y="58432"/>
                  </a:lnTo>
                  <a:lnTo>
                    <a:pt x="284053" y="58432"/>
                  </a:lnTo>
                  <a:lnTo>
                    <a:pt x="272915" y="44590"/>
                  </a:lnTo>
                  <a:lnTo>
                    <a:pt x="232276" y="14619"/>
                  </a:lnTo>
                  <a:lnTo>
                    <a:pt x="180182" y="1157"/>
                  </a:lnTo>
                  <a:lnTo>
                    <a:pt x="160117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800080"/>
              <a:ext cx="207240" cy="1582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0074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40" h="56515">
                  <a:moveTo>
                    <a:pt x="64595" y="268"/>
                  </a:moveTo>
                  <a:lnTo>
                    <a:pt x="23334" y="13984"/>
                  </a:lnTo>
                  <a:lnTo>
                    <a:pt x="-20" y="56527"/>
                  </a:lnTo>
                  <a:lnTo>
                    <a:pt x="128983" y="56527"/>
                  </a:lnTo>
                  <a:lnTo>
                    <a:pt x="115115" y="19952"/>
                  </a:lnTo>
                  <a:lnTo>
                    <a:pt x="80775" y="1411"/>
                  </a:lnTo>
                  <a:lnTo>
                    <a:pt x="64595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38" y="563865"/>
            <a:ext cx="1513840" cy="534670"/>
            <a:chOff x="1007338" y="563865"/>
            <a:chExt cx="1513840" cy="534670"/>
          </a:xfrm>
        </p:grpSpPr>
        <p:sp>
          <p:nvSpPr>
            <p:cNvPr id="9" name="object 9"/>
            <p:cNvSpPr/>
            <p:nvPr/>
          </p:nvSpPr>
          <p:spPr>
            <a:xfrm>
              <a:off x="1007338" y="691864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22" y="268"/>
                  </a:moveTo>
                  <a:lnTo>
                    <a:pt x="27761" y="11190"/>
                  </a:lnTo>
                  <a:lnTo>
                    <a:pt x="4457" y="42939"/>
                  </a:lnTo>
                  <a:lnTo>
                    <a:pt x="-25" y="319665"/>
                  </a:lnTo>
                  <a:lnTo>
                    <a:pt x="1231" y="337063"/>
                  </a:lnTo>
                  <a:lnTo>
                    <a:pt x="20128" y="378083"/>
                  </a:lnTo>
                  <a:lnTo>
                    <a:pt x="58443" y="398149"/>
                  </a:lnTo>
                  <a:lnTo>
                    <a:pt x="74788" y="399419"/>
                  </a:lnTo>
                  <a:lnTo>
                    <a:pt x="91031" y="398149"/>
                  </a:lnTo>
                  <a:lnTo>
                    <a:pt x="129257" y="378337"/>
                  </a:lnTo>
                  <a:lnTo>
                    <a:pt x="148344" y="338587"/>
                  </a:lnTo>
                  <a:lnTo>
                    <a:pt x="149614" y="321697"/>
                  </a:lnTo>
                  <a:lnTo>
                    <a:pt x="149614" y="234831"/>
                  </a:lnTo>
                  <a:lnTo>
                    <a:pt x="150605" y="216543"/>
                  </a:lnTo>
                  <a:lnTo>
                    <a:pt x="165476" y="175396"/>
                  </a:lnTo>
                  <a:lnTo>
                    <a:pt x="204185" y="150505"/>
                  </a:lnTo>
                  <a:lnTo>
                    <a:pt x="242144" y="138567"/>
                  </a:lnTo>
                  <a:lnTo>
                    <a:pt x="257638" y="131837"/>
                  </a:lnTo>
                  <a:lnTo>
                    <a:pt x="270249" y="124344"/>
                  </a:lnTo>
                  <a:lnTo>
                    <a:pt x="280027" y="115962"/>
                  </a:lnTo>
                  <a:lnTo>
                    <a:pt x="287520" y="105675"/>
                  </a:lnTo>
                  <a:lnTo>
                    <a:pt x="137537" y="105675"/>
                  </a:lnTo>
                  <a:lnTo>
                    <a:pt x="137537" y="73037"/>
                  </a:lnTo>
                  <a:lnTo>
                    <a:pt x="127961" y="28334"/>
                  </a:lnTo>
                  <a:lnTo>
                    <a:pt x="84694" y="1411"/>
                  </a:lnTo>
                  <a:lnTo>
                    <a:pt x="68222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524" y="688830"/>
              <a:ext cx="159987" cy="1079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68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718" y="268"/>
                  </a:moveTo>
                  <a:lnTo>
                    <a:pt x="167729" y="3824"/>
                  </a:lnTo>
                  <a:lnTo>
                    <a:pt x="125820" y="14365"/>
                  </a:lnTo>
                  <a:lnTo>
                    <a:pt x="89245" y="31890"/>
                  </a:lnTo>
                  <a:lnTo>
                    <a:pt x="57750" y="56401"/>
                  </a:lnTo>
                  <a:lnTo>
                    <a:pt x="32478" y="87007"/>
                  </a:lnTo>
                  <a:lnTo>
                    <a:pt x="14444" y="122820"/>
                  </a:lnTo>
                  <a:lnTo>
                    <a:pt x="3522" y="163713"/>
                  </a:lnTo>
                  <a:lnTo>
                    <a:pt x="-33" y="209686"/>
                  </a:lnTo>
                  <a:lnTo>
                    <a:pt x="3522" y="253881"/>
                  </a:lnTo>
                  <a:lnTo>
                    <a:pt x="14063" y="293377"/>
                  </a:lnTo>
                  <a:lnTo>
                    <a:pt x="31716" y="328301"/>
                  </a:lnTo>
                  <a:lnTo>
                    <a:pt x="56480" y="358145"/>
                  </a:lnTo>
                  <a:lnTo>
                    <a:pt x="87213" y="382147"/>
                  </a:lnTo>
                  <a:lnTo>
                    <a:pt x="123026" y="399292"/>
                  </a:lnTo>
                  <a:lnTo>
                    <a:pt x="163665" y="409579"/>
                  </a:lnTo>
                  <a:lnTo>
                    <a:pt x="209384" y="413008"/>
                  </a:lnTo>
                  <a:lnTo>
                    <a:pt x="247483" y="411357"/>
                  </a:lnTo>
                  <a:lnTo>
                    <a:pt x="312887" y="397514"/>
                  </a:lnTo>
                  <a:lnTo>
                    <a:pt x="362288" y="370972"/>
                  </a:lnTo>
                  <a:lnTo>
                    <a:pt x="387561" y="336682"/>
                  </a:lnTo>
                  <a:lnTo>
                    <a:pt x="390736" y="317379"/>
                  </a:lnTo>
                  <a:lnTo>
                    <a:pt x="370416" y="279915"/>
                  </a:lnTo>
                  <a:lnTo>
                    <a:pt x="353526" y="273819"/>
                  </a:lnTo>
                  <a:lnTo>
                    <a:pt x="343747" y="273057"/>
                  </a:lnTo>
                  <a:lnTo>
                    <a:pt x="293837" y="292488"/>
                  </a:lnTo>
                  <a:lnTo>
                    <a:pt x="283296" y="299472"/>
                  </a:lnTo>
                  <a:lnTo>
                    <a:pt x="245197" y="315347"/>
                  </a:lnTo>
                  <a:lnTo>
                    <a:pt x="224751" y="317379"/>
                  </a:lnTo>
                  <a:lnTo>
                    <a:pt x="207225" y="316236"/>
                  </a:lnTo>
                  <a:lnTo>
                    <a:pt x="168745" y="298329"/>
                  </a:lnTo>
                  <a:lnTo>
                    <a:pt x="150585" y="258579"/>
                  </a:lnTo>
                  <a:lnTo>
                    <a:pt x="148807" y="240419"/>
                  </a:lnTo>
                  <a:lnTo>
                    <a:pt x="346414" y="240038"/>
                  </a:lnTo>
                  <a:lnTo>
                    <a:pt x="362288" y="239276"/>
                  </a:lnTo>
                  <a:lnTo>
                    <a:pt x="402419" y="219591"/>
                  </a:lnTo>
                  <a:lnTo>
                    <a:pt x="411055" y="185302"/>
                  </a:lnTo>
                  <a:lnTo>
                    <a:pt x="410293" y="168920"/>
                  </a:lnTo>
                  <a:lnTo>
                    <a:pt x="409404" y="163332"/>
                  </a:lnTo>
                  <a:lnTo>
                    <a:pt x="148807" y="163332"/>
                  </a:lnTo>
                  <a:lnTo>
                    <a:pt x="150458" y="147457"/>
                  </a:lnTo>
                  <a:lnTo>
                    <a:pt x="167221" y="110628"/>
                  </a:lnTo>
                  <a:lnTo>
                    <a:pt x="213448" y="91706"/>
                  </a:lnTo>
                  <a:lnTo>
                    <a:pt x="383116" y="91706"/>
                  </a:lnTo>
                  <a:lnTo>
                    <a:pt x="381465" y="88785"/>
                  </a:lnTo>
                  <a:lnTo>
                    <a:pt x="345398" y="47511"/>
                  </a:lnTo>
                  <a:lnTo>
                    <a:pt x="312506" y="24397"/>
                  </a:lnTo>
                  <a:lnTo>
                    <a:pt x="275804" y="8904"/>
                  </a:lnTo>
                  <a:lnTo>
                    <a:pt x="235927" y="1284"/>
                  </a:lnTo>
                  <a:lnTo>
                    <a:pt x="214718" y="268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427" y="777220"/>
              <a:ext cx="196552" cy="7136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95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72" y="266"/>
                  </a:moveTo>
                  <a:lnTo>
                    <a:pt x="216612" y="266"/>
                  </a:lnTo>
                  <a:lnTo>
                    <a:pt x="227787" y="774"/>
                  </a:lnTo>
                  <a:lnTo>
                    <a:pt x="237693" y="2298"/>
                  </a:lnTo>
                  <a:lnTo>
                    <a:pt x="265886" y="33031"/>
                  </a:lnTo>
                  <a:lnTo>
                    <a:pt x="260806" y="46873"/>
                  </a:lnTo>
                  <a:lnTo>
                    <a:pt x="245694" y="57922"/>
                  </a:lnTo>
                  <a:lnTo>
                    <a:pt x="220548" y="66177"/>
                  </a:lnTo>
                  <a:lnTo>
                    <a:pt x="185243" y="72146"/>
                  </a:lnTo>
                  <a:lnTo>
                    <a:pt x="176481" y="72908"/>
                  </a:lnTo>
                  <a:lnTo>
                    <a:pt x="162003" y="74559"/>
                  </a:lnTo>
                  <a:lnTo>
                    <a:pt x="116157" y="81290"/>
                  </a:lnTo>
                  <a:lnTo>
                    <a:pt x="55326" y="100339"/>
                  </a:lnTo>
                  <a:lnTo>
                    <a:pt x="19513" y="129167"/>
                  </a:lnTo>
                  <a:lnTo>
                    <a:pt x="2114" y="171838"/>
                  </a:lnTo>
                  <a:lnTo>
                    <a:pt x="-44" y="198635"/>
                  </a:lnTo>
                  <a:lnTo>
                    <a:pt x="2114" y="226320"/>
                  </a:lnTo>
                  <a:lnTo>
                    <a:pt x="19386" y="271785"/>
                  </a:lnTo>
                  <a:lnTo>
                    <a:pt x="53548" y="303534"/>
                  </a:lnTo>
                  <a:lnTo>
                    <a:pt x="102568" y="319536"/>
                  </a:lnTo>
                  <a:lnTo>
                    <a:pt x="132540" y="321568"/>
                  </a:lnTo>
                  <a:lnTo>
                    <a:pt x="155780" y="320552"/>
                  </a:lnTo>
                  <a:lnTo>
                    <a:pt x="197816" y="312043"/>
                  </a:lnTo>
                  <a:lnTo>
                    <a:pt x="233629" y="294771"/>
                  </a:lnTo>
                  <a:lnTo>
                    <a:pt x="263600" y="269245"/>
                  </a:lnTo>
                  <a:lnTo>
                    <a:pt x="276554" y="253243"/>
                  </a:lnTo>
                  <a:lnTo>
                    <a:pt x="279856" y="267975"/>
                  </a:lnTo>
                  <a:lnTo>
                    <a:pt x="308811" y="306328"/>
                  </a:lnTo>
                  <a:lnTo>
                    <a:pt x="349323" y="314837"/>
                  </a:lnTo>
                  <a:lnTo>
                    <a:pt x="363801" y="314075"/>
                  </a:lnTo>
                  <a:lnTo>
                    <a:pt x="403678" y="294517"/>
                  </a:lnTo>
                  <a:lnTo>
                    <a:pt x="412822" y="264165"/>
                  </a:lnTo>
                  <a:lnTo>
                    <a:pt x="412568" y="253243"/>
                  </a:lnTo>
                  <a:lnTo>
                    <a:pt x="411425" y="229241"/>
                  </a:lnTo>
                  <a:lnTo>
                    <a:pt x="192482" y="229241"/>
                  </a:lnTo>
                  <a:lnTo>
                    <a:pt x="182449" y="228606"/>
                  </a:lnTo>
                  <a:lnTo>
                    <a:pt x="149430" y="200921"/>
                  </a:lnTo>
                  <a:lnTo>
                    <a:pt x="148795" y="192666"/>
                  </a:lnTo>
                  <a:lnTo>
                    <a:pt x="149430" y="184792"/>
                  </a:lnTo>
                  <a:lnTo>
                    <a:pt x="186640" y="156345"/>
                  </a:lnTo>
                  <a:lnTo>
                    <a:pt x="220929" y="149741"/>
                  </a:lnTo>
                  <a:lnTo>
                    <a:pt x="258140" y="138438"/>
                  </a:lnTo>
                  <a:lnTo>
                    <a:pt x="264489" y="135644"/>
                  </a:lnTo>
                  <a:lnTo>
                    <a:pt x="411425" y="135644"/>
                  </a:lnTo>
                  <a:lnTo>
                    <a:pt x="411298" y="46746"/>
                  </a:lnTo>
                  <a:lnTo>
                    <a:pt x="410663" y="28586"/>
                  </a:lnTo>
                  <a:lnTo>
                    <a:pt x="408758" y="10552"/>
                  </a:lnTo>
                  <a:lnTo>
                    <a:pt x="406472" y="266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719" y="912853"/>
              <a:ext cx="219401" cy="927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649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891" y="91681"/>
                  </a:moveTo>
                  <a:lnTo>
                    <a:pt x="354317" y="52070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00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375" y="15875"/>
                  </a:lnTo>
                  <a:lnTo>
                    <a:pt x="28956" y="43053"/>
                  </a:lnTo>
                  <a:lnTo>
                    <a:pt x="3175" y="78219"/>
                  </a:lnTo>
                  <a:lnTo>
                    <a:pt x="0" y="98793"/>
                  </a:lnTo>
                  <a:lnTo>
                    <a:pt x="762" y="108064"/>
                  </a:lnTo>
                  <a:lnTo>
                    <a:pt x="26416" y="142354"/>
                  </a:lnTo>
                  <a:lnTo>
                    <a:pt x="42291" y="145910"/>
                  </a:lnTo>
                  <a:lnTo>
                    <a:pt x="58547" y="144132"/>
                  </a:lnTo>
                  <a:lnTo>
                    <a:pt x="75184" y="138798"/>
                  </a:lnTo>
                  <a:lnTo>
                    <a:pt x="92329" y="129908"/>
                  </a:lnTo>
                  <a:lnTo>
                    <a:pt x="109855" y="117589"/>
                  </a:lnTo>
                  <a:lnTo>
                    <a:pt x="116459" y="112128"/>
                  </a:lnTo>
                  <a:lnTo>
                    <a:pt x="121412" y="108318"/>
                  </a:lnTo>
                  <a:lnTo>
                    <a:pt x="158623" y="93713"/>
                  </a:lnTo>
                  <a:lnTo>
                    <a:pt x="185039" y="91681"/>
                  </a:lnTo>
                  <a:lnTo>
                    <a:pt x="374891" y="91681"/>
                  </a:lnTo>
                  <a:close/>
                </a:path>
                <a:path w="730250" h="405130">
                  <a:moveTo>
                    <a:pt x="729843" y="56642"/>
                  </a:moveTo>
                  <a:lnTo>
                    <a:pt x="729081" y="46990"/>
                  </a:lnTo>
                  <a:lnTo>
                    <a:pt x="702170" y="16256"/>
                  </a:lnTo>
                  <a:lnTo>
                    <a:pt x="681977" y="13462"/>
                  </a:lnTo>
                  <a:lnTo>
                    <a:pt x="458838" y="13462"/>
                  </a:lnTo>
                  <a:lnTo>
                    <a:pt x="448297" y="14224"/>
                  </a:lnTo>
                  <a:lnTo>
                    <a:pt x="414642" y="38481"/>
                  </a:lnTo>
                  <a:lnTo>
                    <a:pt x="411594" y="56642"/>
                  </a:lnTo>
                  <a:lnTo>
                    <a:pt x="412356" y="66675"/>
                  </a:lnTo>
                  <a:lnTo>
                    <a:pt x="438137" y="98539"/>
                  </a:lnTo>
                  <a:lnTo>
                    <a:pt x="457441" y="101460"/>
                  </a:lnTo>
                  <a:lnTo>
                    <a:pt x="486397" y="101460"/>
                  </a:lnTo>
                  <a:lnTo>
                    <a:pt x="486524" y="296151"/>
                  </a:lnTo>
                  <a:lnTo>
                    <a:pt x="493382" y="346316"/>
                  </a:lnTo>
                  <a:lnTo>
                    <a:pt x="514591" y="379971"/>
                  </a:lnTo>
                  <a:lnTo>
                    <a:pt x="553453" y="398640"/>
                  </a:lnTo>
                  <a:lnTo>
                    <a:pt x="613397" y="404863"/>
                  </a:lnTo>
                  <a:lnTo>
                    <a:pt x="641845" y="403847"/>
                  </a:lnTo>
                  <a:lnTo>
                    <a:pt x="686168" y="395719"/>
                  </a:lnTo>
                  <a:lnTo>
                    <a:pt x="722858" y="367398"/>
                  </a:lnTo>
                  <a:lnTo>
                    <a:pt x="729843" y="336664"/>
                  </a:lnTo>
                  <a:lnTo>
                    <a:pt x="729208" y="324853"/>
                  </a:lnTo>
                  <a:lnTo>
                    <a:pt x="704456" y="292976"/>
                  </a:lnTo>
                  <a:lnTo>
                    <a:pt x="671309" y="290309"/>
                  </a:lnTo>
                  <a:lnTo>
                    <a:pt x="662292" y="289801"/>
                  </a:lnTo>
                  <a:lnTo>
                    <a:pt x="634479" y="255638"/>
                  </a:lnTo>
                  <a:lnTo>
                    <a:pt x="634479" y="101460"/>
                  </a:lnTo>
                  <a:lnTo>
                    <a:pt x="683374" y="101460"/>
                  </a:lnTo>
                  <a:lnTo>
                    <a:pt x="722858" y="83045"/>
                  </a:lnTo>
                  <a:lnTo>
                    <a:pt x="729843" y="56642"/>
                  </a:lnTo>
                  <a:close/>
                </a:path>
              </a:pathLst>
            </a:custGeom>
            <a:solidFill>
              <a:srgbClr val="1B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855" y="563865"/>
              <a:ext cx="147766" cy="13536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587625" y="556228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429" y="12463"/>
                </a:lnTo>
                <a:lnTo>
                  <a:pt x="5141" y="47133"/>
                </a:lnTo>
                <a:lnTo>
                  <a:pt x="-65" y="79898"/>
                </a:lnTo>
                <a:lnTo>
                  <a:pt x="-65" y="455174"/>
                </a:lnTo>
                <a:lnTo>
                  <a:pt x="11364" y="502036"/>
                </a:lnTo>
                <a:lnTo>
                  <a:pt x="44129" y="529467"/>
                </a:lnTo>
                <a:lnTo>
                  <a:pt x="75497" y="534801"/>
                </a:lnTo>
                <a:lnTo>
                  <a:pt x="91753" y="533531"/>
                </a:lnTo>
                <a:lnTo>
                  <a:pt x="130106" y="513719"/>
                </a:lnTo>
                <a:lnTo>
                  <a:pt x="149028" y="474096"/>
                </a:lnTo>
                <a:lnTo>
                  <a:pt x="150298" y="457333"/>
                </a:lnTo>
                <a:lnTo>
                  <a:pt x="150298" y="77739"/>
                </a:lnTo>
                <a:lnTo>
                  <a:pt x="139123" y="32528"/>
                </a:lnTo>
                <a:lnTo>
                  <a:pt x="106611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1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99460" y="685768"/>
            <a:ext cx="865505" cy="412750"/>
            <a:chOff x="2799460" y="685768"/>
            <a:chExt cx="865505" cy="412750"/>
          </a:xfrm>
        </p:grpSpPr>
        <p:sp>
          <p:nvSpPr>
            <p:cNvPr id="19" name="object 19"/>
            <p:cNvSpPr/>
            <p:nvPr/>
          </p:nvSpPr>
          <p:spPr>
            <a:xfrm>
              <a:off x="2799460" y="685768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214807" y="268"/>
                  </a:moveTo>
                  <a:lnTo>
                    <a:pt x="167692" y="3824"/>
                  </a:lnTo>
                  <a:lnTo>
                    <a:pt x="125910" y="14365"/>
                  </a:lnTo>
                  <a:lnTo>
                    <a:pt x="89207" y="31890"/>
                  </a:lnTo>
                  <a:lnTo>
                    <a:pt x="57712" y="56401"/>
                  </a:lnTo>
                  <a:lnTo>
                    <a:pt x="32440" y="87007"/>
                  </a:lnTo>
                  <a:lnTo>
                    <a:pt x="14406" y="122820"/>
                  </a:lnTo>
                  <a:lnTo>
                    <a:pt x="3485" y="163713"/>
                  </a:lnTo>
                  <a:lnTo>
                    <a:pt x="-70" y="209686"/>
                  </a:lnTo>
                  <a:lnTo>
                    <a:pt x="3485" y="253881"/>
                  </a:lnTo>
                  <a:lnTo>
                    <a:pt x="14025" y="293504"/>
                  </a:lnTo>
                  <a:lnTo>
                    <a:pt x="31678" y="328301"/>
                  </a:lnTo>
                  <a:lnTo>
                    <a:pt x="56442" y="358145"/>
                  </a:lnTo>
                  <a:lnTo>
                    <a:pt x="87176" y="382147"/>
                  </a:lnTo>
                  <a:lnTo>
                    <a:pt x="122989" y="399292"/>
                  </a:lnTo>
                  <a:lnTo>
                    <a:pt x="163628" y="409579"/>
                  </a:lnTo>
                  <a:lnTo>
                    <a:pt x="209219" y="413008"/>
                  </a:lnTo>
                  <a:lnTo>
                    <a:pt x="247445" y="411357"/>
                  </a:lnTo>
                  <a:lnTo>
                    <a:pt x="312849" y="397514"/>
                  </a:lnTo>
                  <a:lnTo>
                    <a:pt x="362251" y="370972"/>
                  </a:lnTo>
                  <a:lnTo>
                    <a:pt x="387650" y="336682"/>
                  </a:lnTo>
                  <a:lnTo>
                    <a:pt x="390698" y="317379"/>
                  </a:lnTo>
                  <a:lnTo>
                    <a:pt x="370505" y="279915"/>
                  </a:lnTo>
                  <a:lnTo>
                    <a:pt x="353488" y="273819"/>
                  </a:lnTo>
                  <a:lnTo>
                    <a:pt x="343709" y="273057"/>
                  </a:lnTo>
                  <a:lnTo>
                    <a:pt x="293926" y="292488"/>
                  </a:lnTo>
                  <a:lnTo>
                    <a:pt x="280084" y="301377"/>
                  </a:lnTo>
                  <a:lnTo>
                    <a:pt x="238556" y="316490"/>
                  </a:lnTo>
                  <a:lnTo>
                    <a:pt x="168707" y="298329"/>
                  </a:lnTo>
                  <a:lnTo>
                    <a:pt x="150547" y="258579"/>
                  </a:lnTo>
                  <a:lnTo>
                    <a:pt x="148769" y="240419"/>
                  </a:lnTo>
                  <a:lnTo>
                    <a:pt x="346503" y="240038"/>
                  </a:lnTo>
                  <a:lnTo>
                    <a:pt x="362251" y="239276"/>
                  </a:lnTo>
                  <a:lnTo>
                    <a:pt x="402382" y="219718"/>
                  </a:lnTo>
                  <a:lnTo>
                    <a:pt x="411017" y="185302"/>
                  </a:lnTo>
                  <a:lnTo>
                    <a:pt x="410255" y="168920"/>
                  </a:lnTo>
                  <a:lnTo>
                    <a:pt x="409366" y="163332"/>
                  </a:lnTo>
                  <a:lnTo>
                    <a:pt x="148769" y="163332"/>
                  </a:lnTo>
                  <a:lnTo>
                    <a:pt x="150420" y="147457"/>
                  </a:lnTo>
                  <a:lnTo>
                    <a:pt x="167184" y="110628"/>
                  </a:lnTo>
                  <a:lnTo>
                    <a:pt x="213410" y="91706"/>
                  </a:lnTo>
                  <a:lnTo>
                    <a:pt x="383078" y="91706"/>
                  </a:lnTo>
                  <a:lnTo>
                    <a:pt x="381427" y="88785"/>
                  </a:lnTo>
                  <a:lnTo>
                    <a:pt x="345487" y="47511"/>
                  </a:lnTo>
                  <a:lnTo>
                    <a:pt x="312468" y="24397"/>
                  </a:lnTo>
                  <a:lnTo>
                    <a:pt x="275766" y="9031"/>
                  </a:lnTo>
                  <a:lnTo>
                    <a:pt x="235889" y="1284"/>
                  </a:lnTo>
                  <a:lnTo>
                    <a:pt x="214807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2947" y="777220"/>
              <a:ext cx="196514" cy="713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2088" y="777208"/>
              <a:ext cx="413384" cy="321310"/>
            </a:xfrm>
            <a:custGeom>
              <a:avLst/>
              <a:gdLst/>
              <a:ahLst/>
              <a:cxnLst/>
              <a:rect l="l" t="t" r="r" b="b"/>
              <a:pathLst>
                <a:path w="413385" h="321309">
                  <a:moveTo>
                    <a:pt x="406434" y="266"/>
                  </a:moveTo>
                  <a:lnTo>
                    <a:pt x="216701" y="266"/>
                  </a:lnTo>
                  <a:lnTo>
                    <a:pt x="228004" y="774"/>
                  </a:lnTo>
                  <a:lnTo>
                    <a:pt x="237782" y="2425"/>
                  </a:lnTo>
                  <a:lnTo>
                    <a:pt x="265976" y="33031"/>
                  </a:lnTo>
                  <a:lnTo>
                    <a:pt x="260896" y="46873"/>
                  </a:lnTo>
                  <a:lnTo>
                    <a:pt x="245783" y="57922"/>
                  </a:lnTo>
                  <a:lnTo>
                    <a:pt x="220638" y="66177"/>
                  </a:lnTo>
                  <a:lnTo>
                    <a:pt x="185333" y="72146"/>
                  </a:lnTo>
                  <a:lnTo>
                    <a:pt x="156504" y="75194"/>
                  </a:lnTo>
                  <a:lnTo>
                    <a:pt x="116373" y="81290"/>
                  </a:lnTo>
                  <a:lnTo>
                    <a:pt x="55542" y="100339"/>
                  </a:lnTo>
                  <a:lnTo>
                    <a:pt x="19475" y="129167"/>
                  </a:lnTo>
                  <a:lnTo>
                    <a:pt x="2076" y="171838"/>
                  </a:lnTo>
                  <a:lnTo>
                    <a:pt x="-82" y="198635"/>
                  </a:lnTo>
                  <a:lnTo>
                    <a:pt x="2076" y="226320"/>
                  </a:lnTo>
                  <a:lnTo>
                    <a:pt x="19348" y="271785"/>
                  </a:lnTo>
                  <a:lnTo>
                    <a:pt x="53764" y="303534"/>
                  </a:lnTo>
                  <a:lnTo>
                    <a:pt x="102785" y="319536"/>
                  </a:lnTo>
                  <a:lnTo>
                    <a:pt x="132629" y="321568"/>
                  </a:lnTo>
                  <a:lnTo>
                    <a:pt x="155996" y="320552"/>
                  </a:lnTo>
                  <a:lnTo>
                    <a:pt x="197905" y="312043"/>
                  </a:lnTo>
                  <a:lnTo>
                    <a:pt x="233718" y="294771"/>
                  </a:lnTo>
                  <a:lnTo>
                    <a:pt x="263817" y="269245"/>
                  </a:lnTo>
                  <a:lnTo>
                    <a:pt x="276643" y="253243"/>
                  </a:lnTo>
                  <a:lnTo>
                    <a:pt x="279945" y="267975"/>
                  </a:lnTo>
                  <a:lnTo>
                    <a:pt x="309027" y="306328"/>
                  </a:lnTo>
                  <a:lnTo>
                    <a:pt x="349539" y="314837"/>
                  </a:lnTo>
                  <a:lnTo>
                    <a:pt x="364017" y="314075"/>
                  </a:lnTo>
                  <a:lnTo>
                    <a:pt x="403640" y="294517"/>
                  </a:lnTo>
                  <a:lnTo>
                    <a:pt x="412784" y="264165"/>
                  </a:lnTo>
                  <a:lnTo>
                    <a:pt x="412530" y="253243"/>
                  </a:lnTo>
                  <a:lnTo>
                    <a:pt x="411387" y="229241"/>
                  </a:lnTo>
                  <a:lnTo>
                    <a:pt x="192571" y="229241"/>
                  </a:lnTo>
                  <a:lnTo>
                    <a:pt x="182666" y="228606"/>
                  </a:lnTo>
                  <a:lnTo>
                    <a:pt x="149647" y="200921"/>
                  </a:lnTo>
                  <a:lnTo>
                    <a:pt x="148885" y="192666"/>
                  </a:lnTo>
                  <a:lnTo>
                    <a:pt x="149520" y="184792"/>
                  </a:lnTo>
                  <a:lnTo>
                    <a:pt x="186730" y="156345"/>
                  </a:lnTo>
                  <a:lnTo>
                    <a:pt x="221019" y="149741"/>
                  </a:lnTo>
                  <a:lnTo>
                    <a:pt x="258229" y="138438"/>
                  </a:lnTo>
                  <a:lnTo>
                    <a:pt x="264579" y="135644"/>
                  </a:lnTo>
                  <a:lnTo>
                    <a:pt x="411387" y="135644"/>
                  </a:lnTo>
                  <a:lnTo>
                    <a:pt x="411260" y="46746"/>
                  </a:lnTo>
                  <a:lnTo>
                    <a:pt x="410752" y="28586"/>
                  </a:lnTo>
                  <a:lnTo>
                    <a:pt x="408720" y="10552"/>
                  </a:lnTo>
                  <a:lnTo>
                    <a:pt x="406434" y="266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239" y="912853"/>
              <a:ext cx="219363" cy="9270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84092" y="685768"/>
              <a:ext cx="375285" cy="146050"/>
            </a:xfrm>
            <a:custGeom>
              <a:avLst/>
              <a:gdLst/>
              <a:ahLst/>
              <a:cxnLst/>
              <a:rect l="l" t="t" r="r" b="b"/>
              <a:pathLst>
                <a:path w="375285" h="146050">
                  <a:moveTo>
                    <a:pt x="185840" y="268"/>
                  </a:moveTo>
                  <a:lnTo>
                    <a:pt x="146598" y="2046"/>
                  </a:lnTo>
                  <a:lnTo>
                    <a:pt x="79670" y="16143"/>
                  </a:lnTo>
                  <a:lnTo>
                    <a:pt x="29126" y="43320"/>
                  </a:lnTo>
                  <a:lnTo>
                    <a:pt x="3218" y="78625"/>
                  </a:lnTo>
                  <a:lnTo>
                    <a:pt x="-82" y="99071"/>
                  </a:lnTo>
                  <a:lnTo>
                    <a:pt x="805" y="108469"/>
                  </a:lnTo>
                  <a:lnTo>
                    <a:pt x="26586" y="142504"/>
                  </a:lnTo>
                  <a:lnTo>
                    <a:pt x="42587" y="146060"/>
                  </a:lnTo>
                  <a:lnTo>
                    <a:pt x="58843" y="144282"/>
                  </a:lnTo>
                  <a:lnTo>
                    <a:pt x="75480" y="138948"/>
                  </a:lnTo>
                  <a:lnTo>
                    <a:pt x="92624" y="130186"/>
                  </a:lnTo>
                  <a:lnTo>
                    <a:pt x="110023" y="117994"/>
                  </a:lnTo>
                  <a:lnTo>
                    <a:pt x="121579" y="108723"/>
                  </a:lnTo>
                  <a:lnTo>
                    <a:pt x="158662" y="93992"/>
                  </a:lnTo>
                  <a:lnTo>
                    <a:pt x="185078" y="91960"/>
                  </a:lnTo>
                  <a:lnTo>
                    <a:pt x="374811" y="91960"/>
                  </a:lnTo>
                  <a:lnTo>
                    <a:pt x="373795" y="87007"/>
                  </a:lnTo>
                  <a:lnTo>
                    <a:pt x="354492" y="52337"/>
                  </a:lnTo>
                  <a:lnTo>
                    <a:pt x="319948" y="25540"/>
                  </a:lnTo>
                  <a:lnTo>
                    <a:pt x="271690" y="8777"/>
                  </a:lnTo>
                  <a:lnTo>
                    <a:pt x="231178" y="2427"/>
                  </a:lnTo>
                  <a:lnTo>
                    <a:pt x="208953" y="776"/>
                  </a:lnTo>
                  <a:lnTo>
                    <a:pt x="185840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747389" y="688830"/>
            <a:ext cx="721360" cy="402590"/>
            <a:chOff x="3747389" y="688830"/>
            <a:chExt cx="721360" cy="402590"/>
          </a:xfrm>
        </p:grpSpPr>
        <p:sp>
          <p:nvSpPr>
            <p:cNvPr id="25" name="object 25"/>
            <p:cNvSpPr/>
            <p:nvPr/>
          </p:nvSpPr>
          <p:spPr>
            <a:xfrm>
              <a:off x="3747389" y="691864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721" y="268"/>
                  </a:moveTo>
                  <a:lnTo>
                    <a:pt x="27590" y="11063"/>
                  </a:lnTo>
                  <a:lnTo>
                    <a:pt x="4350" y="42812"/>
                  </a:lnTo>
                  <a:lnTo>
                    <a:pt x="-94" y="319538"/>
                  </a:lnTo>
                  <a:lnTo>
                    <a:pt x="1175" y="336936"/>
                  </a:lnTo>
                  <a:lnTo>
                    <a:pt x="19970" y="377956"/>
                  </a:lnTo>
                  <a:lnTo>
                    <a:pt x="57942" y="398022"/>
                  </a:lnTo>
                  <a:lnTo>
                    <a:pt x="74325" y="399419"/>
                  </a:lnTo>
                  <a:lnTo>
                    <a:pt x="90707" y="398022"/>
                  </a:lnTo>
                  <a:lnTo>
                    <a:pt x="128680" y="378210"/>
                  </a:lnTo>
                  <a:lnTo>
                    <a:pt x="147602" y="338460"/>
                  </a:lnTo>
                  <a:lnTo>
                    <a:pt x="148872" y="321697"/>
                  </a:lnTo>
                  <a:lnTo>
                    <a:pt x="148872" y="234704"/>
                  </a:lnTo>
                  <a:lnTo>
                    <a:pt x="149888" y="216416"/>
                  </a:lnTo>
                  <a:lnTo>
                    <a:pt x="164620" y="175269"/>
                  </a:lnTo>
                  <a:lnTo>
                    <a:pt x="203100" y="150378"/>
                  </a:lnTo>
                  <a:lnTo>
                    <a:pt x="240818" y="138440"/>
                  </a:lnTo>
                  <a:lnTo>
                    <a:pt x="256311" y="131710"/>
                  </a:lnTo>
                  <a:lnTo>
                    <a:pt x="268757" y="124217"/>
                  </a:lnTo>
                  <a:lnTo>
                    <a:pt x="278409" y="115835"/>
                  </a:lnTo>
                  <a:lnTo>
                    <a:pt x="285648" y="106183"/>
                  </a:lnTo>
                  <a:lnTo>
                    <a:pt x="285902" y="105548"/>
                  </a:lnTo>
                  <a:lnTo>
                    <a:pt x="136807" y="105548"/>
                  </a:lnTo>
                  <a:lnTo>
                    <a:pt x="136807" y="72910"/>
                  </a:lnTo>
                  <a:lnTo>
                    <a:pt x="127283" y="28207"/>
                  </a:lnTo>
                  <a:lnTo>
                    <a:pt x="84358" y="1411"/>
                  </a:lnTo>
                  <a:lnTo>
                    <a:pt x="67721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676" y="688830"/>
              <a:ext cx="158393" cy="1079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64381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32" y="268"/>
                  </a:moveTo>
                  <a:lnTo>
                    <a:pt x="26693" y="10809"/>
                  </a:lnTo>
                  <a:lnTo>
                    <a:pt x="4215" y="42431"/>
                  </a:lnTo>
                  <a:lnTo>
                    <a:pt x="-102" y="74434"/>
                  </a:lnTo>
                  <a:lnTo>
                    <a:pt x="-102" y="319538"/>
                  </a:lnTo>
                  <a:lnTo>
                    <a:pt x="11073" y="366527"/>
                  </a:lnTo>
                  <a:lnTo>
                    <a:pt x="43076" y="394085"/>
                  </a:lnTo>
                  <a:lnTo>
                    <a:pt x="73936" y="399546"/>
                  </a:lnTo>
                  <a:lnTo>
                    <a:pt x="90065" y="398149"/>
                  </a:lnTo>
                  <a:lnTo>
                    <a:pt x="128164" y="378210"/>
                  </a:lnTo>
                  <a:lnTo>
                    <a:pt x="147340" y="338333"/>
                  </a:lnTo>
                  <a:lnTo>
                    <a:pt x="148737" y="192795"/>
                  </a:lnTo>
                  <a:lnTo>
                    <a:pt x="149499" y="175777"/>
                  </a:lnTo>
                  <a:lnTo>
                    <a:pt x="162326" y="135773"/>
                  </a:lnTo>
                  <a:lnTo>
                    <a:pt x="204362" y="116597"/>
                  </a:lnTo>
                  <a:lnTo>
                    <a:pt x="217315" y="117613"/>
                  </a:lnTo>
                  <a:lnTo>
                    <a:pt x="228110" y="120788"/>
                  </a:lnTo>
                  <a:lnTo>
                    <a:pt x="252112" y="156474"/>
                  </a:lnTo>
                  <a:lnTo>
                    <a:pt x="255033" y="313950"/>
                  </a:lnTo>
                  <a:lnTo>
                    <a:pt x="256176" y="333507"/>
                  </a:lnTo>
                  <a:lnTo>
                    <a:pt x="274464" y="377448"/>
                  </a:lnTo>
                  <a:lnTo>
                    <a:pt x="313198" y="398149"/>
                  </a:lnTo>
                  <a:lnTo>
                    <a:pt x="330342" y="399546"/>
                  </a:lnTo>
                  <a:lnTo>
                    <a:pt x="347360" y="398149"/>
                  </a:lnTo>
                  <a:lnTo>
                    <a:pt x="385205" y="377829"/>
                  </a:lnTo>
                  <a:lnTo>
                    <a:pt x="402604" y="333761"/>
                  </a:lnTo>
                  <a:lnTo>
                    <a:pt x="403747" y="313950"/>
                  </a:lnTo>
                  <a:lnTo>
                    <a:pt x="403747" y="192795"/>
                  </a:lnTo>
                  <a:lnTo>
                    <a:pt x="402731" y="146187"/>
                  </a:lnTo>
                  <a:lnTo>
                    <a:pt x="397778" y="99833"/>
                  </a:lnTo>
                  <a:lnTo>
                    <a:pt x="388761" y="70878"/>
                  </a:lnTo>
                  <a:lnTo>
                    <a:pt x="135910" y="70878"/>
                  </a:lnTo>
                  <a:lnTo>
                    <a:pt x="134513" y="54749"/>
                  </a:lnTo>
                  <a:lnTo>
                    <a:pt x="117623" y="18428"/>
                  </a:lnTo>
                  <a:lnTo>
                    <a:pt x="82826" y="1411"/>
                  </a:lnTo>
                  <a:lnTo>
                    <a:pt x="67332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144" y="688830"/>
              <a:ext cx="252871" cy="728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545965" y="527290"/>
            <a:ext cx="150495" cy="563880"/>
            <a:chOff x="4545965" y="527290"/>
            <a:chExt cx="150495" cy="56388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712" y="527290"/>
              <a:ext cx="135517" cy="1399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45965" y="693388"/>
              <a:ext cx="150495" cy="397510"/>
            </a:xfrm>
            <a:custGeom>
              <a:avLst/>
              <a:gdLst/>
              <a:ahLst/>
              <a:cxnLst/>
              <a:rect l="l" t="t" r="r" b="b"/>
              <a:pathLst>
                <a:path w="150495" h="397509">
                  <a:moveTo>
                    <a:pt x="75448" y="268"/>
                  </a:moveTo>
                  <a:lnTo>
                    <a:pt x="31380" y="12459"/>
                  </a:lnTo>
                  <a:lnTo>
                    <a:pt x="4964" y="47130"/>
                  </a:lnTo>
                  <a:lnTo>
                    <a:pt x="-114" y="79641"/>
                  </a:lnTo>
                  <a:lnTo>
                    <a:pt x="-114" y="318141"/>
                  </a:lnTo>
                  <a:lnTo>
                    <a:pt x="11314" y="364495"/>
                  </a:lnTo>
                  <a:lnTo>
                    <a:pt x="44079" y="392180"/>
                  </a:lnTo>
                  <a:lnTo>
                    <a:pt x="75448" y="397641"/>
                  </a:lnTo>
                  <a:lnTo>
                    <a:pt x="91703" y="396244"/>
                  </a:lnTo>
                  <a:lnTo>
                    <a:pt x="129802" y="376559"/>
                  </a:lnTo>
                  <a:lnTo>
                    <a:pt x="148979" y="336936"/>
                  </a:lnTo>
                  <a:lnTo>
                    <a:pt x="150249" y="320300"/>
                  </a:lnTo>
                  <a:lnTo>
                    <a:pt x="150249" y="77736"/>
                  </a:lnTo>
                  <a:lnTo>
                    <a:pt x="138819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777613" y="688830"/>
            <a:ext cx="403860" cy="402590"/>
            <a:chOff x="4777613" y="688830"/>
            <a:chExt cx="403860" cy="402590"/>
          </a:xfrm>
        </p:grpSpPr>
        <p:sp>
          <p:nvSpPr>
            <p:cNvPr id="33" name="object 33"/>
            <p:cNvSpPr/>
            <p:nvPr/>
          </p:nvSpPr>
          <p:spPr>
            <a:xfrm>
              <a:off x="4777613" y="691864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67314" y="268"/>
                  </a:moveTo>
                  <a:lnTo>
                    <a:pt x="26675" y="10809"/>
                  </a:lnTo>
                  <a:lnTo>
                    <a:pt x="4197" y="42431"/>
                  </a:lnTo>
                  <a:lnTo>
                    <a:pt x="-120" y="74434"/>
                  </a:lnTo>
                  <a:lnTo>
                    <a:pt x="-120" y="319538"/>
                  </a:lnTo>
                  <a:lnTo>
                    <a:pt x="11054" y="366527"/>
                  </a:lnTo>
                  <a:lnTo>
                    <a:pt x="43058" y="394085"/>
                  </a:lnTo>
                  <a:lnTo>
                    <a:pt x="73918" y="399546"/>
                  </a:lnTo>
                  <a:lnTo>
                    <a:pt x="89919" y="398149"/>
                  </a:lnTo>
                  <a:lnTo>
                    <a:pt x="128019" y="378210"/>
                  </a:lnTo>
                  <a:lnTo>
                    <a:pt x="147322" y="338333"/>
                  </a:lnTo>
                  <a:lnTo>
                    <a:pt x="148592" y="192795"/>
                  </a:lnTo>
                  <a:lnTo>
                    <a:pt x="149354" y="175777"/>
                  </a:lnTo>
                  <a:lnTo>
                    <a:pt x="162308" y="135773"/>
                  </a:lnTo>
                  <a:lnTo>
                    <a:pt x="204344" y="116597"/>
                  </a:lnTo>
                  <a:lnTo>
                    <a:pt x="217297" y="117613"/>
                  </a:lnTo>
                  <a:lnTo>
                    <a:pt x="228092" y="120788"/>
                  </a:lnTo>
                  <a:lnTo>
                    <a:pt x="252094" y="156474"/>
                  </a:lnTo>
                  <a:lnTo>
                    <a:pt x="254888" y="313950"/>
                  </a:lnTo>
                  <a:lnTo>
                    <a:pt x="256158" y="333507"/>
                  </a:lnTo>
                  <a:lnTo>
                    <a:pt x="274319" y="377448"/>
                  </a:lnTo>
                  <a:lnTo>
                    <a:pt x="313180" y="398149"/>
                  </a:lnTo>
                  <a:lnTo>
                    <a:pt x="330324" y="399546"/>
                  </a:lnTo>
                  <a:lnTo>
                    <a:pt x="347342" y="398149"/>
                  </a:lnTo>
                  <a:lnTo>
                    <a:pt x="385060" y="377829"/>
                  </a:lnTo>
                  <a:lnTo>
                    <a:pt x="402459" y="333761"/>
                  </a:lnTo>
                  <a:lnTo>
                    <a:pt x="403729" y="313950"/>
                  </a:lnTo>
                  <a:lnTo>
                    <a:pt x="403729" y="192795"/>
                  </a:lnTo>
                  <a:lnTo>
                    <a:pt x="402713" y="146187"/>
                  </a:lnTo>
                  <a:lnTo>
                    <a:pt x="397633" y="99833"/>
                  </a:lnTo>
                  <a:lnTo>
                    <a:pt x="388743" y="70878"/>
                  </a:lnTo>
                  <a:lnTo>
                    <a:pt x="135892" y="70878"/>
                  </a:lnTo>
                  <a:lnTo>
                    <a:pt x="134495" y="54749"/>
                  </a:lnTo>
                  <a:lnTo>
                    <a:pt x="117605" y="18428"/>
                  </a:lnTo>
                  <a:lnTo>
                    <a:pt x="82681" y="1411"/>
                  </a:lnTo>
                  <a:lnTo>
                    <a:pt x="67314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376" y="688830"/>
              <a:ext cx="252853" cy="7288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237860" y="688816"/>
            <a:ext cx="416559" cy="551815"/>
            <a:chOff x="5237860" y="688816"/>
            <a:chExt cx="416559" cy="551815"/>
          </a:xfrm>
        </p:grpSpPr>
        <p:sp>
          <p:nvSpPr>
            <p:cNvPr id="36" name="object 36"/>
            <p:cNvSpPr/>
            <p:nvPr/>
          </p:nvSpPr>
          <p:spPr>
            <a:xfrm>
              <a:off x="5248528" y="1092676"/>
              <a:ext cx="387350" cy="147955"/>
            </a:xfrm>
            <a:custGeom>
              <a:avLst/>
              <a:gdLst/>
              <a:ahLst/>
              <a:cxnLst/>
              <a:rect l="l" t="t" r="r" b="b"/>
              <a:pathLst>
                <a:path w="387350" h="147955">
                  <a:moveTo>
                    <a:pt x="61333" y="258"/>
                  </a:moveTo>
                  <a:lnTo>
                    <a:pt x="53079" y="258"/>
                  </a:lnTo>
                  <a:lnTo>
                    <a:pt x="41776" y="1274"/>
                  </a:lnTo>
                  <a:lnTo>
                    <a:pt x="8122" y="23625"/>
                  </a:lnTo>
                  <a:lnTo>
                    <a:pt x="-132" y="55120"/>
                  </a:lnTo>
                  <a:lnTo>
                    <a:pt x="3042" y="75313"/>
                  </a:lnTo>
                  <a:lnTo>
                    <a:pt x="27806" y="109221"/>
                  </a:lnTo>
                  <a:lnTo>
                    <a:pt x="76700" y="133985"/>
                  </a:lnTo>
                  <a:lnTo>
                    <a:pt x="143881" y="146558"/>
                  </a:lnTo>
                  <a:lnTo>
                    <a:pt x="184139" y="148082"/>
                  </a:lnTo>
                  <a:lnTo>
                    <a:pt x="236589" y="145161"/>
                  </a:lnTo>
                  <a:lnTo>
                    <a:pt x="281546" y="136398"/>
                  </a:lnTo>
                  <a:lnTo>
                    <a:pt x="319518" y="121667"/>
                  </a:lnTo>
                  <a:lnTo>
                    <a:pt x="374507" y="74805"/>
                  </a:lnTo>
                  <a:lnTo>
                    <a:pt x="386699" y="51437"/>
                  </a:lnTo>
                  <a:lnTo>
                    <a:pt x="187568" y="51437"/>
                  </a:lnTo>
                  <a:lnTo>
                    <a:pt x="177662" y="51056"/>
                  </a:lnTo>
                  <a:lnTo>
                    <a:pt x="131182" y="36706"/>
                  </a:lnTo>
                  <a:lnTo>
                    <a:pt x="99940" y="16767"/>
                  </a:lnTo>
                  <a:lnTo>
                    <a:pt x="91686" y="11814"/>
                  </a:lnTo>
                  <a:lnTo>
                    <a:pt x="84193" y="7751"/>
                  </a:lnTo>
                  <a:lnTo>
                    <a:pt x="77843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107" y="1028674"/>
              <a:ext cx="217788" cy="11556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37860" y="688816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59883" y="268"/>
                  </a:moveTo>
                  <a:lnTo>
                    <a:pt x="94480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1910"/>
                  </a:lnTo>
                  <a:lnTo>
                    <a:pt x="25647" y="298837"/>
                  </a:lnTo>
                  <a:lnTo>
                    <a:pt x="70350" y="348112"/>
                  </a:lnTo>
                  <a:lnTo>
                    <a:pt x="131182" y="373257"/>
                  </a:lnTo>
                  <a:lnTo>
                    <a:pt x="167122" y="376432"/>
                  </a:lnTo>
                  <a:lnTo>
                    <a:pt x="183504" y="375924"/>
                  </a:lnTo>
                  <a:lnTo>
                    <a:pt x="226810" y="367543"/>
                  </a:lnTo>
                  <a:lnTo>
                    <a:pt x="261989" y="349128"/>
                  </a:lnTo>
                  <a:lnTo>
                    <a:pt x="271894" y="340619"/>
                  </a:lnTo>
                  <a:lnTo>
                    <a:pt x="415528" y="340619"/>
                  </a:lnTo>
                  <a:lnTo>
                    <a:pt x="415528" y="270517"/>
                  </a:lnTo>
                  <a:lnTo>
                    <a:pt x="208269" y="270517"/>
                  </a:lnTo>
                  <a:lnTo>
                    <a:pt x="194045" y="269247"/>
                  </a:lnTo>
                  <a:lnTo>
                    <a:pt x="156073" y="239276"/>
                  </a:lnTo>
                  <a:lnTo>
                    <a:pt x="147691" y="192541"/>
                  </a:lnTo>
                  <a:lnTo>
                    <a:pt x="147437" y="190128"/>
                  </a:lnTo>
                  <a:lnTo>
                    <a:pt x="148453" y="172730"/>
                  </a:lnTo>
                  <a:lnTo>
                    <a:pt x="163058" y="132091"/>
                  </a:lnTo>
                  <a:lnTo>
                    <a:pt x="208269" y="111898"/>
                  </a:lnTo>
                  <a:lnTo>
                    <a:pt x="415528" y="111898"/>
                  </a:lnTo>
                  <a:lnTo>
                    <a:pt x="415528" y="83451"/>
                  </a:lnTo>
                  <a:lnTo>
                    <a:pt x="414512" y="63893"/>
                  </a:lnTo>
                  <a:lnTo>
                    <a:pt x="413496" y="58305"/>
                  </a:lnTo>
                  <a:lnTo>
                    <a:pt x="284086" y="58305"/>
                  </a:lnTo>
                  <a:lnTo>
                    <a:pt x="272910" y="44590"/>
                  </a:lnTo>
                  <a:lnTo>
                    <a:pt x="232144" y="14619"/>
                  </a:lnTo>
                  <a:lnTo>
                    <a:pt x="179949" y="1157"/>
                  </a:lnTo>
                  <a:lnTo>
                    <a:pt x="159883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775" y="800080"/>
              <a:ext cx="207120" cy="15823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22848" y="690340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4111"/>
                  </a:lnTo>
                  <a:lnTo>
                    <a:pt x="-139" y="56527"/>
                  </a:lnTo>
                  <a:lnTo>
                    <a:pt x="129397" y="56527"/>
                  </a:lnTo>
                  <a:lnTo>
                    <a:pt x="115554" y="20079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1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63" y="1219169"/>
            <a:ext cx="207224" cy="23748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60" y="1287747"/>
            <a:ext cx="143211" cy="17348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72" y="1287747"/>
            <a:ext cx="175209" cy="17348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60" y="1287747"/>
            <a:ext cx="147771" cy="16891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523" y="1287747"/>
            <a:ext cx="179769" cy="17195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538983" y="1202404"/>
            <a:ext cx="92710" cy="259079"/>
            <a:chOff x="2538983" y="1202404"/>
            <a:chExt cx="92710" cy="259079"/>
          </a:xfrm>
        </p:grpSpPr>
        <p:sp>
          <p:nvSpPr>
            <p:cNvPr id="47" name="object 47"/>
            <p:cNvSpPr/>
            <p:nvPr/>
          </p:nvSpPr>
          <p:spPr>
            <a:xfrm>
              <a:off x="2589148" y="1202404"/>
              <a:ext cx="42545" cy="45720"/>
            </a:xfrm>
            <a:custGeom>
              <a:avLst/>
              <a:gdLst/>
              <a:ahLst/>
              <a:cxnLst/>
              <a:rect l="l" t="t" r="r" b="b"/>
              <a:pathLst>
                <a:path w="42544" h="45719">
                  <a:moveTo>
                    <a:pt x="27111" y="255"/>
                  </a:moveTo>
                  <a:lnTo>
                    <a:pt x="15174" y="255"/>
                  </a:lnTo>
                  <a:lnTo>
                    <a:pt x="10475" y="2541"/>
                  </a:lnTo>
                  <a:lnTo>
                    <a:pt x="2093" y="11812"/>
                  </a:lnTo>
                  <a:lnTo>
                    <a:pt x="-65" y="17145"/>
                  </a:lnTo>
                  <a:lnTo>
                    <a:pt x="-65" y="29210"/>
                  </a:lnTo>
                  <a:lnTo>
                    <a:pt x="2093" y="34290"/>
                  </a:lnTo>
                  <a:lnTo>
                    <a:pt x="10475" y="43434"/>
                  </a:lnTo>
                  <a:lnTo>
                    <a:pt x="15174" y="45720"/>
                  </a:lnTo>
                  <a:lnTo>
                    <a:pt x="26857" y="45720"/>
                  </a:lnTo>
                  <a:lnTo>
                    <a:pt x="31810" y="43307"/>
                  </a:lnTo>
                  <a:lnTo>
                    <a:pt x="40065" y="33782"/>
                  </a:lnTo>
                  <a:lnTo>
                    <a:pt x="42224" y="28194"/>
                  </a:lnTo>
                  <a:lnTo>
                    <a:pt x="42224" y="16130"/>
                  </a:lnTo>
                  <a:lnTo>
                    <a:pt x="40192" y="11050"/>
                  </a:lnTo>
                  <a:lnTo>
                    <a:pt x="32064" y="2414"/>
                  </a:lnTo>
                  <a:lnTo>
                    <a:pt x="27111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747"/>
              <a:ext cx="80705" cy="17348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860" y="1287747"/>
            <a:ext cx="179759" cy="17195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651" y="1287747"/>
            <a:ext cx="179753" cy="24358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3244595" y="1196310"/>
            <a:ext cx="396240" cy="335280"/>
            <a:chOff x="3244595" y="1196310"/>
            <a:chExt cx="396240" cy="335280"/>
          </a:xfrm>
        </p:grpSpPr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310"/>
              <a:ext cx="231560" cy="3350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91" y="1287747"/>
              <a:ext cx="161451" cy="175006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988" y="1287747"/>
            <a:ext cx="147730" cy="16891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552" y="1219169"/>
            <a:ext cx="207156" cy="237488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308347" y="1196310"/>
            <a:ext cx="455930" cy="335280"/>
            <a:chOff x="4308347" y="1196310"/>
            <a:chExt cx="455930" cy="335280"/>
          </a:xfrm>
        </p:grpSpPr>
        <p:sp>
          <p:nvSpPr>
            <p:cNvPr id="57" name="object 57"/>
            <p:cNvSpPr/>
            <p:nvPr/>
          </p:nvSpPr>
          <p:spPr>
            <a:xfrm>
              <a:off x="4358512" y="1202404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129" y="255"/>
                  </a:lnTo>
                  <a:lnTo>
                    <a:pt x="10176" y="2541"/>
                  </a:lnTo>
                  <a:lnTo>
                    <a:pt x="1921" y="11812"/>
                  </a:lnTo>
                  <a:lnTo>
                    <a:pt x="-110" y="17145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176" y="43434"/>
                  </a:lnTo>
                  <a:lnTo>
                    <a:pt x="15129" y="45720"/>
                  </a:lnTo>
                  <a:lnTo>
                    <a:pt x="27194" y="45720"/>
                  </a:lnTo>
                  <a:lnTo>
                    <a:pt x="32274" y="43307"/>
                  </a:lnTo>
                  <a:lnTo>
                    <a:pt x="40401" y="33782"/>
                  </a:lnTo>
                  <a:lnTo>
                    <a:pt x="42560" y="28194"/>
                  </a:lnTo>
                  <a:lnTo>
                    <a:pt x="42560" y="16130"/>
                  </a:lnTo>
                  <a:lnTo>
                    <a:pt x="40528" y="11050"/>
                  </a:lnTo>
                  <a:lnTo>
                    <a:pt x="32528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747"/>
              <a:ext cx="80660" cy="17348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310"/>
              <a:ext cx="230007" cy="3350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243" y="1287747"/>
              <a:ext cx="144659" cy="173482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356" y="0"/>
            <a:ext cx="7730744" cy="11302713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86577" y="3000252"/>
            <a:ext cx="16440150" cy="565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80" algn="just">
              <a:lnSpc>
                <a:spcPct val="114999"/>
              </a:lnSpc>
              <a:spcBef>
                <a:spcPts val="95"/>
              </a:spcBef>
            </a:pPr>
            <a:r>
              <a:rPr sz="3800" dirty="0">
                <a:latin typeface="Arial MT"/>
                <a:cs typeface="Arial MT"/>
              </a:rPr>
              <a:t>Based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on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15" dirty="0">
                <a:latin typeface="Arial MT"/>
                <a:cs typeface="Arial MT"/>
              </a:rPr>
              <a:t>the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spc="-15" dirty="0">
                <a:latin typeface="Arial MT"/>
                <a:cs typeface="Arial MT"/>
              </a:rPr>
              <a:t>given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loan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data</a:t>
            </a:r>
            <a:r>
              <a:rPr sz="3800" dirty="0">
                <a:latin typeface="Arial MT"/>
                <a:cs typeface="Arial MT"/>
              </a:rPr>
              <a:t> can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we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understand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the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major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factors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or 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characteristics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of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a borrower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which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makes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them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to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get</a:t>
            </a:r>
            <a:r>
              <a:rPr sz="3800" spc="-3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into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delinquent</a:t>
            </a:r>
            <a:r>
              <a:rPr sz="3800" spc="-7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stage.</a:t>
            </a:r>
            <a:endParaRPr sz="38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  <a:buSzPct val="92105"/>
              <a:buChar char="•"/>
              <a:tabLst>
                <a:tab pos="174625" algn="l"/>
              </a:tabLst>
            </a:pPr>
            <a:r>
              <a:rPr sz="3800" spc="-5" dirty="0">
                <a:latin typeface="Arial MT"/>
                <a:cs typeface="Arial MT"/>
              </a:rPr>
              <a:t>Delinquency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is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a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major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metric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in</a:t>
            </a:r>
            <a:r>
              <a:rPr sz="380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assessing</a:t>
            </a:r>
            <a:r>
              <a:rPr sz="3800" dirty="0">
                <a:latin typeface="Arial MT"/>
                <a:cs typeface="Arial MT"/>
              </a:rPr>
              <a:t> risk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as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more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and</a:t>
            </a:r>
            <a:r>
              <a:rPr sz="3800" spc="1045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more </a:t>
            </a:r>
            <a:r>
              <a:rPr sz="3800" spc="-15" dirty="0">
                <a:latin typeface="Arial MT"/>
                <a:cs typeface="Arial MT"/>
              </a:rPr>
              <a:t> customers</a:t>
            </a:r>
            <a:r>
              <a:rPr sz="3800" spc="655" dirty="0">
                <a:latin typeface="Arial MT"/>
                <a:cs typeface="Arial MT"/>
              </a:rPr>
              <a:t> </a:t>
            </a:r>
            <a:r>
              <a:rPr sz="3800" spc="-25" dirty="0">
                <a:latin typeface="Arial MT"/>
                <a:cs typeface="Arial MT"/>
              </a:rPr>
              <a:t>getting</a:t>
            </a:r>
            <a:r>
              <a:rPr sz="3800" spc="635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delinquent</a:t>
            </a:r>
            <a:r>
              <a:rPr sz="3800" spc="650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means</a:t>
            </a:r>
            <a:r>
              <a:rPr sz="3800" spc="6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the</a:t>
            </a:r>
            <a:r>
              <a:rPr sz="3800" spc="64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risk</a:t>
            </a:r>
            <a:r>
              <a:rPr sz="3800" spc="67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of</a:t>
            </a:r>
            <a:r>
              <a:rPr sz="3800" spc="625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customers</a:t>
            </a:r>
            <a:r>
              <a:rPr sz="3800" spc="650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that</a:t>
            </a:r>
            <a:r>
              <a:rPr sz="3800" spc="6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will</a:t>
            </a:r>
            <a:r>
              <a:rPr sz="3800" spc="66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default </a:t>
            </a:r>
            <a:r>
              <a:rPr sz="3800" spc="-10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will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also</a:t>
            </a:r>
            <a:r>
              <a:rPr sz="3800" spc="-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increase.</a:t>
            </a:r>
            <a:endParaRPr sz="3800">
              <a:latin typeface="Arial MT"/>
              <a:cs typeface="Arial MT"/>
            </a:endParaRPr>
          </a:p>
          <a:p>
            <a:pPr marL="12700" marR="8890" algn="just">
              <a:lnSpc>
                <a:spcPct val="114999"/>
              </a:lnSpc>
              <a:spcBef>
                <a:spcPts val="1205"/>
              </a:spcBef>
              <a:buSzPct val="92105"/>
              <a:buChar char="•"/>
              <a:tabLst>
                <a:tab pos="174625" algn="l"/>
              </a:tabLst>
            </a:pPr>
            <a:r>
              <a:rPr sz="3800" dirty="0">
                <a:latin typeface="Arial MT"/>
                <a:cs typeface="Arial MT"/>
              </a:rPr>
              <a:t>The </a:t>
            </a:r>
            <a:r>
              <a:rPr sz="3800" spc="-5" dirty="0">
                <a:latin typeface="Arial MT"/>
                <a:cs typeface="Arial MT"/>
              </a:rPr>
              <a:t>main </a:t>
            </a:r>
            <a:r>
              <a:rPr sz="3800" spc="-10" dirty="0">
                <a:latin typeface="Arial MT"/>
                <a:cs typeface="Arial MT"/>
              </a:rPr>
              <a:t>objective </a:t>
            </a:r>
            <a:r>
              <a:rPr sz="3800" spc="-5" dirty="0">
                <a:latin typeface="Arial MT"/>
                <a:cs typeface="Arial MT"/>
              </a:rPr>
              <a:t>is to </a:t>
            </a:r>
            <a:r>
              <a:rPr sz="3800" dirty="0">
                <a:latin typeface="Arial MT"/>
                <a:cs typeface="Arial MT"/>
              </a:rPr>
              <a:t>minimize the risk </a:t>
            </a:r>
            <a:r>
              <a:rPr sz="3800" spc="-25" dirty="0">
                <a:latin typeface="Arial MT"/>
                <a:cs typeface="Arial MT"/>
              </a:rPr>
              <a:t>for </a:t>
            </a:r>
            <a:r>
              <a:rPr sz="3800" spc="-5" dirty="0">
                <a:latin typeface="Arial MT"/>
                <a:cs typeface="Arial MT"/>
              </a:rPr>
              <a:t>which </a:t>
            </a:r>
            <a:r>
              <a:rPr sz="3800" dirty="0">
                <a:latin typeface="Arial MT"/>
                <a:cs typeface="Arial MT"/>
              </a:rPr>
              <a:t>you </a:t>
            </a:r>
            <a:r>
              <a:rPr sz="3800" spc="-5" dirty="0">
                <a:latin typeface="Arial MT"/>
                <a:cs typeface="Arial MT"/>
              </a:rPr>
              <a:t>need </a:t>
            </a:r>
            <a:r>
              <a:rPr sz="3800" spc="-10" dirty="0">
                <a:latin typeface="Arial MT"/>
                <a:cs typeface="Arial MT"/>
              </a:rPr>
              <a:t>to </a:t>
            </a:r>
            <a:r>
              <a:rPr sz="3800" dirty="0">
                <a:latin typeface="Arial MT"/>
                <a:cs typeface="Arial MT"/>
              </a:rPr>
              <a:t>build a 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decision </a:t>
            </a:r>
            <a:r>
              <a:rPr sz="3800" spc="-5" dirty="0">
                <a:latin typeface="Arial MT"/>
                <a:cs typeface="Arial MT"/>
              </a:rPr>
              <a:t>tree </a:t>
            </a:r>
            <a:r>
              <a:rPr sz="3800" dirty="0">
                <a:latin typeface="Arial MT"/>
                <a:cs typeface="Arial MT"/>
              </a:rPr>
              <a:t>model using </a:t>
            </a:r>
            <a:r>
              <a:rPr sz="3800" spc="-45" dirty="0">
                <a:latin typeface="Arial MT"/>
                <a:cs typeface="Arial MT"/>
              </a:rPr>
              <a:t>CART </a:t>
            </a:r>
            <a:r>
              <a:rPr sz="3800" spc="-5" dirty="0">
                <a:latin typeface="Arial MT"/>
                <a:cs typeface="Arial MT"/>
              </a:rPr>
              <a:t>technique </a:t>
            </a:r>
            <a:r>
              <a:rPr sz="3800" spc="-15" dirty="0">
                <a:latin typeface="Arial MT"/>
                <a:cs typeface="Arial MT"/>
              </a:rPr>
              <a:t>that </a:t>
            </a:r>
            <a:r>
              <a:rPr sz="3800" dirty="0">
                <a:latin typeface="Arial MT"/>
                <a:cs typeface="Arial MT"/>
              </a:rPr>
              <a:t>will identify </a:t>
            </a:r>
            <a:r>
              <a:rPr sz="3800" spc="-5" dirty="0">
                <a:latin typeface="Arial MT"/>
                <a:cs typeface="Arial MT"/>
              </a:rPr>
              <a:t>various </a:t>
            </a:r>
            <a:r>
              <a:rPr sz="3800" dirty="0">
                <a:latin typeface="Arial MT"/>
                <a:cs typeface="Arial MT"/>
              </a:rPr>
              <a:t>risk </a:t>
            </a:r>
            <a:r>
              <a:rPr sz="3800" spc="-30" dirty="0">
                <a:latin typeface="Arial MT"/>
                <a:cs typeface="Arial MT"/>
              </a:rPr>
              <a:t>and </a:t>
            </a:r>
            <a:r>
              <a:rPr sz="3800" spc="-2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non</a:t>
            </a:r>
            <a:r>
              <a:rPr sz="3800" dirty="0">
                <a:latin typeface="Arial MT"/>
                <a:cs typeface="Arial MT"/>
              </a:rPr>
              <a:t>-risk</a:t>
            </a:r>
            <a:r>
              <a:rPr sz="3800" spc="-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attri</a:t>
            </a:r>
            <a:r>
              <a:rPr sz="3800" spc="-20" dirty="0">
                <a:latin typeface="Arial MT"/>
                <a:cs typeface="Arial MT"/>
              </a:rPr>
              <a:t>b</a:t>
            </a:r>
            <a:r>
              <a:rPr sz="3800" dirty="0">
                <a:latin typeface="Arial MT"/>
                <a:cs typeface="Arial MT"/>
              </a:rPr>
              <a:t>utes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o</a:t>
            </a:r>
            <a:r>
              <a:rPr sz="3800" dirty="0">
                <a:latin typeface="Arial MT"/>
                <a:cs typeface="Arial MT"/>
              </a:rPr>
              <a:t>f</a:t>
            </a:r>
            <a:r>
              <a:rPr sz="3800" spc="-3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borrowe</a:t>
            </a:r>
            <a:r>
              <a:rPr sz="3800" spc="155" dirty="0">
                <a:latin typeface="Arial MT"/>
                <a:cs typeface="Arial MT"/>
              </a:rPr>
              <a:t>r</a:t>
            </a:r>
            <a:r>
              <a:rPr sz="3800" spc="-80" dirty="0">
                <a:latin typeface="Arial MT"/>
                <a:cs typeface="Arial MT"/>
              </a:rPr>
              <a:t>’</a:t>
            </a:r>
            <a:r>
              <a:rPr sz="3800" dirty="0">
                <a:latin typeface="Arial MT"/>
                <a:cs typeface="Arial MT"/>
              </a:rPr>
              <a:t>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t</a:t>
            </a:r>
            <a:r>
              <a:rPr sz="3800" dirty="0">
                <a:latin typeface="Arial MT"/>
                <a:cs typeface="Arial MT"/>
              </a:rPr>
              <a:t>o</a:t>
            </a:r>
            <a:r>
              <a:rPr sz="3800" spc="-3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ge</a:t>
            </a:r>
            <a:r>
              <a:rPr sz="3800" dirty="0">
                <a:latin typeface="Arial MT"/>
                <a:cs typeface="Arial MT"/>
              </a:rPr>
              <a:t>t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in</a:t>
            </a:r>
            <a:r>
              <a:rPr sz="3800" spc="-15" dirty="0">
                <a:latin typeface="Arial MT"/>
                <a:cs typeface="Arial MT"/>
              </a:rPr>
              <a:t>t</a:t>
            </a:r>
            <a:r>
              <a:rPr sz="3800" dirty="0">
                <a:latin typeface="Arial MT"/>
                <a:cs typeface="Arial MT"/>
              </a:rPr>
              <a:t>o</a:t>
            </a:r>
            <a:r>
              <a:rPr sz="3800" spc="-5" dirty="0">
                <a:latin typeface="Arial MT"/>
                <a:cs typeface="Arial MT"/>
              </a:rPr>
              <a:t> delinquen</a:t>
            </a:r>
            <a:r>
              <a:rPr sz="3800" dirty="0">
                <a:latin typeface="Arial MT"/>
                <a:cs typeface="Arial MT"/>
              </a:rPr>
              <a:t>t</a:t>
            </a:r>
            <a:r>
              <a:rPr sz="3800" spc="-66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stag</a:t>
            </a:r>
            <a:r>
              <a:rPr sz="3800" spc="-15" dirty="0">
                <a:latin typeface="Arial MT"/>
                <a:cs typeface="Arial MT"/>
              </a:rPr>
              <a:t>e</a:t>
            </a:r>
            <a:r>
              <a:rPr sz="3800" dirty="0">
                <a:latin typeface="Arial MT"/>
                <a:cs typeface="Arial MT"/>
              </a:rPr>
              <a:t>.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3F3F3"/>
                </a:solidFill>
              </a:rPr>
              <a:t>Proprietary</a:t>
            </a:r>
            <a:r>
              <a:rPr spc="-8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content.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©Great</a:t>
            </a:r>
            <a:r>
              <a:rPr spc="-10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Learning.</a:t>
            </a:r>
            <a:r>
              <a:rPr spc="-2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All</a:t>
            </a:r>
            <a:r>
              <a:rPr spc="4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Rights</a:t>
            </a:r>
            <a:r>
              <a:rPr spc="-3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Reserved.</a:t>
            </a:r>
            <a:r>
              <a:rPr spc="-75" dirty="0">
                <a:solidFill>
                  <a:srgbClr val="F3F3F3"/>
                </a:solidFill>
              </a:rPr>
              <a:t> </a:t>
            </a:r>
            <a:r>
              <a:rPr spc="-15" dirty="0">
                <a:solidFill>
                  <a:srgbClr val="F3F3F3"/>
                </a:solidFill>
              </a:rPr>
              <a:t>Unauthorized</a:t>
            </a:r>
            <a:r>
              <a:rPr spc="-90" dirty="0">
                <a:solidFill>
                  <a:srgbClr val="F3F3F3"/>
                </a:solidFill>
              </a:rPr>
              <a:t> </a:t>
            </a:r>
            <a:r>
              <a:rPr spc="-5" dirty="0">
                <a:solidFill>
                  <a:srgbClr val="F3F3F3"/>
                </a:solidFill>
              </a:rPr>
              <a:t>use</a:t>
            </a:r>
            <a:r>
              <a:rPr spc="-6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or</a:t>
            </a:r>
            <a:r>
              <a:rPr spc="-10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distribution</a:t>
            </a:r>
            <a:r>
              <a:rPr spc="-305" dirty="0">
                <a:solidFill>
                  <a:srgbClr val="F3F3F3"/>
                </a:solidFill>
              </a:rPr>
              <a:t> </a:t>
            </a:r>
            <a:r>
              <a:rPr dirty="0">
                <a:solidFill>
                  <a:srgbClr val="F3F3F3"/>
                </a:solidFill>
              </a:rPr>
              <a:t>prohibited.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-2337" y="1957147"/>
            <a:ext cx="9134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CA</a:t>
            </a:r>
            <a:r>
              <a:rPr sz="4400" spc="-55" dirty="0"/>
              <a:t>S</a:t>
            </a:r>
            <a:r>
              <a:rPr sz="4400" dirty="0"/>
              <a:t>E</a:t>
            </a:r>
            <a:r>
              <a:rPr sz="4400" spc="-409" dirty="0"/>
              <a:t> </a:t>
            </a:r>
            <a:r>
              <a:rPr sz="4400" spc="-130" dirty="0"/>
              <a:t>S</a:t>
            </a:r>
            <a:r>
              <a:rPr sz="4400" spc="-135" dirty="0"/>
              <a:t>TU</a:t>
            </a:r>
            <a:r>
              <a:rPr sz="4400" spc="-130" dirty="0"/>
              <a:t>D</a:t>
            </a:r>
            <a:r>
              <a:rPr sz="4400" dirty="0"/>
              <a:t>Y</a:t>
            </a:r>
            <a:r>
              <a:rPr sz="4400" spc="-825" dirty="0"/>
              <a:t> </a:t>
            </a:r>
            <a:r>
              <a:rPr sz="4400" dirty="0"/>
              <a:t>-</a:t>
            </a:r>
            <a:r>
              <a:rPr sz="4400" spc="-860" dirty="0"/>
              <a:t> </a:t>
            </a:r>
            <a:r>
              <a:rPr sz="4400" spc="-95" dirty="0"/>
              <a:t>Lo</a:t>
            </a:r>
            <a:r>
              <a:rPr sz="4400" spc="-100" dirty="0"/>
              <a:t>a</a:t>
            </a:r>
            <a:r>
              <a:rPr sz="4400" dirty="0"/>
              <a:t>n</a:t>
            </a:r>
            <a:r>
              <a:rPr sz="4400" spc="-730" dirty="0"/>
              <a:t> </a:t>
            </a:r>
            <a:r>
              <a:rPr sz="4400" spc="-95" dirty="0"/>
              <a:t>De</a:t>
            </a:r>
            <a:r>
              <a:rPr sz="4400" spc="-105" dirty="0"/>
              <a:t>lin</a:t>
            </a:r>
            <a:r>
              <a:rPr sz="4400" spc="-95" dirty="0"/>
              <a:t>q</a:t>
            </a:r>
            <a:r>
              <a:rPr sz="4400" spc="-105" dirty="0"/>
              <a:t>u</a:t>
            </a:r>
            <a:r>
              <a:rPr sz="4400" spc="-95" dirty="0"/>
              <a:t>e</a:t>
            </a:r>
            <a:r>
              <a:rPr sz="4400" spc="-105" dirty="0"/>
              <a:t>n</a:t>
            </a:r>
            <a:r>
              <a:rPr sz="4400" dirty="0"/>
              <a:t>t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ED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686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DATA MINING (Week2)</vt:lpstr>
      <vt:lpstr>DSBA CURRICULUMDESIGN</vt:lpstr>
      <vt:lpstr>PowerPoint Presentation</vt:lpstr>
      <vt:lpstr>LEARNING  OBJECTIVE OF  THISMODULE</vt:lpstr>
      <vt:lpstr>LEARNING OBJECTIVES OF THISSESSION-</vt:lpstr>
      <vt:lpstr>TRY ANSWERING THEFOLLOWING</vt:lpstr>
      <vt:lpstr>BROAD OVERVIEW- ClassificationTree</vt:lpstr>
      <vt:lpstr>Industry Application - Predicting Supreme Court decisions using CART</vt:lpstr>
      <vt:lpstr>CASE STUDY - Loan Delinquent</vt:lpstr>
      <vt:lpstr>PowerPoint Presentation</vt:lpstr>
      <vt:lpstr>ANY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(Week 2)</dc:title>
  <dc:creator>Nitin Goyal</dc:creator>
  <cp:lastModifiedBy>Shikhar Shrivastava</cp:lastModifiedBy>
  <cp:revision>3</cp:revision>
  <dcterms:created xsi:type="dcterms:W3CDTF">2022-07-14T07:15:42Z</dcterms:created>
  <dcterms:modified xsi:type="dcterms:W3CDTF">2022-07-14T07:28:08Z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2022-07-14T00:00:00Z</vt:filetime>
  </property>
</Properties>
</file>