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_07_08_2020/Covid1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0D84B4-4040-4C1F-98FC-B0910225B5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Covid19_07_08_2020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82A6B6-D387-4C18-954E-31567E2D5D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3/25/2024 5:19:01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" id="2" name="slide2">
            <a:extLst>
              <a:ext uri="{FF2B5EF4-FFF2-40B4-BE49-F238E27FC236}">
                <a16:creationId xmlns:a16="http://schemas.microsoft.com/office/drawing/2014/main" id="{C16506D4-D21C-4B4A-AF62-CFA8BE2CE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61937"/>
            <a:ext cx="94773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2024-03-25T17:19:01Z</dcterms:created>
  <dcterms:modified xsi:type="dcterms:W3CDTF">2024-03-25T17:19:01Z</dcterms:modified>
</cp:coreProperties>
</file>