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882" y="72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53161"/>
            <a:ext cx="1084421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IN" altLang="en-US" sz="2400" dirty="0" smtClean="0"/>
              <a:t> Harini. T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</a:t>
            </a:r>
            <a:r>
              <a:rPr lang="en-IN" altLang="en-US" sz="2400" dirty="0" smtClean="0"/>
              <a:t>122203715(ansunm1611d22cp015</a:t>
            </a:r>
            <a:r>
              <a:rPr lang="en-US" sz="2400" dirty="0"/>
              <a:t>			</a:t>
            </a:r>
            <a:endParaRPr lang="en-US" sz="2400" dirty="0"/>
          </a:p>
          <a:p>
            <a:r>
              <a:rPr lang="en-US" sz="2400" dirty="0"/>
              <a:t>DEPARTMENT		:</a:t>
            </a:r>
            <a:r>
              <a:rPr lang="en-IN" altLang="en-US" sz="2400" dirty="0"/>
              <a:t>Corporate Secretaryship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altLang="en-US" sz="2400" dirty="0"/>
              <a:t>Patrician college of arts and science</a:t>
            </a:r>
            <a:r>
              <a:rPr lang="en-US" sz="2400" dirty="0"/>
              <a:t>		</a:t>
            </a:r>
            <a:endParaRPr lang="en-IN" sz="2400" dirty="0"/>
          </a:p>
        </p:txBody>
      </p:sp>
      <p:sp>
        <p:nvSpPr>
          <p:cNvPr id="2" name="Text Box 1"/>
          <p:cNvSpPr txBox="1"/>
          <p:nvPr/>
        </p:nvSpPr>
        <p:spPr>
          <a:xfrm>
            <a:off x="-805180" y="3627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1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2119</Words>
  <Application>WPS Presentation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Roboto</vt:lpstr>
      <vt:lpstr>Trebuchet MS</vt:lpstr>
      <vt:lpstr>Microsoft YaHei</vt:lpstr>
      <vt:lpstr>Arial Unicode MS</vt:lpstr>
      <vt:lpstr>Calibri</vt:lpstr>
      <vt:lpstr>Trebuchet MS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Muthukumaravel S</cp:lastModifiedBy>
  <cp:revision>51</cp:revision>
  <dcterms:created xsi:type="dcterms:W3CDTF">2024-03-29T15:07:00Z</dcterms:created>
  <dcterms:modified xsi:type="dcterms:W3CDTF">2024-09-24T05:57:19Z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9CCB8F1649644E7A9638604EDD16F5AE_12</vt:lpwstr>
  </property>
  <property fmtid="{D5CDD505-2E9C-101B-9397-08002B2CF9AE}" pid="5" name="KSOProductBuildVer">
    <vt:lpwstr>1033-12.2.0.18283</vt:lpwstr>
  </property>
</Properties>
</file>