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6858000" cx="9144000"/>
  <p:notesSz cx="6858000" cy="9144000"/>
  <p:embeddedFontLst>
    <p:embeddedFont>
      <p:font typeface="Constantia"/>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onstantia-regular.fntdata"/><Relationship Id="rId11" Type="http://schemas.openxmlformats.org/officeDocument/2006/relationships/slide" Target="slides/slide5.xml"/><Relationship Id="rId22" Type="http://schemas.openxmlformats.org/officeDocument/2006/relationships/font" Target="fonts/Constantia-italic.fntdata"/><Relationship Id="rId10" Type="http://schemas.openxmlformats.org/officeDocument/2006/relationships/slide" Target="slides/slide4.xml"/><Relationship Id="rId21" Type="http://schemas.openxmlformats.org/officeDocument/2006/relationships/font" Target="fonts/Constantia-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Constantia-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256a8d1a7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2256a8d1a7e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256a8d1a7e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256a8d1a7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256a8d1a7e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256a8d1a7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439FD7"/>
            </a:gs>
            <a:gs pos="25000">
              <a:srgbClr val="4397CA"/>
            </a:gs>
            <a:gs pos="100000">
              <a:srgbClr val="00466A"/>
            </a:gs>
          </a:gsLst>
          <a:path path="circle">
            <a:fillToRect b="50%" l="50%" r="50%" t="50%"/>
          </a:path>
          <a:tileRect/>
        </a:gradFill>
      </p:bgPr>
    </p:bg>
    <p:spTree>
      <p:nvGrpSpPr>
        <p:cNvPr id="16" name="Shape 16"/>
        <p:cNvGrpSpPr/>
        <p:nvPr/>
      </p:nvGrpSpPr>
      <p:grpSpPr>
        <a:xfrm>
          <a:off x="0" y="0"/>
          <a:ext cx="0" cy="0"/>
          <a:chOff x="0" y="0"/>
          <a:chExt cx="0" cy="0"/>
        </a:xfrm>
      </p:grpSpPr>
      <p:sp>
        <p:nvSpPr>
          <p:cNvPr id="17" name="Google Shape;17;p2"/>
          <p:cNvSpPr txBox="1"/>
          <p:nvPr>
            <p:ph type="ctrTitle"/>
          </p:nvPr>
        </p:nvSpPr>
        <p:spPr>
          <a:xfrm>
            <a:off x="533400" y="1371600"/>
            <a:ext cx="7851648" cy="1828800"/>
          </a:xfrm>
          <a:prstGeom prst="rect">
            <a:avLst/>
          </a:prstGeom>
          <a:noFill/>
          <a:ln>
            <a:noFill/>
          </a:ln>
        </p:spPr>
        <p:txBody>
          <a:bodyPr anchorCtr="0" anchor="b" bIns="0" lIns="0" spcFirstLastPara="1" rIns="18275" wrap="square" tIns="0">
            <a:normAutofit/>
          </a:bodyPr>
          <a:lstStyle>
            <a:lvl1pPr lvl="0" algn="r">
              <a:spcBef>
                <a:spcPts val="0"/>
              </a:spcBef>
              <a:spcAft>
                <a:spcPts val="0"/>
              </a:spcAft>
              <a:buClr>
                <a:srgbClr val="4CE0EA"/>
              </a:buClr>
              <a:buSzPts val="5600"/>
              <a:buFont typeface="Calibri"/>
              <a:buNone/>
              <a:defRPr b="1" sz="5600">
                <a:solidFill>
                  <a:srgbClr val="4CE0EA"/>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 type="subTitle"/>
          </p:nvPr>
        </p:nvSpPr>
        <p:spPr>
          <a:xfrm>
            <a:off x="533400" y="3228536"/>
            <a:ext cx="7854696" cy="1752600"/>
          </a:xfrm>
          <a:prstGeom prst="rect">
            <a:avLst/>
          </a:prstGeom>
          <a:noFill/>
          <a:ln>
            <a:noFill/>
          </a:ln>
        </p:spPr>
        <p:txBody>
          <a:bodyPr anchorCtr="0" anchor="t" bIns="45700" lIns="0" spcFirstLastPara="1" rIns="18275" wrap="square" tIns="45700">
            <a:normAutofit/>
          </a:bodyPr>
          <a:lstStyle>
            <a:lvl1pPr lvl="0" marR="45720" algn="r">
              <a:spcBef>
                <a:spcPts val="520"/>
              </a:spcBef>
              <a:spcAft>
                <a:spcPts val="0"/>
              </a:spcAft>
              <a:buSzPts val="2470"/>
              <a:buNone/>
              <a:defRPr>
                <a:solidFill>
                  <a:schemeClr val="lt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19" name="Google Shape;19;p2"/>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3" name="Shape 83"/>
        <p:cNvGrpSpPr/>
        <p:nvPr/>
      </p:nvGrpSpPr>
      <p:grpSpPr>
        <a:xfrm>
          <a:off x="0" y="0"/>
          <a:ext cx="0" cy="0"/>
          <a:chOff x="0" y="0"/>
          <a:chExt cx="0" cy="0"/>
        </a:xfrm>
      </p:grpSpPr>
      <p:sp>
        <p:nvSpPr>
          <p:cNvPr id="84" name="Google Shape;84;p12"/>
          <p:cNvSpPr/>
          <p:nvPr/>
        </p:nvSpPr>
        <p:spPr>
          <a:xfrm flipH="1" rot="-10380000">
            <a:off x="3165753" y="1108077"/>
            <a:ext cx="5257800" cy="4114800"/>
          </a:xfrm>
          <a:prstGeom prst="snipRoundRect">
            <a:avLst>
              <a:gd fmla="val 0" name="adj1"/>
              <a:gd fmla="val 3646" name="adj2"/>
            </a:avLst>
          </a:prstGeom>
          <a:solidFill>
            <a:srgbClr val="FFFFFF"/>
          </a:solidFill>
          <a:ln cap="rnd" cmpd="sng" w="9525">
            <a:solidFill>
              <a:srgbClr val="C0C0C0"/>
            </a:solidFill>
            <a:prstDash val="solid"/>
            <a:round/>
            <a:headEnd len="sm" w="sm" type="none"/>
            <a:tailEnd len="sm" w="sm" type="none"/>
          </a:ln>
          <a:effectLst>
            <a:outerShdw blurRad="63500" sx="98500" kx="100000" rotWithShape="0" algn="tl" dir="7500000" dist="38500" sy="100080">
              <a:srgbClr val="000000">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85" name="Google Shape;85;p12"/>
          <p:cNvSpPr/>
          <p:nvPr/>
        </p:nvSpPr>
        <p:spPr>
          <a:xfrm flipH="1" rot="-10380000">
            <a:off x="8004134" y="5359769"/>
            <a:ext cx="155448" cy="155448"/>
          </a:xfrm>
          <a:prstGeom prst="rtTriangle">
            <a:avLst/>
          </a:prstGeom>
          <a:solidFill>
            <a:srgbClr val="FFFFFF"/>
          </a:solidFill>
          <a:ln cap="flat" cmpd="sng" w="12700">
            <a:solidFill>
              <a:srgbClr val="FFFFFF"/>
            </a:solidFill>
            <a:prstDash val="solid"/>
            <a:bevel/>
            <a:headEnd len="sm" w="sm" type="none"/>
            <a:tailEnd len="sm" w="sm" type="none"/>
          </a:ln>
          <a:effectLst>
            <a:outerShdw blurRad="19685" rotWithShape="0" algn="tl" dir="12900000" dist="6350">
              <a:srgbClr val="000000">
                <a:alpha val="46666"/>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86" name="Google Shape;86;p12"/>
          <p:cNvSpPr txBox="1"/>
          <p:nvPr>
            <p:ph type="title"/>
          </p:nvPr>
        </p:nvSpPr>
        <p:spPr>
          <a:xfrm>
            <a:off x="609600" y="1176996"/>
            <a:ext cx="2212848" cy="1582621"/>
          </a:xfrm>
          <a:prstGeom prst="rect">
            <a:avLst/>
          </a:prstGeom>
          <a:noFill/>
          <a:ln>
            <a:noFill/>
          </a:ln>
        </p:spPr>
        <p:txBody>
          <a:bodyPr anchorCtr="0" anchor="b" bIns="45700" lIns="45700" spcFirstLastPara="1" rIns="45700" wrap="square" tIns="45700">
            <a:normAutofit/>
          </a:bodyPr>
          <a:lstStyle>
            <a:lvl1pPr lvl="0" algn="l">
              <a:spcBef>
                <a:spcPts val="0"/>
              </a:spcBef>
              <a:spcAft>
                <a:spcPts val="0"/>
              </a:spcAft>
              <a:buClr>
                <a:schemeClr val="dk2"/>
              </a:buClr>
              <a:buSzPts val="2000"/>
              <a:buFont typeface="Calibri"/>
              <a:buNone/>
              <a:defRPr b="1" sz="20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12"/>
          <p:cNvSpPr txBox="1"/>
          <p:nvPr>
            <p:ph idx="1" type="body"/>
          </p:nvPr>
        </p:nvSpPr>
        <p:spPr>
          <a:xfrm>
            <a:off x="609600" y="2828785"/>
            <a:ext cx="2209800" cy="2179320"/>
          </a:xfrm>
          <a:prstGeom prst="rect">
            <a:avLst/>
          </a:prstGeom>
          <a:noFill/>
          <a:ln>
            <a:noFill/>
          </a:ln>
        </p:spPr>
        <p:txBody>
          <a:bodyPr anchorCtr="0" anchor="t" bIns="45700" lIns="64000" spcFirstLastPara="1" rIns="45700" wrap="square" tIns="45700">
            <a:normAutofit/>
          </a:bodyPr>
          <a:lstStyle>
            <a:lvl1pPr indent="-228600" lvl="0" marL="457200" algn="l">
              <a:spcBef>
                <a:spcPts val="250"/>
              </a:spcBef>
              <a:spcAft>
                <a:spcPts val="0"/>
              </a:spcAft>
              <a:buSzPts val="1235"/>
              <a:buFont typeface="Constantia"/>
              <a:buNone/>
              <a:defRPr sz="1300"/>
            </a:lvl1pPr>
            <a:lvl2pPr indent="-293369" lvl="1" marL="914400" algn="l">
              <a:spcBef>
                <a:spcPts val="240"/>
              </a:spcBef>
              <a:spcAft>
                <a:spcPts val="0"/>
              </a:spcAft>
              <a:buSzPts val="1020"/>
              <a:buChar char="⚫"/>
              <a:defRPr sz="1200"/>
            </a:lvl2pPr>
            <a:lvl3pPr indent="-273050" lvl="2" marL="1371600" algn="l">
              <a:spcBef>
                <a:spcPts val="200"/>
              </a:spcBef>
              <a:spcAft>
                <a:spcPts val="0"/>
              </a:spcAft>
              <a:buSzPts val="700"/>
              <a:buChar char="⚫"/>
              <a:defRPr sz="1000"/>
            </a:lvl3pPr>
            <a:lvl4pPr indent="-265747" lvl="3" marL="1828800" algn="l">
              <a:spcBef>
                <a:spcPts val="180"/>
              </a:spcBef>
              <a:spcAft>
                <a:spcPts val="0"/>
              </a:spcAft>
              <a:buSzPts val="585"/>
              <a:buChar char="⚫"/>
              <a:defRPr sz="900"/>
            </a:lvl4pPr>
            <a:lvl5pPr indent="-265747" lvl="4" marL="2286000" algn="l">
              <a:spcBef>
                <a:spcPts val="180"/>
              </a:spcBef>
              <a:spcAft>
                <a:spcPts val="0"/>
              </a:spcAft>
              <a:buSzPts val="585"/>
              <a:buChar char="⚫"/>
              <a:defRPr sz="9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8" name="Google Shape;88;p12"/>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2"/>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idx="12" type="sldNum"/>
          </p:nvPr>
        </p:nvSpPr>
        <p:spPr>
          <a:xfrm>
            <a:off x="8077200" y="6356350"/>
            <a:ext cx="6096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91" name="Google Shape;91;p12"/>
          <p:cNvSpPr/>
          <p:nvPr>
            <p:ph idx="2" type="pic"/>
          </p:nvPr>
        </p:nvSpPr>
        <p:spPr>
          <a:xfrm rot="420000">
            <a:off x="3485793" y="1199517"/>
            <a:ext cx="4617720" cy="3931920"/>
          </a:xfrm>
          <a:prstGeom prst="rect">
            <a:avLst/>
          </a:prstGeom>
          <a:solidFill>
            <a:schemeClr val="lt2"/>
          </a:solidFill>
          <a:ln cap="rnd" cmpd="sng" w="9525">
            <a:solidFill>
              <a:srgbClr val="C0C0C0"/>
            </a:solidFill>
            <a:prstDash val="solid"/>
            <a:round/>
            <a:headEnd len="sm" w="sm" type="none"/>
            <a:tailEnd len="sm" w="sm" type="none"/>
          </a:ln>
        </p:spPr>
      </p:sp>
      <p:sp>
        <p:nvSpPr>
          <p:cNvPr id="92" name="Google Shape;92;p12"/>
          <p:cNvSpPr/>
          <p:nvPr/>
        </p:nvSpPr>
        <p:spPr>
          <a:xfrm flipH="1" rot="10800000">
            <a:off x="-9525" y="5816600"/>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93" name="Google Shape;93;p12"/>
          <p:cNvSpPr/>
          <p:nvPr/>
        </p:nvSpPr>
        <p:spPr>
          <a:xfrm flipH="1" rot="10800000">
            <a:off x="4381500" y="6219825"/>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4" name="Shape 94"/>
        <p:cNvGrpSpPr/>
        <p:nvPr/>
      </p:nvGrpSpPr>
      <p:grpSpPr>
        <a:xfrm>
          <a:off x="0" y="0"/>
          <a:ext cx="0" cy="0"/>
          <a:chOff x="0" y="0"/>
          <a:chExt cx="0" cy="0"/>
        </a:xfrm>
      </p:grpSpPr>
      <p:sp>
        <p:nvSpPr>
          <p:cNvPr id="95" name="Google Shape;95;p13"/>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13"/>
          <p:cNvSpPr txBox="1"/>
          <p:nvPr>
            <p:ph idx="1" type="body"/>
          </p:nvPr>
        </p:nvSpPr>
        <p:spPr>
          <a:xfrm rot="5400000">
            <a:off x="2377440" y="15240"/>
            <a:ext cx="4389120" cy="8229600"/>
          </a:xfrm>
          <a:prstGeom prst="rect">
            <a:avLst/>
          </a:prstGeom>
          <a:noFill/>
          <a:ln>
            <a:noFill/>
          </a:ln>
        </p:spPr>
        <p:txBody>
          <a:bodyPr anchorCtr="0" anchor="t" bIns="45700" lIns="91425" spcFirstLastPara="1" rIns="91425" wrap="square" tIns="45700">
            <a:norm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7" name="Google Shape;97;p13"/>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3"/>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3"/>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0" name="Shape 100"/>
        <p:cNvGrpSpPr/>
        <p:nvPr/>
      </p:nvGrpSpPr>
      <p:grpSpPr>
        <a:xfrm>
          <a:off x="0" y="0"/>
          <a:ext cx="0" cy="0"/>
          <a:chOff x="0" y="0"/>
          <a:chExt cx="0" cy="0"/>
        </a:xfrm>
      </p:grpSpPr>
      <p:sp>
        <p:nvSpPr>
          <p:cNvPr id="101" name="Google Shape;101;p14"/>
          <p:cNvSpPr txBox="1"/>
          <p:nvPr>
            <p:ph type="title"/>
          </p:nvPr>
        </p:nvSpPr>
        <p:spPr>
          <a:xfrm rot="5400000">
            <a:off x="5052219" y="2491582"/>
            <a:ext cx="5211763" cy="20574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14"/>
          <p:cNvSpPr txBox="1"/>
          <p:nvPr>
            <p:ph idx="1" type="body"/>
          </p:nvPr>
        </p:nvSpPr>
        <p:spPr>
          <a:xfrm rot="5400000">
            <a:off x="861219" y="510382"/>
            <a:ext cx="5211763" cy="6019800"/>
          </a:xfrm>
          <a:prstGeom prst="rect">
            <a:avLst/>
          </a:prstGeom>
          <a:noFill/>
          <a:ln>
            <a:noFill/>
          </a:ln>
        </p:spPr>
        <p:txBody>
          <a:bodyPr anchorCtr="0" anchor="t" bIns="45700" lIns="91425" spcFirstLastPara="1" rIns="91425" wrap="square" tIns="45700">
            <a:norm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3" name="Google Shape;103;p14"/>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4"/>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4"/>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 name="Shape 33"/>
        <p:cNvGrpSpPr/>
        <p:nvPr/>
      </p:nvGrpSpPr>
      <p:grpSpPr>
        <a:xfrm>
          <a:off x="0" y="0"/>
          <a:ext cx="0" cy="0"/>
          <a:chOff x="0" y="0"/>
          <a:chExt cx="0" cy="0"/>
        </a:xfrm>
      </p:grpSpPr>
      <p:sp>
        <p:nvSpPr>
          <p:cNvPr id="34" name="Google Shape;34;p4"/>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4"/>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6" name="Google Shape;36;p4"/>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439FD7"/>
            </a:gs>
            <a:gs pos="25000">
              <a:srgbClr val="4397CA"/>
            </a:gs>
            <a:gs pos="100000">
              <a:srgbClr val="00466A"/>
            </a:gs>
          </a:gsLst>
          <a:path path="circle">
            <a:fillToRect b="50%" l="50%" r="50%" t="50%"/>
          </a:path>
          <a:tileRect/>
        </a:gradFill>
      </p:bgPr>
    </p:bg>
    <p:spTree>
      <p:nvGrpSpPr>
        <p:cNvPr id="39" name="Shape 39"/>
        <p:cNvGrpSpPr/>
        <p:nvPr/>
      </p:nvGrpSpPr>
      <p:grpSpPr>
        <a:xfrm>
          <a:off x="0" y="0"/>
          <a:ext cx="0" cy="0"/>
          <a:chOff x="0" y="0"/>
          <a:chExt cx="0" cy="0"/>
        </a:xfrm>
      </p:grpSpPr>
      <p:sp>
        <p:nvSpPr>
          <p:cNvPr id="40" name="Google Shape;40;p5"/>
          <p:cNvSpPr txBox="1"/>
          <p:nvPr>
            <p:ph type="ctrTitle"/>
          </p:nvPr>
        </p:nvSpPr>
        <p:spPr>
          <a:xfrm>
            <a:off x="533400" y="1371600"/>
            <a:ext cx="7851648" cy="1828800"/>
          </a:xfrm>
          <a:prstGeom prst="rect">
            <a:avLst/>
          </a:prstGeom>
          <a:noFill/>
          <a:ln>
            <a:noFill/>
          </a:ln>
        </p:spPr>
        <p:txBody>
          <a:bodyPr anchorCtr="0" anchor="b" bIns="0" lIns="0" spcFirstLastPara="1" rIns="18275" wrap="square" tIns="0">
            <a:normAutofit/>
          </a:bodyPr>
          <a:lstStyle>
            <a:lvl1pPr lvl="0" algn="r">
              <a:spcBef>
                <a:spcPts val="0"/>
              </a:spcBef>
              <a:spcAft>
                <a:spcPts val="0"/>
              </a:spcAft>
              <a:buClr>
                <a:srgbClr val="4CE0EA"/>
              </a:buClr>
              <a:buSzPts val="5600"/>
              <a:buFont typeface="Calibri"/>
              <a:buNone/>
              <a:defRPr b="1" sz="5600">
                <a:solidFill>
                  <a:srgbClr val="4CE0EA"/>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5"/>
          <p:cNvSpPr txBox="1"/>
          <p:nvPr>
            <p:ph idx="1" type="subTitle"/>
          </p:nvPr>
        </p:nvSpPr>
        <p:spPr>
          <a:xfrm>
            <a:off x="533400" y="3228536"/>
            <a:ext cx="7854696" cy="1752600"/>
          </a:xfrm>
          <a:prstGeom prst="rect">
            <a:avLst/>
          </a:prstGeom>
          <a:noFill/>
          <a:ln>
            <a:noFill/>
          </a:ln>
        </p:spPr>
        <p:txBody>
          <a:bodyPr anchorCtr="0" anchor="t" bIns="45700" lIns="0" spcFirstLastPara="1" rIns="18275" wrap="square" tIns="45700">
            <a:normAutofit/>
          </a:bodyPr>
          <a:lstStyle>
            <a:lvl1pPr lvl="0" marR="45720" algn="r">
              <a:spcBef>
                <a:spcPts val="520"/>
              </a:spcBef>
              <a:spcAft>
                <a:spcPts val="0"/>
              </a:spcAft>
              <a:buSzPts val="2470"/>
              <a:buNone/>
              <a:defRPr>
                <a:solidFill>
                  <a:schemeClr val="lt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42" name="Google Shape;42;p5"/>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rgbClr val="439FD7"/>
            </a:gs>
            <a:gs pos="25000">
              <a:srgbClr val="4397CA"/>
            </a:gs>
            <a:gs pos="100000">
              <a:srgbClr val="00466A"/>
            </a:gs>
          </a:gsLst>
          <a:path path="circle">
            <a:fillToRect b="50%" l="50%" r="50%" t="50%"/>
          </a:path>
          <a:tileRect/>
        </a:gradFill>
      </p:bgPr>
    </p:bg>
    <p:spTree>
      <p:nvGrpSpPr>
        <p:cNvPr id="45" name="Shape 45"/>
        <p:cNvGrpSpPr/>
        <p:nvPr/>
      </p:nvGrpSpPr>
      <p:grpSpPr>
        <a:xfrm>
          <a:off x="0" y="0"/>
          <a:ext cx="0" cy="0"/>
          <a:chOff x="0" y="0"/>
          <a:chExt cx="0" cy="0"/>
        </a:xfrm>
      </p:grpSpPr>
      <p:sp>
        <p:nvSpPr>
          <p:cNvPr id="46" name="Google Shape;46;p6"/>
          <p:cNvSpPr txBox="1"/>
          <p:nvPr>
            <p:ph type="title"/>
          </p:nvPr>
        </p:nvSpPr>
        <p:spPr>
          <a:xfrm>
            <a:off x="530352" y="1316736"/>
            <a:ext cx="7772400" cy="1362456"/>
          </a:xfrm>
          <a:prstGeom prst="rect">
            <a:avLst/>
          </a:prstGeom>
          <a:noFill/>
          <a:ln>
            <a:noFill/>
          </a:ln>
        </p:spPr>
        <p:txBody>
          <a:bodyPr anchorCtr="0" anchor="b" bIns="0" lIns="0" spcFirstLastPara="1" rIns="0" wrap="square" tIns="0">
            <a:noAutofit/>
          </a:bodyPr>
          <a:lstStyle>
            <a:lvl1pPr lvl="0" algn="l">
              <a:spcBef>
                <a:spcPts val="0"/>
              </a:spcBef>
              <a:spcAft>
                <a:spcPts val="0"/>
              </a:spcAft>
              <a:buClr>
                <a:srgbClr val="4AE3AC"/>
              </a:buClr>
              <a:buSzPts val="5600"/>
              <a:buFont typeface="Calibri"/>
              <a:buNone/>
              <a:defRPr b="1" sz="5600" cap="none">
                <a:solidFill>
                  <a:srgbClr val="4AE3AC"/>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6"/>
          <p:cNvSpPr txBox="1"/>
          <p:nvPr>
            <p:ph idx="1" type="body"/>
          </p:nvPr>
        </p:nvSpPr>
        <p:spPr>
          <a:xfrm>
            <a:off x="530352" y="2704664"/>
            <a:ext cx="7772400" cy="1509712"/>
          </a:xfrm>
          <a:prstGeom prst="rect">
            <a:avLst/>
          </a:prstGeom>
          <a:noFill/>
          <a:ln>
            <a:noFill/>
          </a:ln>
        </p:spPr>
        <p:txBody>
          <a:bodyPr anchorCtr="0" anchor="t" bIns="45700" lIns="45700" spcFirstLastPara="1" rIns="45700" wrap="square" tIns="45700">
            <a:normAutofit/>
          </a:bodyPr>
          <a:lstStyle>
            <a:lvl1pPr indent="-228600" lvl="0" marL="457200" algn="l">
              <a:spcBef>
                <a:spcPts val="440"/>
              </a:spcBef>
              <a:spcAft>
                <a:spcPts val="0"/>
              </a:spcAft>
              <a:buSzPts val="2090"/>
              <a:buNone/>
              <a:defRPr sz="2200">
                <a:solidFill>
                  <a:schemeClr val="lt1"/>
                </a:solidFill>
              </a:defRPr>
            </a:lvl1pPr>
            <a:lvl2pPr indent="-228600" lvl="1" marL="914400" algn="l">
              <a:spcBef>
                <a:spcPts val="360"/>
              </a:spcBef>
              <a:spcAft>
                <a:spcPts val="0"/>
              </a:spcAft>
              <a:buSzPts val="1530"/>
              <a:buNone/>
              <a:defRPr sz="1800">
                <a:solidFill>
                  <a:schemeClr val="lt1"/>
                </a:solidFill>
              </a:defRPr>
            </a:lvl2pPr>
            <a:lvl3pPr indent="-228600" lvl="2" marL="1371600" algn="l">
              <a:spcBef>
                <a:spcPts val="320"/>
              </a:spcBef>
              <a:spcAft>
                <a:spcPts val="0"/>
              </a:spcAft>
              <a:buSzPts val="1120"/>
              <a:buNone/>
              <a:defRPr sz="1600">
                <a:solidFill>
                  <a:schemeClr val="lt1"/>
                </a:solidFill>
              </a:defRPr>
            </a:lvl3pPr>
            <a:lvl4pPr indent="-228600" lvl="3" marL="1828800" algn="l">
              <a:spcBef>
                <a:spcPts val="280"/>
              </a:spcBef>
              <a:spcAft>
                <a:spcPts val="0"/>
              </a:spcAft>
              <a:buSzPts val="910"/>
              <a:buNone/>
              <a:defRPr sz="1400">
                <a:solidFill>
                  <a:schemeClr val="lt1"/>
                </a:solidFill>
              </a:defRPr>
            </a:lvl4pPr>
            <a:lvl5pPr indent="-228600" lvl="4" marL="2286000" algn="l">
              <a:spcBef>
                <a:spcPts val="280"/>
              </a:spcBef>
              <a:spcAft>
                <a:spcPts val="0"/>
              </a:spcAft>
              <a:buSzPts val="910"/>
              <a:buNone/>
              <a:defRPr sz="1400">
                <a:solidFill>
                  <a:schemeClr val="lt1"/>
                </a:solidFill>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8" name="Google Shape;48;p6"/>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7"/>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7"/>
          <p:cNvSpPr txBox="1"/>
          <p:nvPr>
            <p:ph idx="1" type="body"/>
          </p:nvPr>
        </p:nvSpPr>
        <p:spPr>
          <a:xfrm>
            <a:off x="457200" y="1920085"/>
            <a:ext cx="4038600" cy="4434840"/>
          </a:xfrm>
          <a:prstGeom prst="rect">
            <a:avLst/>
          </a:prstGeom>
          <a:noFill/>
          <a:ln>
            <a:noFill/>
          </a:ln>
        </p:spPr>
        <p:txBody>
          <a:bodyPr anchorCtr="0" anchor="t" bIns="45700" lIns="91425" spcFirstLastPara="1" rIns="91425" wrap="square" tIns="45700">
            <a:normAutofit/>
          </a:bodyPr>
          <a:lstStyle>
            <a:lvl1pPr indent="-385445" lvl="0" marL="457200" algn="l">
              <a:spcBef>
                <a:spcPts val="520"/>
              </a:spcBef>
              <a:spcAft>
                <a:spcPts val="0"/>
              </a:spcAft>
              <a:buSzPts val="2470"/>
              <a:buChar char="⚫"/>
              <a:defRPr sz="2600"/>
            </a:lvl1pPr>
            <a:lvl2pPr indent="-358140" lvl="1" marL="914400" algn="l">
              <a:spcBef>
                <a:spcPts val="480"/>
              </a:spcBef>
              <a:spcAft>
                <a:spcPts val="0"/>
              </a:spcAft>
              <a:buSzPts val="2040"/>
              <a:buChar char="⚫"/>
              <a:defRPr sz="2400"/>
            </a:lvl2pPr>
            <a:lvl3pPr indent="-317500" lvl="2" marL="1371600" algn="l">
              <a:spcBef>
                <a:spcPts val="400"/>
              </a:spcBef>
              <a:spcAft>
                <a:spcPts val="0"/>
              </a:spcAft>
              <a:buSzPts val="1400"/>
              <a:buChar char="⚫"/>
              <a:defRPr sz="2000"/>
            </a:lvl3pPr>
            <a:lvl4pPr indent="-302894" lvl="3" marL="1828800" algn="l">
              <a:spcBef>
                <a:spcPts val="360"/>
              </a:spcBef>
              <a:spcAft>
                <a:spcPts val="0"/>
              </a:spcAft>
              <a:buSzPts val="1170"/>
              <a:buChar char="⚫"/>
              <a:defRPr sz="18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4" name="Google Shape;54;p7"/>
          <p:cNvSpPr txBox="1"/>
          <p:nvPr>
            <p:ph idx="2" type="body"/>
          </p:nvPr>
        </p:nvSpPr>
        <p:spPr>
          <a:xfrm>
            <a:off x="4648200" y="1920085"/>
            <a:ext cx="4038600" cy="4434840"/>
          </a:xfrm>
          <a:prstGeom prst="rect">
            <a:avLst/>
          </a:prstGeom>
          <a:noFill/>
          <a:ln>
            <a:noFill/>
          </a:ln>
        </p:spPr>
        <p:txBody>
          <a:bodyPr anchorCtr="0" anchor="t" bIns="45700" lIns="91425" spcFirstLastPara="1" rIns="91425" wrap="square" tIns="45700">
            <a:normAutofit/>
          </a:bodyPr>
          <a:lstStyle>
            <a:lvl1pPr indent="-385445" lvl="0" marL="457200" algn="l">
              <a:spcBef>
                <a:spcPts val="520"/>
              </a:spcBef>
              <a:spcAft>
                <a:spcPts val="0"/>
              </a:spcAft>
              <a:buSzPts val="2470"/>
              <a:buChar char="⚫"/>
              <a:defRPr sz="2600"/>
            </a:lvl1pPr>
            <a:lvl2pPr indent="-358140" lvl="1" marL="914400" algn="l">
              <a:spcBef>
                <a:spcPts val="480"/>
              </a:spcBef>
              <a:spcAft>
                <a:spcPts val="0"/>
              </a:spcAft>
              <a:buSzPts val="2040"/>
              <a:buChar char="⚫"/>
              <a:defRPr sz="2400"/>
            </a:lvl2pPr>
            <a:lvl3pPr indent="-317500" lvl="2" marL="1371600" algn="l">
              <a:spcBef>
                <a:spcPts val="400"/>
              </a:spcBef>
              <a:spcAft>
                <a:spcPts val="0"/>
              </a:spcAft>
              <a:buSzPts val="1400"/>
              <a:buChar char="⚫"/>
              <a:defRPr sz="2000"/>
            </a:lvl3pPr>
            <a:lvl4pPr indent="-302894" lvl="3" marL="1828800" algn="l">
              <a:spcBef>
                <a:spcPts val="360"/>
              </a:spcBef>
              <a:spcAft>
                <a:spcPts val="0"/>
              </a:spcAft>
              <a:buSzPts val="1170"/>
              <a:buChar char="⚫"/>
              <a:defRPr sz="18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5" name="Google Shape;55;p7"/>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8"/>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50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8"/>
          <p:cNvSpPr txBox="1"/>
          <p:nvPr>
            <p:ph idx="1" type="body"/>
          </p:nvPr>
        </p:nvSpPr>
        <p:spPr>
          <a:xfrm>
            <a:off x="457200" y="1855248"/>
            <a:ext cx="4040188" cy="659352"/>
          </a:xfrm>
          <a:prstGeom prst="rect">
            <a:avLst/>
          </a:prstGeom>
          <a:noFill/>
          <a:ln>
            <a:noFill/>
          </a:ln>
        </p:spPr>
        <p:txBody>
          <a:bodyPr anchorCtr="0" anchor="ctr" bIns="0" lIns="45700" spcFirstLastPara="1" rIns="45700" wrap="square" tIns="0">
            <a:noAutofit/>
          </a:bodyPr>
          <a:lstStyle>
            <a:lvl1pPr indent="-228600" lvl="0" marL="457200" algn="l">
              <a:spcBef>
                <a:spcPts val="480"/>
              </a:spcBef>
              <a:spcAft>
                <a:spcPts val="0"/>
              </a:spcAft>
              <a:buSzPts val="2280"/>
              <a:buNone/>
              <a:defRPr b="1" sz="2400" cap="none">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040"/>
              <a:buNone/>
              <a:defRPr b="1"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1" name="Google Shape;61;p8"/>
          <p:cNvSpPr txBox="1"/>
          <p:nvPr>
            <p:ph idx="2" type="body"/>
          </p:nvPr>
        </p:nvSpPr>
        <p:spPr>
          <a:xfrm>
            <a:off x="4645025" y="1859757"/>
            <a:ext cx="4041775" cy="654843"/>
          </a:xfrm>
          <a:prstGeom prst="rect">
            <a:avLst/>
          </a:prstGeom>
          <a:noFill/>
          <a:ln>
            <a:noFill/>
          </a:ln>
        </p:spPr>
        <p:txBody>
          <a:bodyPr anchorCtr="0" anchor="ctr" bIns="0" lIns="45700" spcFirstLastPara="1" rIns="45700" wrap="square" tIns="0">
            <a:normAutofit/>
          </a:bodyPr>
          <a:lstStyle>
            <a:lvl1pPr indent="-228600" lvl="0" marL="457200" algn="l">
              <a:spcBef>
                <a:spcPts val="480"/>
              </a:spcBef>
              <a:spcAft>
                <a:spcPts val="0"/>
              </a:spcAft>
              <a:buSzPts val="2280"/>
              <a:buNone/>
              <a:defRPr b="1" sz="2400" cap="none">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040"/>
              <a:buNone/>
              <a:defRPr b="1"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2" name="Google Shape;62;p8"/>
          <p:cNvSpPr txBox="1"/>
          <p:nvPr>
            <p:ph idx="3" type="body"/>
          </p:nvPr>
        </p:nvSpPr>
        <p:spPr>
          <a:xfrm>
            <a:off x="457200" y="2514600"/>
            <a:ext cx="4040188" cy="3845720"/>
          </a:xfrm>
          <a:prstGeom prst="rect">
            <a:avLst/>
          </a:prstGeom>
          <a:noFill/>
          <a:ln>
            <a:noFill/>
          </a:ln>
        </p:spPr>
        <p:txBody>
          <a:bodyPr anchorCtr="0" anchor="t" bIns="45700" lIns="91425" spcFirstLastPara="1" rIns="91425" wrap="square" tIns="0">
            <a:normAutofit/>
          </a:bodyPr>
          <a:lstStyle>
            <a:lvl1pPr indent="-361315" lvl="0" marL="457200" algn="l">
              <a:spcBef>
                <a:spcPts val="440"/>
              </a:spcBef>
              <a:spcAft>
                <a:spcPts val="0"/>
              </a:spcAft>
              <a:buSzPts val="2090"/>
              <a:buChar char="⚫"/>
              <a:defRPr sz="2200"/>
            </a:lvl1pPr>
            <a:lvl2pPr indent="-336550" lvl="1" marL="914400" algn="l">
              <a:spcBef>
                <a:spcPts val="400"/>
              </a:spcBef>
              <a:spcAft>
                <a:spcPts val="0"/>
              </a:spcAft>
              <a:buSzPts val="1700"/>
              <a:buChar char="⚫"/>
              <a:defRPr sz="2000"/>
            </a:lvl2pPr>
            <a:lvl3pPr indent="-308610" lvl="2" marL="1371600" algn="l">
              <a:spcBef>
                <a:spcPts val="360"/>
              </a:spcBef>
              <a:spcAft>
                <a:spcPts val="0"/>
              </a:spcAft>
              <a:buSzPts val="1260"/>
              <a:buChar char="⚫"/>
              <a:defRPr sz="1800"/>
            </a:lvl3pPr>
            <a:lvl4pPr indent="-294639" lvl="3" marL="1828800" algn="l">
              <a:spcBef>
                <a:spcPts val="320"/>
              </a:spcBef>
              <a:spcAft>
                <a:spcPts val="0"/>
              </a:spcAft>
              <a:buSzPts val="1040"/>
              <a:buChar char="⚫"/>
              <a:defRPr sz="1600"/>
            </a:lvl4pPr>
            <a:lvl5pPr indent="-294639" lvl="4" marL="2286000" algn="l">
              <a:spcBef>
                <a:spcPts val="320"/>
              </a:spcBef>
              <a:spcAft>
                <a:spcPts val="0"/>
              </a:spcAft>
              <a:buSzPts val="1040"/>
              <a:buChar char="⚫"/>
              <a:defRPr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3" name="Google Shape;63;p8"/>
          <p:cNvSpPr txBox="1"/>
          <p:nvPr>
            <p:ph idx="4" type="body"/>
          </p:nvPr>
        </p:nvSpPr>
        <p:spPr>
          <a:xfrm>
            <a:off x="4645025" y="2514600"/>
            <a:ext cx="4041775" cy="3845720"/>
          </a:xfrm>
          <a:prstGeom prst="rect">
            <a:avLst/>
          </a:prstGeom>
          <a:noFill/>
          <a:ln>
            <a:noFill/>
          </a:ln>
        </p:spPr>
        <p:txBody>
          <a:bodyPr anchorCtr="0" anchor="t" bIns="45700" lIns="91425" spcFirstLastPara="1" rIns="91425" wrap="square" tIns="0">
            <a:normAutofit/>
          </a:bodyPr>
          <a:lstStyle>
            <a:lvl1pPr indent="-361315" lvl="0" marL="457200" algn="l">
              <a:spcBef>
                <a:spcPts val="440"/>
              </a:spcBef>
              <a:spcAft>
                <a:spcPts val="0"/>
              </a:spcAft>
              <a:buSzPts val="2090"/>
              <a:buChar char="⚫"/>
              <a:defRPr sz="2200"/>
            </a:lvl1pPr>
            <a:lvl2pPr indent="-336550" lvl="1" marL="914400" algn="l">
              <a:spcBef>
                <a:spcPts val="400"/>
              </a:spcBef>
              <a:spcAft>
                <a:spcPts val="0"/>
              </a:spcAft>
              <a:buSzPts val="1700"/>
              <a:buChar char="⚫"/>
              <a:defRPr sz="2000"/>
            </a:lvl2pPr>
            <a:lvl3pPr indent="-308610" lvl="2" marL="1371600" algn="l">
              <a:spcBef>
                <a:spcPts val="360"/>
              </a:spcBef>
              <a:spcAft>
                <a:spcPts val="0"/>
              </a:spcAft>
              <a:buSzPts val="1260"/>
              <a:buChar char="⚫"/>
              <a:defRPr sz="1800"/>
            </a:lvl3pPr>
            <a:lvl4pPr indent="-294639" lvl="3" marL="1828800" algn="l">
              <a:spcBef>
                <a:spcPts val="320"/>
              </a:spcBef>
              <a:spcAft>
                <a:spcPts val="0"/>
              </a:spcAft>
              <a:buSzPts val="1040"/>
              <a:buChar char="⚫"/>
              <a:defRPr sz="1600"/>
            </a:lvl4pPr>
            <a:lvl5pPr indent="-294639" lvl="4" marL="2286000" algn="l">
              <a:spcBef>
                <a:spcPts val="320"/>
              </a:spcBef>
              <a:spcAft>
                <a:spcPts val="0"/>
              </a:spcAft>
              <a:buSzPts val="1040"/>
              <a:buChar char="⚫"/>
              <a:defRPr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4" name="Google Shape;64;p8"/>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8"/>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8"/>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9"/>
          <p:cNvSpPr txBox="1"/>
          <p:nvPr>
            <p:ph type="title"/>
          </p:nvPr>
        </p:nvSpPr>
        <p:spPr>
          <a:xfrm>
            <a:off x="457200" y="704088"/>
            <a:ext cx="83058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5000"/>
              <a:buFont typeface="Calibri"/>
              <a:buNone/>
              <a:defRPr b="0" sz="500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9"/>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9"/>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 name="Shape 72"/>
        <p:cNvGrpSpPr/>
        <p:nvPr/>
      </p:nvGrpSpPr>
      <p:grpSpPr>
        <a:xfrm>
          <a:off x="0" y="0"/>
          <a:ext cx="0" cy="0"/>
          <a:chOff x="0" y="0"/>
          <a:chExt cx="0" cy="0"/>
        </a:xfrm>
      </p:grpSpPr>
      <p:sp>
        <p:nvSpPr>
          <p:cNvPr id="73" name="Google Shape;73;p10"/>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0"/>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11"/>
          <p:cNvSpPr txBox="1"/>
          <p:nvPr>
            <p:ph type="title"/>
          </p:nvPr>
        </p:nvSpPr>
        <p:spPr>
          <a:xfrm>
            <a:off x="685800" y="514352"/>
            <a:ext cx="2743200" cy="1162050"/>
          </a:xfrm>
          <a:prstGeom prst="rect">
            <a:avLst/>
          </a:prstGeom>
          <a:noFill/>
          <a:ln>
            <a:noFill/>
          </a:ln>
        </p:spPr>
        <p:txBody>
          <a:bodyPr anchorCtr="0" anchor="b" bIns="0" lIns="0" spcFirstLastPara="1" rIns="0" wrap="square" tIns="45700">
            <a:noAutofit/>
          </a:bodyPr>
          <a:lstStyle>
            <a:lvl1pPr lvl="0" algn="l">
              <a:spcBef>
                <a:spcPts val="0"/>
              </a:spcBef>
              <a:spcAft>
                <a:spcPts val="0"/>
              </a:spcAft>
              <a:buClr>
                <a:schemeClr val="dk2"/>
              </a:buClr>
              <a:buSzPts val="2600"/>
              <a:buFont typeface="Calibri"/>
              <a:buNone/>
              <a:defRPr b="0" sz="260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1"/>
          <p:cNvSpPr txBox="1"/>
          <p:nvPr>
            <p:ph idx="1" type="body"/>
          </p:nvPr>
        </p:nvSpPr>
        <p:spPr>
          <a:xfrm>
            <a:off x="685800" y="1676400"/>
            <a:ext cx="2743200" cy="4572000"/>
          </a:xfrm>
          <a:prstGeom prst="rect">
            <a:avLst/>
          </a:prstGeom>
          <a:noFill/>
          <a:ln>
            <a:noFill/>
          </a:ln>
        </p:spPr>
        <p:txBody>
          <a:bodyPr anchorCtr="0" anchor="t" bIns="45700" lIns="18275" spcFirstLastPara="1" rIns="18275" wrap="square" tIns="45700">
            <a:normAutofit/>
          </a:bodyPr>
          <a:lstStyle>
            <a:lvl1pPr indent="-228600" lvl="0" marL="457200" algn="l">
              <a:spcBef>
                <a:spcPts val="280"/>
              </a:spcBef>
              <a:spcAft>
                <a:spcPts val="0"/>
              </a:spcAft>
              <a:buSzPts val="1330"/>
              <a:buNone/>
              <a:defRPr sz="1400"/>
            </a:lvl1pPr>
            <a:lvl2pPr indent="-228600" lvl="1" marL="914400" algn="l">
              <a:spcBef>
                <a:spcPts val="240"/>
              </a:spcBef>
              <a:spcAft>
                <a:spcPts val="0"/>
              </a:spcAft>
              <a:buSzPts val="1020"/>
              <a:buNone/>
              <a:defRPr sz="1200"/>
            </a:lvl2pPr>
            <a:lvl3pPr indent="-228600" lvl="2" marL="1371600" algn="l">
              <a:spcBef>
                <a:spcPts val="200"/>
              </a:spcBef>
              <a:spcAft>
                <a:spcPts val="0"/>
              </a:spcAft>
              <a:buSzPts val="700"/>
              <a:buNone/>
              <a:defRPr sz="1000"/>
            </a:lvl3pPr>
            <a:lvl4pPr indent="-228600" lvl="3" marL="1828800" algn="l">
              <a:spcBef>
                <a:spcPts val="180"/>
              </a:spcBef>
              <a:spcAft>
                <a:spcPts val="0"/>
              </a:spcAft>
              <a:buSzPts val="585"/>
              <a:buNone/>
              <a:defRPr sz="900"/>
            </a:lvl4pPr>
            <a:lvl5pPr indent="-228600" lvl="4" marL="2286000" algn="l">
              <a:spcBef>
                <a:spcPts val="180"/>
              </a:spcBef>
              <a:spcAft>
                <a:spcPts val="0"/>
              </a:spcAft>
              <a:buSzPts val="585"/>
              <a:buNone/>
              <a:defRPr sz="9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9" name="Google Shape;79;p11"/>
          <p:cNvSpPr txBox="1"/>
          <p:nvPr>
            <p:ph idx="2" type="body"/>
          </p:nvPr>
        </p:nvSpPr>
        <p:spPr>
          <a:xfrm>
            <a:off x="3575050" y="1676400"/>
            <a:ext cx="5111750" cy="4572000"/>
          </a:xfrm>
          <a:prstGeom prst="rect">
            <a:avLst/>
          </a:prstGeom>
          <a:noFill/>
          <a:ln>
            <a:noFill/>
          </a:ln>
        </p:spPr>
        <p:txBody>
          <a:bodyPr anchorCtr="0" anchor="t" bIns="45700" lIns="91425" spcFirstLastPara="1" rIns="91425" wrap="square" tIns="0">
            <a:normAutofit/>
          </a:bodyPr>
          <a:lstStyle>
            <a:lvl1pPr indent="-397510" lvl="0" marL="457200" algn="l">
              <a:spcBef>
                <a:spcPts val="560"/>
              </a:spcBef>
              <a:spcAft>
                <a:spcPts val="0"/>
              </a:spcAft>
              <a:buSzPts val="2660"/>
              <a:buChar char="⚫"/>
              <a:defRPr sz="2800"/>
            </a:lvl1pPr>
            <a:lvl2pPr indent="-368935" lvl="1" marL="914400" algn="l">
              <a:spcBef>
                <a:spcPts val="520"/>
              </a:spcBef>
              <a:spcAft>
                <a:spcPts val="0"/>
              </a:spcAft>
              <a:buSzPts val="2210"/>
              <a:buChar char="⚫"/>
              <a:defRPr sz="2600"/>
            </a:lvl2pPr>
            <a:lvl3pPr indent="-335280" lvl="2" marL="1371600" algn="l">
              <a:spcBef>
                <a:spcPts val="480"/>
              </a:spcBef>
              <a:spcAft>
                <a:spcPts val="0"/>
              </a:spcAft>
              <a:buSzPts val="1680"/>
              <a:buChar char="⚫"/>
              <a:defRPr sz="2400"/>
            </a:lvl3pPr>
            <a:lvl4pPr indent="-311150" lvl="3" marL="1828800" algn="l">
              <a:spcBef>
                <a:spcPts val="400"/>
              </a:spcBef>
              <a:spcAft>
                <a:spcPts val="0"/>
              </a:spcAft>
              <a:buSzPts val="1300"/>
              <a:buChar char="⚫"/>
              <a:defRPr sz="20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0" name="Google Shape;80;p11"/>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1"/>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1"/>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image" Target="../media/image2.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65000" ty="0" sy="65000"/>
        </a:blipFill>
      </p:bgPr>
    </p:bg>
    <p:spTree>
      <p:nvGrpSpPr>
        <p:cNvPr id="5" name="Shape 5"/>
        <p:cNvGrpSpPr/>
        <p:nvPr/>
      </p:nvGrpSpPr>
      <p:grpSpPr>
        <a:xfrm>
          <a:off x="0" y="0"/>
          <a:ext cx="0" cy="0"/>
          <a:chOff x="0" y="0"/>
          <a:chExt cx="0" cy="0"/>
        </a:xfrm>
      </p:grpSpPr>
      <p:sp>
        <p:nvSpPr>
          <p:cNvPr id="6" name="Google Shape;6;p1"/>
          <p:cNvSpPr/>
          <p:nvPr/>
        </p:nvSpPr>
        <p:spPr>
          <a:xfrm>
            <a:off x="-9525" y="-7144"/>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sp>
        <p:nvSpPr>
          <p:cNvPr id="7" name="Google Shape;7;p1"/>
          <p:cNvSpPr/>
          <p:nvPr/>
        </p:nvSpPr>
        <p:spPr>
          <a:xfrm>
            <a:off x="4381500" y="-7144"/>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sp>
        <p:nvSpPr>
          <p:cNvPr id="8" name="Google Shape;8;p1"/>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marR="0" rtl="0" algn="l">
              <a:spcBef>
                <a:spcPts val="0"/>
              </a:spcBef>
              <a:spcAft>
                <a:spcPts val="0"/>
              </a:spcAft>
              <a:buClr>
                <a:schemeClr val="lt2"/>
              </a:buClr>
              <a:buSzPts val="5000"/>
              <a:buFont typeface="Calibri"/>
              <a:buNone/>
              <a:defRPr b="0" i="0" sz="5000" u="none" cap="none" strike="noStrike">
                <a:solidFill>
                  <a:schemeClr val="lt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lvl1pPr indent="-385445" lvl="0" marL="457200" marR="0" rtl="0" algn="l">
              <a:spcBef>
                <a:spcPts val="520"/>
              </a:spcBef>
              <a:spcAft>
                <a:spcPts val="0"/>
              </a:spcAft>
              <a:buClr>
                <a:schemeClr val="accent3"/>
              </a:buClr>
              <a:buSzPts val="2470"/>
              <a:buFont typeface="Noto Sans Symbols"/>
              <a:buChar char="⚫"/>
              <a:defRPr b="0" i="0" sz="2600" u="none" cap="none" strike="noStrike">
                <a:solidFill>
                  <a:schemeClr val="lt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lt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lt1"/>
                </a:solidFill>
                <a:latin typeface="Constantia"/>
                <a:ea typeface="Constantia"/>
                <a:cs typeface="Constantia"/>
                <a:sym typeface="Constantia"/>
              </a:defRPr>
            </a:lvl3pPr>
            <a:lvl4pPr indent="-311150" lvl="3" marL="1828800" marR="0" rtl="0" algn="l">
              <a:spcBef>
                <a:spcPts val="400"/>
              </a:spcBef>
              <a:spcAft>
                <a:spcPts val="0"/>
              </a:spcAft>
              <a:buClr>
                <a:schemeClr val="accent3"/>
              </a:buClr>
              <a:buSzPts val="1300"/>
              <a:buFont typeface="Noto Sans Symbols"/>
              <a:buChar char="⚫"/>
              <a:defRPr b="0" i="0" sz="2000" u="none" cap="none" strike="noStrike">
                <a:solidFill>
                  <a:schemeClr val="lt1"/>
                </a:solidFill>
                <a:latin typeface="Constantia"/>
                <a:ea typeface="Constantia"/>
                <a:cs typeface="Constantia"/>
                <a:sym typeface="Constantia"/>
              </a:defRPr>
            </a:lvl4pPr>
            <a:lvl5pPr indent="-311150" lvl="4" marL="2286000" marR="0" rtl="0" algn="l">
              <a:spcBef>
                <a:spcPts val="400"/>
              </a:spcBef>
              <a:spcAft>
                <a:spcPts val="0"/>
              </a:spcAft>
              <a:buClr>
                <a:schemeClr val="accent4"/>
              </a:buClr>
              <a:buSzPts val="1300"/>
              <a:buFont typeface="Noto Sans Symbols"/>
              <a:buChar char="⚫"/>
              <a:defRPr b="0" i="0" sz="2000" u="none" cap="none" strike="noStrike">
                <a:solidFill>
                  <a:schemeClr val="lt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lt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lt1"/>
                </a:solidFill>
                <a:latin typeface="Constantia"/>
                <a:ea typeface="Constantia"/>
                <a:cs typeface="Constantia"/>
                <a:sym typeface="Constantia"/>
              </a:defRPr>
            </a:lvl7pPr>
            <a:lvl8pPr indent="-330200" lvl="7" marL="3657600" marR="0" rtl="0" algn="l">
              <a:spcBef>
                <a:spcPts val="320"/>
              </a:spcBef>
              <a:spcAft>
                <a:spcPts val="0"/>
              </a:spcAft>
              <a:buClr>
                <a:schemeClr val="lt2"/>
              </a:buClr>
              <a:buSzPts val="1600"/>
              <a:buFont typeface="Constantia"/>
              <a:buChar char="•"/>
              <a:defRPr b="0" i="0" sz="1600" u="none" cap="none" strike="noStrike">
                <a:solidFill>
                  <a:schemeClr val="lt1"/>
                </a:solidFill>
                <a:latin typeface="Constantia"/>
                <a:ea typeface="Constantia"/>
                <a:cs typeface="Constantia"/>
                <a:sym typeface="Constantia"/>
              </a:defRPr>
            </a:lvl8pPr>
            <a:lvl9pPr indent="-317500" lvl="8" marL="4114800" marR="0" rtl="0" algn="l">
              <a:spcBef>
                <a:spcPts val="280"/>
              </a:spcBef>
              <a:spcAft>
                <a:spcPts val="0"/>
              </a:spcAft>
              <a:buClr>
                <a:schemeClr val="lt2"/>
              </a:buClr>
              <a:buSzPts val="1400"/>
              <a:buFont typeface="Constantia"/>
              <a:buChar char="•"/>
              <a:defRPr b="0" i="0" sz="1400" u="none" cap="none" strike="noStrike">
                <a:solidFill>
                  <a:schemeClr val="lt1"/>
                </a:solidFill>
                <a:latin typeface="Constantia"/>
                <a:ea typeface="Constantia"/>
                <a:cs typeface="Constantia"/>
                <a:sym typeface="Constantia"/>
              </a:defRPr>
            </a:lvl9pPr>
          </a:lstStyle>
          <a:p/>
        </p:txBody>
      </p:sp>
      <p:sp>
        <p:nvSpPr>
          <p:cNvPr id="10" name="Google Shape;10;p1"/>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200" u="none" cap="none" strike="noStrike">
                <a:solidFill>
                  <a:srgbClr val="D0E9ED"/>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9pPr>
          </a:lstStyle>
          <a:p/>
        </p:txBody>
      </p:sp>
      <p:sp>
        <p:nvSpPr>
          <p:cNvPr id="11" name="Google Shape;11;p1"/>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200" u="none" cap="none" strike="noStrike">
                <a:solidFill>
                  <a:srgbClr val="D0E9ED"/>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9pPr>
          </a:lstStyle>
          <a:p/>
        </p:txBody>
      </p:sp>
      <p:sp>
        <p:nvSpPr>
          <p:cNvPr id="12" name="Google Shape;12;p1"/>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b="0" i="0" sz="1200" u="none" cap="none" strike="noStrike">
                <a:solidFill>
                  <a:srgbClr val="D0E9ED"/>
                </a:solidFill>
                <a:latin typeface="Constantia"/>
                <a:ea typeface="Constantia"/>
                <a:cs typeface="Constantia"/>
                <a:sym typeface="Constantia"/>
              </a:defRPr>
            </a:lvl1pPr>
            <a:lvl2pPr indent="0" lvl="1" marL="0" marR="0" rtl="0" algn="r">
              <a:spcBef>
                <a:spcPts val="0"/>
              </a:spcBef>
              <a:buNone/>
              <a:defRPr b="0" i="0" sz="1200" u="none" cap="none" strike="noStrike">
                <a:solidFill>
                  <a:srgbClr val="D0E9ED"/>
                </a:solidFill>
                <a:latin typeface="Constantia"/>
                <a:ea typeface="Constantia"/>
                <a:cs typeface="Constantia"/>
                <a:sym typeface="Constantia"/>
              </a:defRPr>
            </a:lvl2pPr>
            <a:lvl3pPr indent="0" lvl="2" marL="0" marR="0" rtl="0" algn="r">
              <a:spcBef>
                <a:spcPts val="0"/>
              </a:spcBef>
              <a:buNone/>
              <a:defRPr b="0" i="0" sz="1200" u="none" cap="none" strike="noStrike">
                <a:solidFill>
                  <a:srgbClr val="D0E9ED"/>
                </a:solidFill>
                <a:latin typeface="Constantia"/>
                <a:ea typeface="Constantia"/>
                <a:cs typeface="Constantia"/>
                <a:sym typeface="Constantia"/>
              </a:defRPr>
            </a:lvl3pPr>
            <a:lvl4pPr indent="0" lvl="3" marL="0" marR="0" rtl="0" algn="r">
              <a:spcBef>
                <a:spcPts val="0"/>
              </a:spcBef>
              <a:buNone/>
              <a:defRPr b="0" i="0" sz="1200" u="none" cap="none" strike="noStrike">
                <a:solidFill>
                  <a:srgbClr val="D0E9ED"/>
                </a:solidFill>
                <a:latin typeface="Constantia"/>
                <a:ea typeface="Constantia"/>
                <a:cs typeface="Constantia"/>
                <a:sym typeface="Constantia"/>
              </a:defRPr>
            </a:lvl4pPr>
            <a:lvl5pPr indent="0" lvl="4" marL="0" marR="0" rtl="0" algn="r">
              <a:spcBef>
                <a:spcPts val="0"/>
              </a:spcBef>
              <a:buNone/>
              <a:defRPr b="0" i="0" sz="1200" u="none" cap="none" strike="noStrike">
                <a:solidFill>
                  <a:srgbClr val="D0E9ED"/>
                </a:solidFill>
                <a:latin typeface="Constantia"/>
                <a:ea typeface="Constantia"/>
                <a:cs typeface="Constantia"/>
                <a:sym typeface="Constantia"/>
              </a:defRPr>
            </a:lvl5pPr>
            <a:lvl6pPr indent="0" lvl="5" marL="0" marR="0" rtl="0" algn="r">
              <a:spcBef>
                <a:spcPts val="0"/>
              </a:spcBef>
              <a:buNone/>
              <a:defRPr b="0" i="0" sz="1200" u="none" cap="none" strike="noStrike">
                <a:solidFill>
                  <a:srgbClr val="D0E9ED"/>
                </a:solidFill>
                <a:latin typeface="Constantia"/>
                <a:ea typeface="Constantia"/>
                <a:cs typeface="Constantia"/>
                <a:sym typeface="Constantia"/>
              </a:defRPr>
            </a:lvl6pPr>
            <a:lvl7pPr indent="0" lvl="6" marL="0" marR="0" rtl="0" algn="r">
              <a:spcBef>
                <a:spcPts val="0"/>
              </a:spcBef>
              <a:buNone/>
              <a:defRPr b="0" i="0" sz="1200" u="none" cap="none" strike="noStrike">
                <a:solidFill>
                  <a:srgbClr val="D0E9ED"/>
                </a:solidFill>
                <a:latin typeface="Constantia"/>
                <a:ea typeface="Constantia"/>
                <a:cs typeface="Constantia"/>
                <a:sym typeface="Constantia"/>
              </a:defRPr>
            </a:lvl7pPr>
            <a:lvl8pPr indent="0" lvl="7" marL="0" marR="0" rtl="0" algn="r">
              <a:spcBef>
                <a:spcPts val="0"/>
              </a:spcBef>
              <a:buNone/>
              <a:defRPr b="0" i="0" sz="1200" u="none" cap="none" strike="noStrike">
                <a:solidFill>
                  <a:srgbClr val="D0E9ED"/>
                </a:solidFill>
                <a:latin typeface="Constantia"/>
                <a:ea typeface="Constantia"/>
                <a:cs typeface="Constantia"/>
                <a:sym typeface="Constantia"/>
              </a:defRPr>
            </a:lvl8pPr>
            <a:lvl9pPr indent="0" lvl="8" marL="0" marR="0" rtl="0" algn="r">
              <a:spcBef>
                <a:spcPts val="0"/>
              </a:spcBef>
              <a:buNone/>
              <a:defRPr b="0" i="0" sz="1200" u="none" cap="none" strike="noStrike">
                <a:solidFill>
                  <a:srgbClr val="D0E9ED"/>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IN"/>
              <a:t>‹#›</a:t>
            </a:fld>
            <a:endParaRPr/>
          </a:p>
        </p:txBody>
      </p:sp>
      <p:grpSp>
        <p:nvGrpSpPr>
          <p:cNvPr id="13" name="Google Shape;13;p1"/>
          <p:cNvGrpSpPr/>
          <p:nvPr/>
        </p:nvGrpSpPr>
        <p:grpSpPr>
          <a:xfrm>
            <a:off x="-29294" y="-16113"/>
            <a:ext cx="9198255" cy="1086266"/>
            <a:chOff x="-29322" y="-1971"/>
            <a:chExt cx="9198255" cy="1086266"/>
          </a:xfrm>
        </p:grpSpPr>
        <p:sp>
          <p:nvSpPr>
            <p:cNvPr id="14" name="Google Shape;14;p1"/>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15" name="Google Shape;15;p1"/>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nstantia"/>
                <a:ea typeface="Constantia"/>
                <a:cs typeface="Constantia"/>
                <a:sym typeface="Constantia"/>
              </a:endParaRPr>
            </a:p>
          </p:txBody>
        </p:sp>
      </p:grpSp>
    </p:spTree>
  </p:cSld>
  <p:clrMap accent1="accent1" accent2="accent2" accent3="accent3" accent4="accent4" accent5="accent5" accent6="accent6" bg1="lt1" bg2="dk2" tx1="dk1" tx2="lt2" folHlink="folHlink" hlink="hlink"/>
  <p:sldLayoutIdLst>
    <p:sldLayoutId id="214748364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65000" ty="0" sy="65000"/>
        </a:blipFill>
      </p:bgPr>
    </p:bg>
    <p:spTree>
      <p:nvGrpSpPr>
        <p:cNvPr id="22" name="Shape 22"/>
        <p:cNvGrpSpPr/>
        <p:nvPr/>
      </p:nvGrpSpPr>
      <p:grpSpPr>
        <a:xfrm>
          <a:off x="0" y="0"/>
          <a:ext cx="0" cy="0"/>
          <a:chOff x="0" y="0"/>
          <a:chExt cx="0" cy="0"/>
        </a:xfrm>
      </p:grpSpPr>
      <p:sp>
        <p:nvSpPr>
          <p:cNvPr id="23" name="Google Shape;23;p3"/>
          <p:cNvSpPr/>
          <p:nvPr/>
        </p:nvSpPr>
        <p:spPr>
          <a:xfrm>
            <a:off x="-9525" y="-7144"/>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24" name="Google Shape;24;p3"/>
          <p:cNvSpPr/>
          <p:nvPr/>
        </p:nvSpPr>
        <p:spPr>
          <a:xfrm>
            <a:off x="4381500" y="-7144"/>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25" name="Google Shape;25;p3"/>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marR="0" rtl="0" algn="l">
              <a:spcBef>
                <a:spcPts val="0"/>
              </a:spcBef>
              <a:spcAft>
                <a:spcPts val="0"/>
              </a:spcAft>
              <a:buClr>
                <a:schemeClr val="dk2"/>
              </a:buClr>
              <a:buSzPts val="5000"/>
              <a:buFont typeface="Calibri"/>
              <a:buNone/>
              <a:defRPr b="0" i="0" sz="5000" u="none" cap="none" strike="noStrik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3"/>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lvl1pPr indent="-385445" lvl="0" marL="457200" marR="0" rtl="0" algn="l">
              <a:spcBef>
                <a:spcPts val="520"/>
              </a:spcBef>
              <a:spcAft>
                <a:spcPts val="0"/>
              </a:spcAft>
              <a:buClr>
                <a:schemeClr val="accent3"/>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indent="-311150" lvl="3" marL="1828800" marR="0" rtl="0" algn="l">
              <a:spcBef>
                <a:spcPts val="400"/>
              </a:spcBef>
              <a:spcAft>
                <a:spcPts val="0"/>
              </a:spcAft>
              <a:buClr>
                <a:schemeClr val="accent3"/>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311150" lvl="4" marL="2286000" marR="0" rtl="0" algn="l">
              <a:spcBef>
                <a:spcPts val="400"/>
              </a:spcBef>
              <a:spcAft>
                <a:spcPts val="0"/>
              </a:spcAft>
              <a:buClr>
                <a:schemeClr val="accent4"/>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27" name="Google Shape;27;p3"/>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28" name="Google Shape;28;p3"/>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29" name="Google Shape;29;p3"/>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b="0" sz="1200" u="none">
                <a:solidFill>
                  <a:srgbClr val="035C75"/>
                </a:solidFill>
                <a:latin typeface="Constantia"/>
                <a:ea typeface="Constantia"/>
                <a:cs typeface="Constantia"/>
                <a:sym typeface="Constantia"/>
              </a:defRPr>
            </a:lvl1pPr>
            <a:lvl2pPr indent="0" lvl="1" marL="0" marR="0" rtl="0" algn="r">
              <a:spcBef>
                <a:spcPts val="0"/>
              </a:spcBef>
              <a:buNone/>
              <a:defRPr b="0" sz="1200" u="none">
                <a:solidFill>
                  <a:srgbClr val="035C75"/>
                </a:solidFill>
                <a:latin typeface="Constantia"/>
                <a:ea typeface="Constantia"/>
                <a:cs typeface="Constantia"/>
                <a:sym typeface="Constantia"/>
              </a:defRPr>
            </a:lvl2pPr>
            <a:lvl3pPr indent="0" lvl="2" marL="0" marR="0" rtl="0" algn="r">
              <a:spcBef>
                <a:spcPts val="0"/>
              </a:spcBef>
              <a:buNone/>
              <a:defRPr b="0" sz="1200" u="none">
                <a:solidFill>
                  <a:srgbClr val="035C75"/>
                </a:solidFill>
                <a:latin typeface="Constantia"/>
                <a:ea typeface="Constantia"/>
                <a:cs typeface="Constantia"/>
                <a:sym typeface="Constantia"/>
              </a:defRPr>
            </a:lvl3pPr>
            <a:lvl4pPr indent="0" lvl="3" marL="0" marR="0" rtl="0" algn="r">
              <a:spcBef>
                <a:spcPts val="0"/>
              </a:spcBef>
              <a:buNone/>
              <a:defRPr b="0" sz="1200" u="none">
                <a:solidFill>
                  <a:srgbClr val="035C75"/>
                </a:solidFill>
                <a:latin typeface="Constantia"/>
                <a:ea typeface="Constantia"/>
                <a:cs typeface="Constantia"/>
                <a:sym typeface="Constantia"/>
              </a:defRPr>
            </a:lvl4pPr>
            <a:lvl5pPr indent="0" lvl="4" marL="0" marR="0" rtl="0" algn="r">
              <a:spcBef>
                <a:spcPts val="0"/>
              </a:spcBef>
              <a:buNone/>
              <a:defRPr b="0" sz="1200" u="none">
                <a:solidFill>
                  <a:srgbClr val="035C75"/>
                </a:solidFill>
                <a:latin typeface="Constantia"/>
                <a:ea typeface="Constantia"/>
                <a:cs typeface="Constantia"/>
                <a:sym typeface="Constantia"/>
              </a:defRPr>
            </a:lvl5pPr>
            <a:lvl6pPr indent="0" lvl="5" marL="0" marR="0" rtl="0" algn="r">
              <a:spcBef>
                <a:spcPts val="0"/>
              </a:spcBef>
              <a:buNone/>
              <a:defRPr b="0" sz="1200" u="none">
                <a:solidFill>
                  <a:srgbClr val="035C75"/>
                </a:solidFill>
                <a:latin typeface="Constantia"/>
                <a:ea typeface="Constantia"/>
                <a:cs typeface="Constantia"/>
                <a:sym typeface="Constantia"/>
              </a:defRPr>
            </a:lvl6pPr>
            <a:lvl7pPr indent="0" lvl="6" marL="0" marR="0" rtl="0" algn="r">
              <a:spcBef>
                <a:spcPts val="0"/>
              </a:spcBef>
              <a:buNone/>
              <a:defRPr b="0" sz="1200" u="none">
                <a:solidFill>
                  <a:srgbClr val="035C75"/>
                </a:solidFill>
                <a:latin typeface="Constantia"/>
                <a:ea typeface="Constantia"/>
                <a:cs typeface="Constantia"/>
                <a:sym typeface="Constantia"/>
              </a:defRPr>
            </a:lvl7pPr>
            <a:lvl8pPr indent="0" lvl="7" marL="0" marR="0" rtl="0" algn="r">
              <a:spcBef>
                <a:spcPts val="0"/>
              </a:spcBef>
              <a:buNone/>
              <a:defRPr b="0" sz="1200" u="none">
                <a:solidFill>
                  <a:srgbClr val="035C75"/>
                </a:solidFill>
                <a:latin typeface="Constantia"/>
                <a:ea typeface="Constantia"/>
                <a:cs typeface="Constantia"/>
                <a:sym typeface="Constantia"/>
              </a:defRPr>
            </a:lvl8pPr>
            <a:lvl9pPr indent="0" lvl="8" marL="0" marR="0" rtl="0" algn="r">
              <a:spcBef>
                <a:spcPts val="0"/>
              </a:spcBef>
              <a:buNone/>
              <a:defRPr b="0" sz="1200" u="non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IN"/>
              <a:t>‹#›</a:t>
            </a:fld>
            <a:endParaRPr/>
          </a:p>
        </p:txBody>
      </p:sp>
      <p:grpSp>
        <p:nvGrpSpPr>
          <p:cNvPr id="30" name="Google Shape;30;p3"/>
          <p:cNvGrpSpPr/>
          <p:nvPr/>
        </p:nvGrpSpPr>
        <p:grpSpPr>
          <a:xfrm>
            <a:off x="-29294" y="-16113"/>
            <a:ext cx="9198255" cy="1086266"/>
            <a:chOff x="-29322" y="-1971"/>
            <a:chExt cx="9198255" cy="1086266"/>
          </a:xfrm>
        </p:grpSpPr>
        <p:sp>
          <p:nvSpPr>
            <p:cNvPr id="31" name="Google Shape;31;p3"/>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32" name="Google Shape;32;p3"/>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gr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5"/>
          <p:cNvSpPr txBox="1"/>
          <p:nvPr>
            <p:ph type="ctrTitle"/>
          </p:nvPr>
        </p:nvSpPr>
        <p:spPr>
          <a:xfrm>
            <a:off x="428596" y="4857760"/>
            <a:ext cx="8458200" cy="1432340"/>
          </a:xfrm>
          <a:prstGeom prst="rect">
            <a:avLst/>
          </a:prstGeom>
          <a:noFill/>
          <a:ln>
            <a:noFill/>
          </a:ln>
        </p:spPr>
        <p:txBody>
          <a:bodyPr anchorCtr="0" anchor="b" bIns="0" lIns="0" spcFirstLastPara="1" rIns="18275" wrap="square" tIns="0">
            <a:normAutofit/>
          </a:bodyPr>
          <a:lstStyle/>
          <a:p>
            <a:pPr indent="0" lvl="0" marL="0" rtl="0" algn="r">
              <a:spcBef>
                <a:spcPts val="0"/>
              </a:spcBef>
              <a:spcAft>
                <a:spcPts val="0"/>
              </a:spcAft>
              <a:buClr>
                <a:srgbClr val="4CE0EA"/>
              </a:buClr>
              <a:buSzPts val="5600"/>
              <a:buFont typeface="Calibri"/>
              <a:buNone/>
            </a:pPr>
            <a:r>
              <a:t/>
            </a:r>
            <a:endParaRPr/>
          </a:p>
        </p:txBody>
      </p:sp>
      <p:sp>
        <p:nvSpPr>
          <p:cNvPr id="111" name="Google Shape;111;p15"/>
          <p:cNvSpPr txBox="1"/>
          <p:nvPr>
            <p:ph idx="1" type="subTitle"/>
          </p:nvPr>
        </p:nvSpPr>
        <p:spPr>
          <a:xfrm>
            <a:off x="533400" y="3228536"/>
            <a:ext cx="7854696" cy="1752600"/>
          </a:xfrm>
          <a:prstGeom prst="rect">
            <a:avLst/>
          </a:prstGeom>
          <a:noFill/>
          <a:ln>
            <a:noFill/>
          </a:ln>
        </p:spPr>
        <p:txBody>
          <a:bodyPr anchorCtr="0" anchor="t" bIns="45700" lIns="0" spcFirstLastPara="1" rIns="18275" wrap="square" tIns="45700">
            <a:noAutofit/>
          </a:bodyPr>
          <a:lstStyle/>
          <a:p>
            <a:pPr indent="0" lvl="0" marL="0" marR="45720" rtl="0" algn="r">
              <a:spcBef>
                <a:spcPts val="0"/>
              </a:spcBef>
              <a:spcAft>
                <a:spcPts val="0"/>
              </a:spcAft>
              <a:buSzPts val="4180"/>
              <a:buNone/>
            </a:pPr>
            <a:r>
              <a:rPr lang="en-IN" sz="4400"/>
              <a:t>BLACK FRIDAY SALES PREDICTION</a:t>
            </a:r>
            <a:endParaRPr sz="4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IN"/>
              <a:t>Linear Regression</a:t>
            </a:r>
            <a:endParaRPr/>
          </a:p>
        </p:txBody>
      </p:sp>
      <p:sp>
        <p:nvSpPr>
          <p:cNvPr id="169" name="Google Shape;169;p24"/>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0" lvl="0" marL="274320" rtl="0" algn="l">
              <a:spcBef>
                <a:spcPts val="0"/>
              </a:spcBef>
              <a:spcAft>
                <a:spcPts val="0"/>
              </a:spcAft>
              <a:buNone/>
            </a:pPr>
            <a:r>
              <a:rPr lang="en-IN" sz="2000">
                <a:latin typeface="Times New Roman"/>
                <a:ea typeface="Times New Roman"/>
                <a:cs typeface="Times New Roman"/>
                <a:sym typeface="Times New Roman"/>
              </a:rPr>
              <a:t>Linear Regression is an algorithm that belongs to</a:t>
            </a:r>
            <a:r>
              <a:rPr lang="en-IN" sz="2000">
                <a:latin typeface="Times New Roman"/>
                <a:ea typeface="Times New Roman"/>
                <a:cs typeface="Times New Roman"/>
                <a:sym typeface="Times New Roman"/>
              </a:rPr>
              <a:t> </a:t>
            </a:r>
            <a:r>
              <a:rPr lang="en-IN" sz="2000">
                <a:latin typeface="Times New Roman"/>
                <a:ea typeface="Times New Roman"/>
                <a:cs typeface="Times New Roman"/>
                <a:sym typeface="Times New Roman"/>
              </a:rPr>
              <a:t>supervised Machine Learning. It tries to apply relations that will predict the outcome of an event based on the independent variable data points. The relation is usually a straight line that best fits the different data points as close as possible</a:t>
            </a:r>
            <a:r>
              <a:rPr lang="en-IN"/>
              <a:t>.</a:t>
            </a:r>
            <a:endParaRPr/>
          </a:p>
          <a:p>
            <a:pPr indent="-117475" lvl="0" marL="274320" rtl="0" algn="l">
              <a:spcBef>
                <a:spcPts val="520"/>
              </a:spcBef>
              <a:spcAft>
                <a:spcPts val="0"/>
              </a:spcAft>
              <a:buSzPts val="2470"/>
              <a:buNone/>
            </a:pPr>
            <a:r>
              <a:t/>
            </a:r>
            <a:endParaRPr/>
          </a:p>
          <a:p>
            <a:pPr indent="-117475" lvl="0" marL="274320" rtl="0" algn="l">
              <a:spcBef>
                <a:spcPts val="520"/>
              </a:spcBef>
              <a:spcAft>
                <a:spcPts val="0"/>
              </a:spcAft>
              <a:buSzPts val="2470"/>
              <a:buNone/>
            </a:pPr>
            <a:r>
              <a:t/>
            </a:r>
            <a:endParaRPr/>
          </a:p>
        </p:txBody>
      </p:sp>
      <p:pic>
        <p:nvPicPr>
          <p:cNvPr id="170" name="Google Shape;170;p24"/>
          <p:cNvPicPr preferRelativeResize="0"/>
          <p:nvPr/>
        </p:nvPicPr>
        <p:blipFill rotWithShape="1">
          <a:blip r:embed="rId3">
            <a:alphaModFix/>
          </a:blip>
          <a:srcRect b="0" l="0" r="0" t="0"/>
          <a:stretch/>
        </p:blipFill>
        <p:spPr>
          <a:xfrm>
            <a:off x="1714480" y="4000504"/>
            <a:ext cx="4857784" cy="16430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5"/>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IN"/>
              <a:t>DECISION TREE REGRESSOR</a:t>
            </a:r>
            <a:endParaRPr/>
          </a:p>
        </p:txBody>
      </p:sp>
      <p:sp>
        <p:nvSpPr>
          <p:cNvPr id="176" name="Google Shape;176;p25"/>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0" lvl="0" marL="274320" rtl="0" algn="l">
              <a:spcBef>
                <a:spcPts val="0"/>
              </a:spcBef>
              <a:spcAft>
                <a:spcPts val="0"/>
              </a:spcAft>
              <a:buNone/>
            </a:pPr>
            <a:r>
              <a:rPr lang="en-IN" sz="2000">
                <a:latin typeface="Times New Roman"/>
                <a:ea typeface="Times New Roman"/>
                <a:cs typeface="Times New Roman"/>
                <a:sym typeface="Times New Roman"/>
              </a:rPr>
              <a:t>Decision tree builds regression or classification models in the form of a tree structure. It breaks down a dataset into smaller and smaller subsets while at the same time an associated decision tree is incrementally developed. The final result is a tree with decision nodes and leaf nodes.</a:t>
            </a:r>
            <a:endParaRPr/>
          </a:p>
          <a:p>
            <a:pPr indent="-153670" lvl="0" marL="274320" rtl="0" algn="l">
              <a:spcBef>
                <a:spcPts val="400"/>
              </a:spcBef>
              <a:spcAft>
                <a:spcPts val="0"/>
              </a:spcAft>
              <a:buSzPts val="1900"/>
              <a:buNone/>
            </a:pPr>
            <a:r>
              <a:t/>
            </a:r>
            <a:endParaRPr sz="2000">
              <a:latin typeface="Times New Roman"/>
              <a:ea typeface="Times New Roman"/>
              <a:cs typeface="Times New Roman"/>
              <a:sym typeface="Times New Roman"/>
            </a:endParaRPr>
          </a:p>
          <a:p>
            <a:pPr indent="-153670" lvl="0" marL="274320" rtl="0" algn="l">
              <a:spcBef>
                <a:spcPts val="400"/>
              </a:spcBef>
              <a:spcAft>
                <a:spcPts val="0"/>
              </a:spcAft>
              <a:buSzPts val="1900"/>
              <a:buNone/>
            </a:pPr>
            <a:r>
              <a:t/>
            </a:r>
            <a:endParaRPr sz="2000">
              <a:latin typeface="Times New Roman"/>
              <a:ea typeface="Times New Roman"/>
              <a:cs typeface="Times New Roman"/>
              <a:sym typeface="Times New Roman"/>
            </a:endParaRPr>
          </a:p>
          <a:p>
            <a:pPr indent="-153670" lvl="0" marL="274320" rtl="0" algn="l">
              <a:spcBef>
                <a:spcPts val="400"/>
              </a:spcBef>
              <a:spcAft>
                <a:spcPts val="0"/>
              </a:spcAft>
              <a:buSzPts val="1900"/>
              <a:buNone/>
            </a:pPr>
            <a:r>
              <a:t/>
            </a:r>
            <a:endParaRPr sz="2000">
              <a:latin typeface="Times New Roman"/>
              <a:ea typeface="Times New Roman"/>
              <a:cs typeface="Times New Roman"/>
              <a:sym typeface="Times New Roman"/>
            </a:endParaRPr>
          </a:p>
          <a:p>
            <a:pPr indent="-153670" lvl="0" marL="274320" rtl="0" algn="l">
              <a:spcBef>
                <a:spcPts val="400"/>
              </a:spcBef>
              <a:spcAft>
                <a:spcPts val="0"/>
              </a:spcAft>
              <a:buSzPts val="1900"/>
              <a:buNone/>
            </a:pPr>
            <a:r>
              <a:t/>
            </a:r>
            <a:endParaRPr sz="2000">
              <a:latin typeface="Times New Roman"/>
              <a:ea typeface="Times New Roman"/>
              <a:cs typeface="Times New Roman"/>
              <a:sym typeface="Times New Roman"/>
            </a:endParaRPr>
          </a:p>
        </p:txBody>
      </p:sp>
      <p:pic>
        <p:nvPicPr>
          <p:cNvPr id="177" name="Google Shape;177;p25"/>
          <p:cNvPicPr preferRelativeResize="0"/>
          <p:nvPr/>
        </p:nvPicPr>
        <p:blipFill rotWithShape="1">
          <a:blip r:embed="rId3">
            <a:alphaModFix/>
          </a:blip>
          <a:srcRect b="0" l="0" r="0" t="0"/>
          <a:stretch/>
        </p:blipFill>
        <p:spPr>
          <a:xfrm>
            <a:off x="2214546" y="3786190"/>
            <a:ext cx="3362334" cy="144304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6"/>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IN"/>
              <a:t>XGBOOST REGRESSOR</a:t>
            </a:r>
            <a:endParaRPr/>
          </a:p>
        </p:txBody>
      </p:sp>
      <p:sp>
        <p:nvSpPr>
          <p:cNvPr id="183" name="Google Shape;183;p26"/>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0" lvl="0" marL="274320" rtl="0" algn="l">
              <a:spcBef>
                <a:spcPts val="0"/>
              </a:spcBef>
              <a:spcAft>
                <a:spcPts val="0"/>
              </a:spcAft>
              <a:buNone/>
            </a:pPr>
            <a:r>
              <a:rPr lang="en-IN" sz="2000">
                <a:latin typeface="Times New Roman"/>
                <a:ea typeface="Times New Roman"/>
                <a:cs typeface="Times New Roman"/>
                <a:sym typeface="Times New Roman"/>
              </a:rPr>
              <a:t>XGBoost, which stands for Extreme Gradient Boosting, is a scalable, distributed gradient-boosted decision tree (GBDT) machine learning library. It provides parallel tree boosting and is the leading machine learning library for regression, classification, and ranking problems</a:t>
            </a:r>
            <a:r>
              <a:rPr lang="en-IN">
                <a:latin typeface="Times New Roman"/>
                <a:ea typeface="Times New Roman"/>
                <a:cs typeface="Times New Roman"/>
                <a:sym typeface="Times New Roman"/>
              </a:rPr>
              <a:t>.</a:t>
            </a:r>
            <a:endParaRPr/>
          </a:p>
          <a:p>
            <a:pPr indent="-117475" lvl="0" marL="274320" rtl="0" algn="l">
              <a:spcBef>
                <a:spcPts val="520"/>
              </a:spcBef>
              <a:spcAft>
                <a:spcPts val="0"/>
              </a:spcAft>
              <a:buSzPts val="2470"/>
              <a:buNone/>
            </a:pPr>
            <a:r>
              <a:t/>
            </a:r>
            <a:endParaRPr>
              <a:latin typeface="Times New Roman"/>
              <a:ea typeface="Times New Roman"/>
              <a:cs typeface="Times New Roman"/>
              <a:sym typeface="Times New Roman"/>
            </a:endParaRPr>
          </a:p>
          <a:p>
            <a:pPr indent="-117475" lvl="0" marL="274320" rtl="0" algn="l">
              <a:spcBef>
                <a:spcPts val="520"/>
              </a:spcBef>
              <a:spcAft>
                <a:spcPts val="0"/>
              </a:spcAft>
              <a:buSzPts val="2470"/>
              <a:buNone/>
            </a:pPr>
            <a:r>
              <a:t/>
            </a:r>
            <a:endParaRPr>
              <a:latin typeface="Times New Roman"/>
              <a:ea typeface="Times New Roman"/>
              <a:cs typeface="Times New Roman"/>
              <a:sym typeface="Times New Roman"/>
            </a:endParaRPr>
          </a:p>
        </p:txBody>
      </p:sp>
      <p:pic>
        <p:nvPicPr>
          <p:cNvPr id="184" name="Google Shape;184;p26"/>
          <p:cNvPicPr preferRelativeResize="0"/>
          <p:nvPr/>
        </p:nvPicPr>
        <p:blipFill rotWithShape="1">
          <a:blip r:embed="rId3">
            <a:alphaModFix/>
          </a:blip>
          <a:srcRect b="0" l="0" r="0" t="0"/>
          <a:stretch/>
        </p:blipFill>
        <p:spPr>
          <a:xfrm>
            <a:off x="1571604" y="3857628"/>
            <a:ext cx="4572032" cy="137636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7"/>
          <p:cNvSpPr txBox="1"/>
          <p:nvPr>
            <p:ph type="ctrTitle"/>
          </p:nvPr>
        </p:nvSpPr>
        <p:spPr>
          <a:xfrm>
            <a:off x="428596" y="4857760"/>
            <a:ext cx="8458200" cy="1432200"/>
          </a:xfrm>
          <a:prstGeom prst="rect">
            <a:avLst/>
          </a:prstGeom>
          <a:noFill/>
          <a:ln>
            <a:noFill/>
          </a:ln>
        </p:spPr>
        <p:txBody>
          <a:bodyPr anchorCtr="0" anchor="b" bIns="0" lIns="0" spcFirstLastPara="1" rIns="18275" wrap="square" tIns="0">
            <a:normAutofit/>
          </a:bodyPr>
          <a:lstStyle/>
          <a:p>
            <a:pPr indent="0" lvl="0" marL="0" rtl="0" algn="ctr">
              <a:spcBef>
                <a:spcPts val="0"/>
              </a:spcBef>
              <a:spcAft>
                <a:spcPts val="0"/>
              </a:spcAft>
              <a:buClr>
                <a:srgbClr val="4CE0EA"/>
              </a:buClr>
              <a:buSzPts val="5600"/>
              <a:buFont typeface="Calibri"/>
              <a:buNone/>
            </a:pPr>
            <a:r>
              <a:t/>
            </a:r>
            <a:endParaRPr/>
          </a:p>
        </p:txBody>
      </p:sp>
      <p:sp>
        <p:nvSpPr>
          <p:cNvPr id="190" name="Google Shape;190;p27"/>
          <p:cNvSpPr txBox="1"/>
          <p:nvPr>
            <p:ph idx="1" type="subTitle"/>
          </p:nvPr>
        </p:nvSpPr>
        <p:spPr>
          <a:xfrm>
            <a:off x="598050" y="2311436"/>
            <a:ext cx="7854600" cy="1752600"/>
          </a:xfrm>
          <a:prstGeom prst="rect">
            <a:avLst/>
          </a:prstGeom>
          <a:noFill/>
          <a:ln>
            <a:noFill/>
          </a:ln>
        </p:spPr>
        <p:txBody>
          <a:bodyPr anchorCtr="0" anchor="t" bIns="45700" lIns="0" spcFirstLastPara="1" rIns="18275" wrap="square" tIns="45700">
            <a:noAutofit/>
          </a:bodyPr>
          <a:lstStyle/>
          <a:p>
            <a:pPr indent="0" lvl="0" marL="0" marR="45720" rtl="0" algn="ctr">
              <a:spcBef>
                <a:spcPts val="0"/>
              </a:spcBef>
              <a:spcAft>
                <a:spcPts val="0"/>
              </a:spcAft>
              <a:buSzPts val="4180"/>
              <a:buNone/>
            </a:pPr>
            <a:r>
              <a:rPr lang="en-IN" sz="4400"/>
              <a:t>THANK YOU</a:t>
            </a:r>
            <a:endParaRPr sz="4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6"/>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IN"/>
              <a:t>What is Black Friday?</a:t>
            </a:r>
            <a:endParaRPr/>
          </a:p>
        </p:txBody>
      </p:sp>
      <p:sp>
        <p:nvSpPr>
          <p:cNvPr id="117" name="Google Shape;117;p16"/>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00"/>
              <a:buChar char="⚫"/>
            </a:pPr>
            <a:r>
              <a:rPr lang="en-IN" sz="2000">
                <a:latin typeface="Times New Roman"/>
                <a:ea typeface="Times New Roman"/>
                <a:cs typeface="Times New Roman"/>
                <a:sym typeface="Times New Roman"/>
              </a:rPr>
              <a:t>Black Friday is the biggest retail sales day in the United States, often regarded as the unofficial start of the holiday shopping season. This season is crucial for the economy, especially for retailers. It traditionally marks the start of the Christmas shopping season in the United States.</a:t>
            </a:r>
            <a:endParaRPr sz="2000">
              <a:latin typeface="Times New Roman"/>
              <a:ea typeface="Times New Roman"/>
              <a:cs typeface="Times New Roman"/>
              <a:sym typeface="Times New Roman"/>
            </a:endParaRPr>
          </a:p>
        </p:txBody>
      </p:sp>
      <p:pic>
        <p:nvPicPr>
          <p:cNvPr descr="https://miro.medium.com/v2/resize:fit:700/1*Yti42kCcvlfCykMquWQzuQ.jpeg" id="118" name="Google Shape;118;p16"/>
          <p:cNvPicPr preferRelativeResize="0"/>
          <p:nvPr/>
        </p:nvPicPr>
        <p:blipFill rotWithShape="1">
          <a:blip r:embed="rId3">
            <a:alphaModFix/>
          </a:blip>
          <a:srcRect b="0" l="0" r="0" t="0"/>
          <a:stretch/>
        </p:blipFill>
        <p:spPr>
          <a:xfrm>
            <a:off x="2000232" y="3857628"/>
            <a:ext cx="3571900" cy="238296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7"/>
          <p:cNvSpPr txBox="1"/>
          <p:nvPr>
            <p:ph type="title"/>
          </p:nvPr>
        </p:nvSpPr>
        <p:spPr>
          <a:xfrm>
            <a:off x="357158" y="214290"/>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3200"/>
              <a:buFont typeface="Calibri"/>
              <a:buNone/>
            </a:pPr>
            <a:r>
              <a:rPr lang="en-IN" sz="3200"/>
              <a:t>PROBLEM STATEMENT:</a:t>
            </a:r>
            <a:endParaRPr sz="3200"/>
          </a:p>
        </p:txBody>
      </p:sp>
      <p:sp>
        <p:nvSpPr>
          <p:cNvPr id="124" name="Google Shape;124;p17"/>
          <p:cNvSpPr txBox="1"/>
          <p:nvPr>
            <p:ph idx="1" type="body"/>
          </p:nvPr>
        </p:nvSpPr>
        <p:spPr>
          <a:xfrm>
            <a:off x="357158" y="1571612"/>
            <a:ext cx="8229600" cy="4389120"/>
          </a:xfrm>
          <a:prstGeom prst="rect">
            <a:avLst/>
          </a:prstGeom>
          <a:noFill/>
          <a:ln cap="flat" cmpd="sng" w="9525">
            <a:solidFill>
              <a:srgbClr val="F7FCFD"/>
            </a:solidFill>
            <a:prstDash val="solid"/>
            <a:round/>
            <a:headEnd len="sm" w="sm" type="none"/>
            <a:tailEnd len="sm" w="sm" type="none"/>
          </a:ln>
        </p:spPr>
        <p:txBody>
          <a:bodyPr anchorCtr="0" anchor="t" bIns="45700" lIns="91425" spcFirstLastPara="1" rIns="91425" wrap="square" tIns="45700">
            <a:normAutofit/>
          </a:bodyPr>
          <a:lstStyle/>
          <a:p>
            <a:pPr indent="-274320" lvl="0" marL="274320" rtl="0" algn="l">
              <a:spcBef>
                <a:spcPts val="0"/>
              </a:spcBef>
              <a:spcAft>
                <a:spcPts val="0"/>
              </a:spcAft>
              <a:buSzPts val="2280"/>
              <a:buChar char="⚫"/>
            </a:pPr>
            <a:r>
              <a:rPr lang="en-IN" sz="2400"/>
              <a:t>	</a:t>
            </a:r>
            <a:r>
              <a:rPr lang="en-IN" sz="2000">
                <a:latin typeface="Times New Roman"/>
                <a:ea typeface="Times New Roman"/>
                <a:cs typeface="Times New Roman"/>
                <a:sym typeface="Times New Roman"/>
              </a:rPr>
              <a:t>A retail company wants to understand the customer purchase behaviour against various products of different categories. They have shared purchase summary of various customers for selected high volume products from last month. The data set also contains customer demographics product details and Total purchase amount from last month.</a:t>
            </a:r>
            <a:endParaRPr/>
          </a:p>
          <a:p>
            <a:pPr indent="-274320" lvl="0" marL="274320" rtl="0" algn="l">
              <a:spcBef>
                <a:spcPts val="400"/>
              </a:spcBef>
              <a:spcAft>
                <a:spcPts val="0"/>
              </a:spcAft>
              <a:buSzPts val="1900"/>
              <a:buChar char="⚫"/>
            </a:pPr>
            <a:r>
              <a:rPr lang="en-IN" sz="2000">
                <a:latin typeface="Times New Roman"/>
                <a:ea typeface="Times New Roman"/>
                <a:cs typeface="Times New Roman"/>
                <a:sym typeface="Times New Roman"/>
              </a:rPr>
              <a:t>Now, they want to build a model to predict the purchase amount of customer against various products which will help them to create personalized offer for customers against different products.</a:t>
            </a:r>
            <a:endParaRPr/>
          </a:p>
          <a:p>
            <a:pPr indent="-274320" lvl="0" marL="274320" rtl="0" algn="l">
              <a:spcBef>
                <a:spcPts val="520"/>
              </a:spcBef>
              <a:spcAft>
                <a:spcPts val="0"/>
              </a:spcAft>
              <a:buSzPts val="2470"/>
              <a:buNone/>
            </a:pPr>
            <a:r>
              <a:t/>
            </a:r>
            <a:endParaRPr/>
          </a:p>
        </p:txBody>
      </p:sp>
      <p:pic>
        <p:nvPicPr>
          <p:cNvPr descr="Z:\picture\black-friday-logo-feature.jpg" id="125" name="Google Shape;125;p17"/>
          <p:cNvPicPr preferRelativeResize="0"/>
          <p:nvPr/>
        </p:nvPicPr>
        <p:blipFill rotWithShape="1">
          <a:blip r:embed="rId3">
            <a:alphaModFix/>
          </a:blip>
          <a:srcRect b="0" l="0" r="0" t="0"/>
          <a:stretch/>
        </p:blipFill>
        <p:spPr>
          <a:xfrm>
            <a:off x="5214942" y="4357694"/>
            <a:ext cx="3357586" cy="171448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8"/>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IN"/>
              <a:t>VISUALISATION</a:t>
            </a:r>
            <a:endParaRPr/>
          </a:p>
        </p:txBody>
      </p:sp>
      <p:pic>
        <p:nvPicPr>
          <p:cNvPr id="131" name="Google Shape;131;p18"/>
          <p:cNvPicPr preferRelativeResize="0"/>
          <p:nvPr>
            <p:ph idx="1" type="body"/>
          </p:nvPr>
        </p:nvPicPr>
        <p:blipFill rotWithShape="1">
          <a:blip r:embed="rId3">
            <a:alphaModFix/>
          </a:blip>
          <a:srcRect b="0" l="0" r="0" t="0"/>
          <a:stretch/>
        </p:blipFill>
        <p:spPr>
          <a:xfrm>
            <a:off x="2429650" y="1935163"/>
            <a:ext cx="4284700" cy="438943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9"/>
          <p:cNvSpPr txBox="1"/>
          <p:nvPr>
            <p:ph type="title"/>
          </p:nvPr>
        </p:nvSpPr>
        <p:spPr>
          <a:xfrm>
            <a:off x="357525" y="305363"/>
            <a:ext cx="8229600" cy="1143000"/>
          </a:xfrm>
          <a:prstGeom prst="rect">
            <a:avLst/>
          </a:prstGeom>
        </p:spPr>
        <p:txBody>
          <a:bodyPr anchorCtr="0" anchor="b" bIns="0" lIns="0" spcFirstLastPara="1" rIns="0" wrap="square" tIns="45700">
            <a:normAutofit/>
          </a:bodyPr>
          <a:lstStyle/>
          <a:p>
            <a:pPr indent="0" lvl="0" marL="0" rtl="0" algn="l">
              <a:spcBef>
                <a:spcPts val="0"/>
              </a:spcBef>
              <a:spcAft>
                <a:spcPts val="0"/>
              </a:spcAft>
              <a:buNone/>
            </a:pPr>
            <a:r>
              <a:rPr lang="en-IN"/>
              <a:t>OUTLIERS</a:t>
            </a:r>
            <a:endParaRPr/>
          </a:p>
        </p:txBody>
      </p:sp>
      <p:sp>
        <p:nvSpPr>
          <p:cNvPr id="137" name="Google Shape;137;p19"/>
          <p:cNvSpPr txBox="1"/>
          <p:nvPr>
            <p:ph idx="1" type="body"/>
          </p:nvPr>
        </p:nvSpPr>
        <p:spPr>
          <a:xfrm>
            <a:off x="357525" y="1385549"/>
            <a:ext cx="8329200" cy="49389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n-IN"/>
              <a:t>They are those data points that are significantly different from the rest of dataset</a:t>
            </a:r>
            <a:endParaRPr/>
          </a:p>
        </p:txBody>
      </p:sp>
      <p:pic>
        <p:nvPicPr>
          <p:cNvPr id="138" name="Google Shape;138;p19"/>
          <p:cNvPicPr preferRelativeResize="0"/>
          <p:nvPr>
            <p:ph idx="1" type="body"/>
          </p:nvPr>
        </p:nvPicPr>
        <p:blipFill rotWithShape="1">
          <a:blip r:embed="rId3">
            <a:alphaModFix/>
          </a:blip>
          <a:srcRect b="0" l="0" r="0" t="0"/>
          <a:stretch/>
        </p:blipFill>
        <p:spPr>
          <a:xfrm>
            <a:off x="1537950" y="2472306"/>
            <a:ext cx="5410200" cy="3733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0"/>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IN"/>
              <a:t>Transforming </a:t>
            </a:r>
            <a:endParaRPr/>
          </a:p>
        </p:txBody>
      </p:sp>
      <p:pic>
        <p:nvPicPr>
          <p:cNvPr id="144" name="Google Shape;144;p20"/>
          <p:cNvPicPr preferRelativeResize="0"/>
          <p:nvPr>
            <p:ph idx="1" type="body"/>
          </p:nvPr>
        </p:nvPicPr>
        <p:blipFill rotWithShape="1">
          <a:blip r:embed="rId3">
            <a:alphaModFix/>
          </a:blip>
          <a:srcRect b="0" l="0" r="0" t="0"/>
          <a:stretch/>
        </p:blipFill>
        <p:spPr>
          <a:xfrm>
            <a:off x="457200" y="2214554"/>
            <a:ext cx="8229600" cy="25529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1"/>
          <p:cNvSpPr txBox="1"/>
          <p:nvPr>
            <p:ph type="title"/>
          </p:nvPr>
        </p:nvSpPr>
        <p:spPr>
          <a:xfrm>
            <a:off x="307700" y="165813"/>
            <a:ext cx="8229600" cy="1143000"/>
          </a:xfrm>
          <a:prstGeom prst="rect">
            <a:avLst/>
          </a:prstGeom>
        </p:spPr>
        <p:txBody>
          <a:bodyPr anchorCtr="0" anchor="b" bIns="0" lIns="0" spcFirstLastPara="1" rIns="0" wrap="square" tIns="45700">
            <a:normAutofit/>
          </a:bodyPr>
          <a:lstStyle/>
          <a:p>
            <a:pPr indent="0" lvl="0" marL="0" rtl="0" algn="l">
              <a:spcBef>
                <a:spcPts val="0"/>
              </a:spcBef>
              <a:spcAft>
                <a:spcPts val="0"/>
              </a:spcAft>
              <a:buNone/>
            </a:pPr>
            <a:r>
              <a:rPr lang="en-IN"/>
              <a:t>HEAT MAP</a:t>
            </a:r>
            <a:endParaRPr/>
          </a:p>
        </p:txBody>
      </p:sp>
      <p:sp>
        <p:nvSpPr>
          <p:cNvPr id="150" name="Google Shape;150;p21"/>
          <p:cNvSpPr txBox="1"/>
          <p:nvPr>
            <p:ph idx="1" type="body"/>
          </p:nvPr>
        </p:nvSpPr>
        <p:spPr>
          <a:xfrm>
            <a:off x="229275" y="1355650"/>
            <a:ext cx="8457600" cy="49689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n-IN"/>
              <a:t>The representation of data in the form of map or diagrams in which data values are represented in colours</a:t>
            </a:r>
            <a:endParaRPr/>
          </a:p>
        </p:txBody>
      </p:sp>
      <p:pic>
        <p:nvPicPr>
          <p:cNvPr id="151" name="Google Shape;151;p21"/>
          <p:cNvPicPr preferRelativeResize="0"/>
          <p:nvPr>
            <p:ph idx="1" type="body"/>
          </p:nvPr>
        </p:nvPicPr>
        <p:blipFill rotWithShape="1">
          <a:blip r:embed="rId3">
            <a:alphaModFix/>
          </a:blip>
          <a:srcRect b="0" l="0" r="0" t="0"/>
          <a:stretch/>
        </p:blipFill>
        <p:spPr>
          <a:xfrm>
            <a:off x="2076251" y="2312649"/>
            <a:ext cx="4871700" cy="4011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2"/>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IN"/>
              <a:t>Predicting NULL Values</a:t>
            </a:r>
            <a:endParaRPr/>
          </a:p>
        </p:txBody>
      </p:sp>
      <p:pic>
        <p:nvPicPr>
          <p:cNvPr id="157" name="Google Shape;157;p22"/>
          <p:cNvPicPr preferRelativeResize="0"/>
          <p:nvPr>
            <p:ph idx="1" type="body"/>
          </p:nvPr>
        </p:nvPicPr>
        <p:blipFill rotWithShape="1">
          <a:blip r:embed="rId3">
            <a:alphaModFix/>
          </a:blip>
          <a:srcRect b="0" l="0" r="0" t="0"/>
          <a:stretch/>
        </p:blipFill>
        <p:spPr>
          <a:xfrm>
            <a:off x="2214546" y="2643182"/>
            <a:ext cx="4000528" cy="3133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3"/>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IN"/>
              <a:t>Splitting the Data Set</a:t>
            </a:r>
            <a:endParaRPr/>
          </a:p>
        </p:txBody>
      </p:sp>
      <p:pic>
        <p:nvPicPr>
          <p:cNvPr id="163" name="Google Shape;163;p23"/>
          <p:cNvPicPr preferRelativeResize="0"/>
          <p:nvPr>
            <p:ph idx="1" type="body"/>
          </p:nvPr>
        </p:nvPicPr>
        <p:blipFill rotWithShape="1">
          <a:blip r:embed="rId3">
            <a:alphaModFix/>
          </a:blip>
          <a:srcRect b="0" l="0" r="0" t="0"/>
          <a:stretch/>
        </p:blipFill>
        <p:spPr>
          <a:xfrm>
            <a:off x="1214414" y="2928934"/>
            <a:ext cx="6191250" cy="150574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