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11E6-3929-4C34-9C41-E220BACA7A49}" v="29" dt="2022-10-17T08:37:17.984"/>
    <p1510:client id="{79A6F74D-78F5-4BF3-9ACE-892158B82231}" v="26" dt="2022-10-16T14:16:49.834"/>
    <p1510:client id="{81A0F2A5-B2D8-4DA1-A888-CD2DDDA2B76D}" v="730" dt="2022-10-16T10:28:04.553"/>
    <p1510:client id="{8E64B742-9164-475F-B85E-12C9837C2CBA}" v="7" dt="2022-10-16T10:30:46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10/17/2022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BANKING APPLICATION</a:t>
            </a:r>
            <a:endParaRPr lang="en-US">
              <a:latin typeface="Rockwell Condense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71" y="4518516"/>
            <a:ext cx="10162894" cy="17455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                                                                                                           </a:t>
            </a:r>
            <a:r>
              <a:rPr lang="en-US" sz="3200"/>
              <a:t> By,</a:t>
            </a:r>
          </a:p>
          <a:p>
            <a:r>
              <a:rPr lang="en-US" sz="3200"/>
              <a:t>                                                                          HARINI V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6F00-BFBF-9787-6894-BB6B8312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/>
              <a:t>CONTENT</a:t>
            </a:r>
            <a:endParaRPr lang="en-US" sz="8000" b="1">
              <a:latin typeface="Rockwell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0E61-0667-1232-AF8E-221323DFD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buChar char="Ø"/>
            </a:pPr>
            <a:r>
              <a:rPr lang="en-US" sz="4000" dirty="0"/>
              <a:t>Introduction</a:t>
            </a:r>
            <a:endParaRPr lang="en-US"/>
          </a:p>
          <a:p>
            <a:pPr marL="571500" indent="-571500">
              <a:buChar char="Ø"/>
            </a:pPr>
            <a:r>
              <a:rPr lang="en-US" sz="4000" dirty="0"/>
              <a:t>Requirements</a:t>
            </a:r>
          </a:p>
          <a:p>
            <a:pPr marL="571500" indent="-571500">
              <a:buClr>
                <a:srgbClr val="9E3611"/>
              </a:buClr>
              <a:buChar char="Ø"/>
            </a:pPr>
            <a:r>
              <a:rPr lang="en-US" sz="4000" dirty="0">
                <a:latin typeface="Rockwell" panose="02060603020205020403"/>
              </a:rPr>
              <a:t>Functionalities</a:t>
            </a:r>
          </a:p>
          <a:p>
            <a:pPr marL="571500" indent="-571500">
              <a:buChar char="Ø"/>
            </a:pPr>
            <a:r>
              <a:rPr lang="en-US" sz="4000" dirty="0"/>
              <a:t>Output</a:t>
            </a:r>
          </a:p>
          <a:p>
            <a:pPr marL="571500" indent="-571500">
              <a:buChar char="Ø"/>
            </a:pPr>
            <a:r>
              <a:rPr lang="en-US" sz="4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6455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8B18-D908-8947-52E5-0EAE7F36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/>
              <a:t>INTRODCUTION</a:t>
            </a:r>
            <a:endParaRPr lang="en-US" sz="8000">
              <a:latin typeface="Rockwell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693A4-1B14-D8A2-7555-3389F94FC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har char="Ø"/>
            </a:pPr>
            <a:r>
              <a:rPr lang="en-US" sz="2800" dirty="0"/>
              <a:t>Banking application is for maintaining a person's account in a bank.</a:t>
            </a:r>
          </a:p>
          <a:p>
            <a:pPr>
              <a:buChar char="Ø"/>
            </a:pPr>
            <a:r>
              <a:rPr lang="en-US" sz="2800" dirty="0"/>
              <a:t>It is used to keep the records of clients, employees, and others in the bank.</a:t>
            </a:r>
          </a:p>
          <a:p>
            <a:pPr>
              <a:buChar char="Ø"/>
            </a:pPr>
            <a:r>
              <a:rPr lang="en-US" sz="2800" dirty="0"/>
              <a:t>This system allows customers to creates accounts, deposit or withdraw money from their accounts and examine reports for all of their accounts.</a:t>
            </a:r>
          </a:p>
        </p:txBody>
      </p:sp>
    </p:spTree>
    <p:extLst>
      <p:ext uri="{BB962C8B-B14F-4D97-AF65-F5344CB8AC3E}">
        <p14:creationId xmlns:p14="http://schemas.microsoft.com/office/powerpoint/2010/main" val="251501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891B-5D3B-4EC8-910D-F24B69DB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/>
              <a:t>SYSTEM REQUIREMENTS</a:t>
            </a:r>
            <a:endParaRPr lang="en-US" sz="8000" b="1">
              <a:latin typeface="Rockwell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4BFA-F2A0-BA45-45F0-A30687E8C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SOFTWARE REQUIREMENTS</a:t>
            </a:r>
          </a:p>
          <a:p>
            <a:pPr marL="342900" indent="-342900">
              <a:buChar char="Ø"/>
            </a:pPr>
            <a:r>
              <a:rPr lang="en-US"/>
              <a:t>Operating System-Windows</a:t>
            </a:r>
          </a:p>
          <a:p>
            <a:pPr marL="342900" indent="-342900">
              <a:buChar char="Ø"/>
            </a:pPr>
            <a:r>
              <a:rPr lang="en-US"/>
              <a:t>Platform-Eclipse IDE</a:t>
            </a:r>
          </a:p>
          <a:p>
            <a:pPr marL="342900" indent="-342900">
              <a:buChar char="Ø"/>
            </a:pPr>
            <a:r>
              <a:rPr lang="en-US"/>
              <a:t>Language-Core Java</a:t>
            </a:r>
          </a:p>
          <a:p>
            <a:pPr marL="342900" indent="-342900">
              <a:buClr>
                <a:srgbClr val="9E3611"/>
              </a:buClr>
              <a:buChar char="Ø"/>
            </a:pPr>
            <a:endParaRPr lang="en-US"/>
          </a:p>
          <a:p>
            <a:pPr marL="0" indent="0">
              <a:buNone/>
            </a:pPr>
            <a:r>
              <a:rPr lang="en-US"/>
              <a:t>HARDWARE REQUIREMENTS</a:t>
            </a:r>
          </a:p>
          <a:p>
            <a:pPr marL="342900" indent="-342900">
              <a:buChar char="Ø"/>
            </a:pPr>
            <a:r>
              <a:rPr lang="en-US"/>
              <a:t>ServerProcessor-Intel Core Family</a:t>
            </a:r>
          </a:p>
          <a:p>
            <a:pPr marL="342900" indent="-342900">
              <a:buChar char="Ø"/>
            </a:pPr>
            <a:r>
              <a:rPr lang="en-US"/>
              <a:t>RAM-8 GB</a:t>
            </a:r>
          </a:p>
          <a:p>
            <a:pPr marL="342900" indent="-342900">
              <a:buChar char="Ø"/>
            </a:pPr>
            <a:r>
              <a:rPr lang="en-US"/>
              <a:t>Disk Space-500 MB or more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2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0C83-5831-288D-EC81-935C2E30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>
                <a:latin typeface="Rockwell Condensed"/>
              </a:rPr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797D7-1515-9E59-6E94-B2A4F025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Ø"/>
            </a:pPr>
            <a:r>
              <a:rPr lang="en-US" sz="2400"/>
              <a:t>Create Account</a:t>
            </a:r>
          </a:p>
          <a:p>
            <a:pPr marL="342900" indent="-342900">
              <a:buClr>
                <a:srgbClr val="9E3611"/>
              </a:buClr>
              <a:buChar char="Ø"/>
            </a:pPr>
            <a:r>
              <a:rPr lang="en-US" sz="2400" err="1"/>
              <a:t>Deposite</a:t>
            </a:r>
            <a:endParaRPr lang="en-US" sz="2400"/>
          </a:p>
          <a:p>
            <a:pPr marL="342900" indent="-342900">
              <a:buClr>
                <a:srgbClr val="9E3611"/>
              </a:buClr>
              <a:buChar char="Ø"/>
            </a:pPr>
            <a:r>
              <a:rPr lang="en-US" sz="2400"/>
              <a:t>Withdraw</a:t>
            </a:r>
          </a:p>
          <a:p>
            <a:pPr marL="342900" indent="-342900">
              <a:buClr>
                <a:srgbClr val="9E3611"/>
              </a:buClr>
              <a:buChar char="Ø"/>
            </a:pPr>
            <a:r>
              <a:rPr lang="en-US" sz="2400"/>
              <a:t>Check Balance</a:t>
            </a:r>
          </a:p>
        </p:txBody>
      </p:sp>
    </p:spTree>
    <p:extLst>
      <p:ext uri="{BB962C8B-B14F-4D97-AF65-F5344CB8AC3E}">
        <p14:creationId xmlns:p14="http://schemas.microsoft.com/office/powerpoint/2010/main" val="175624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A0C1-68A8-AE7F-A8EE-5B591BC8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678" y="-219858"/>
            <a:ext cx="10058400" cy="1709985"/>
          </a:xfrm>
        </p:spPr>
        <p:txBody>
          <a:bodyPr>
            <a:normAutofit/>
          </a:bodyPr>
          <a:lstStyle/>
          <a:p>
            <a:r>
              <a:rPr lang="en-US" sz="7200" dirty="0"/>
              <a:t>output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4E64460-28C1-22D9-4EF1-426E3FE8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966" y="1043107"/>
            <a:ext cx="3996882" cy="5517282"/>
          </a:xfrm>
        </p:spPr>
      </p:pic>
    </p:spTree>
    <p:extLst>
      <p:ext uri="{BB962C8B-B14F-4D97-AF65-F5344CB8AC3E}">
        <p14:creationId xmlns:p14="http://schemas.microsoft.com/office/powerpoint/2010/main" val="201119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72CF-A426-6DB2-436C-85E848DA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err="1"/>
              <a:t>cONCLUSION</a:t>
            </a:r>
            <a:endParaRPr lang="en-US" sz="8000" err="1">
              <a:latin typeface="Rockwell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1D87-8BBA-34AF-8EA2-BBE8EC58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Ø"/>
            </a:pPr>
            <a:r>
              <a:rPr lang="en-US" sz="3200"/>
              <a:t>In this project you can create a new account , edit the details of an existing account, view and manage transactions and verify the details of an existing account.</a:t>
            </a:r>
            <a:endParaRPr lang="en-US"/>
          </a:p>
          <a:p>
            <a:pPr marL="342900" indent="-342900">
              <a:buClr>
                <a:srgbClr val="9E3611"/>
              </a:buClr>
              <a:buChar char="Ø"/>
            </a:pPr>
            <a:r>
              <a:rPr lang="en-US" sz="3200"/>
              <a:t>Also, this project allows you to do banking operations just like you do in real bank.</a:t>
            </a:r>
          </a:p>
        </p:txBody>
      </p:sp>
    </p:spTree>
    <p:extLst>
      <p:ext uri="{BB962C8B-B14F-4D97-AF65-F5344CB8AC3E}">
        <p14:creationId xmlns:p14="http://schemas.microsoft.com/office/powerpoint/2010/main" val="5718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F312-C86B-B125-878D-E4FB2515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729230"/>
          </a:xfrm>
        </p:spPr>
        <p:txBody>
          <a:bodyPr>
            <a:normAutofit/>
          </a:bodyPr>
          <a:lstStyle/>
          <a:p>
            <a:r>
              <a:rPr lang="en-US" sz="9600"/>
              <a:t>      Thank you</a:t>
            </a:r>
            <a:endParaRPr lang="en-US" sz="9600">
              <a:latin typeface="Rockwell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6555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Wood Type</vt:lpstr>
      <vt:lpstr>BANKING APPLICATION</vt:lpstr>
      <vt:lpstr>CONTENT</vt:lpstr>
      <vt:lpstr>INTRODCUTION</vt:lpstr>
      <vt:lpstr>SYSTEM REQUIREMENTS</vt:lpstr>
      <vt:lpstr>FUNCTIONALITIES</vt:lpstr>
      <vt:lpstr>output</vt:lpstr>
      <vt:lpstr>cONCLUSION</vt:lpstr>
      <vt:lpstr>     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38</cp:revision>
  <dcterms:created xsi:type="dcterms:W3CDTF">2022-10-16T09:11:41Z</dcterms:created>
  <dcterms:modified xsi:type="dcterms:W3CDTF">2022-10-17T08:47:26Z</dcterms:modified>
</cp:coreProperties>
</file>