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rmAutofit fontScale="66000"/>
          </a:bodyPr>
          <a:p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2D350712-25BA-41C9-A3AD-A1621CF6EF24}" type="slidenum">
              <a:rPr b="0" lang="ru-RU" sz="1000" spc="-1" strike="noStrike">
                <a:solidFill>
                  <a:srgbClr val="ffffff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67FD1490-FCB6-45F7-83AC-DE2A40DE92EB}" type="slidenum">
              <a:rPr b="0" lang="ru-RU" sz="1000" spc="-1" strike="noStrike">
                <a:solidFill>
                  <a:srgbClr val="ffffff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0" y="122940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6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Создание роботизированной системы слежения за движущимся человеком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0" y="3638880"/>
            <a:ext cx="485820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ffffff"/>
                </a:solidFill>
                <a:latin typeface="Lato"/>
                <a:ea typeface="Lato"/>
              </a:rPr>
              <a:t>10 класс, ГБОУ Школа №1532,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ffffff"/>
                </a:solidFill>
                <a:latin typeface="Lato"/>
                <a:ea typeface="Lato"/>
              </a:rPr>
              <a:t>Бужинский Всеволод Ростиславович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ffffff"/>
                </a:solidFill>
                <a:latin typeface="Lato"/>
                <a:ea typeface="Lato"/>
              </a:rPr>
              <a:t>Руководитель: учитель информатики, ГБОУ Школа №1532,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ffffff"/>
                </a:solidFill>
                <a:latin typeface="Lato"/>
                <a:ea typeface="Lato"/>
              </a:rPr>
              <a:t>Сергиенко Антон Борисович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33440" y="454320"/>
            <a:ext cx="489456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2700" spc="-1" strike="noStrike">
                <a:solidFill>
                  <a:srgbClr val="ffffff"/>
                </a:solidFill>
                <a:latin typeface="Montserrat"/>
                <a:ea typeface="Montserrat"/>
              </a:rPr>
              <a:t>Работа и её актуальность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ru-RU" sz="1600" spc="-1" strike="noStrike">
                <a:solidFill>
                  <a:srgbClr val="ffffff"/>
                </a:solidFill>
                <a:latin typeface="Lato"/>
                <a:ea typeface="Lato"/>
              </a:rPr>
              <a:t>В связи с последней масштабной эпидемией COVID-19,  в современном мире дистанционный метод обучения стал востребованнее для проведения групповых/индивидуальных занятий, но текущие программно-аппаратные комплексы в виде программ и веб-камер предполагает сидящую форму участия  как выступающих, так и слушающих,  что отрицательно сказывается на восприятие информации, на активное участие в образовании и т.д. Эта проблема актуальна до сих пор, и этот проект пытается решить её.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2700" spc="-1" strike="noStrike">
                <a:solidFill>
                  <a:srgbClr val="ffffff"/>
                </a:solidFill>
                <a:latin typeface="Montserrat"/>
                <a:ea typeface="Montserrat"/>
              </a:rPr>
              <a:t>Цель и задачи работы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0000"/>
          </a:bodyPr>
          <a:p>
            <a:pPr>
              <a:lnSpc>
                <a:spcPct val="115000"/>
              </a:lnSpc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Цель работы - создание роботизированной системы по обнаружению и слежению лиц.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Были поставлены следующие задачи: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Обнаружение лиц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Слежка лица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Запоминание лиц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Обнаружение лиц, которые запомнили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Использование всего вышеперечисленного при помощи команд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047680" y="2252880"/>
            <a:ext cx="5499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459" spc="-1" strike="noStrike">
                <a:solidFill>
                  <a:srgbClr val="ffffff"/>
                </a:solidFill>
                <a:latin typeface="Montserrat"/>
                <a:ea typeface="Montserrat"/>
              </a:rPr>
              <a:t>Структура проекта</a:t>
            </a:r>
            <a:endParaRPr b="0" lang="ru-RU" sz="345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879920" y="3812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ffffff"/>
                </a:solidFill>
                <a:latin typeface="Montserrat"/>
                <a:ea typeface="Montserrat"/>
              </a:rPr>
              <a:t>Внутренние органы проекта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652480" y="1757880"/>
            <a:ext cx="1833840" cy="2806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ru-RU" sz="1939" spc="-1" strike="noStrike">
                <a:solidFill>
                  <a:srgbClr val="ffffff"/>
                </a:solidFill>
                <a:latin typeface="Lato"/>
                <a:ea typeface="Lato"/>
              </a:rPr>
              <a:t>Мозги</a:t>
            </a:r>
            <a:r>
              <a:rPr b="0" lang="ru-RU" sz="1700" spc="-1" strike="noStrike">
                <a:solidFill>
                  <a:srgbClr val="ffffff"/>
                </a:solidFill>
                <a:latin typeface="Lato"/>
                <a:ea typeface="Lato"/>
              </a:rPr>
              <a:t> - Raspberry Pi 3 Model B. В ней происходят все вычисления и обработка информации.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808000" y="936000"/>
            <a:ext cx="936000" cy="93600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59;p17" descr=""/>
          <p:cNvPicPr/>
          <p:nvPr/>
        </p:nvPicPr>
        <p:blipFill>
          <a:blip r:embed="rId2"/>
          <a:stretch/>
        </p:blipFill>
        <p:spPr>
          <a:xfrm>
            <a:off x="169560" y="1474920"/>
            <a:ext cx="2317320" cy="308988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60;p17" descr=""/>
          <p:cNvPicPr/>
          <p:nvPr/>
        </p:nvPicPr>
        <p:blipFill>
          <a:blip r:embed="rId3"/>
          <a:stretch/>
        </p:blipFill>
        <p:spPr>
          <a:xfrm>
            <a:off x="4486680" y="1549080"/>
            <a:ext cx="2317320" cy="30898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6984000" y="1815840"/>
            <a:ext cx="1934280" cy="29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Lato"/>
                <a:ea typeface="Lato"/>
              </a:rPr>
              <a:t>Сердце - Аккумулятор в 10к mAh. Обеспечивает питанием мозги и глаза проекта.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7488000" y="648000"/>
            <a:ext cx="1113840" cy="11138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144000" y="648000"/>
            <a:ext cx="2448000" cy="4824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4392000" y="648000"/>
            <a:ext cx="2448000" cy="48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896000" y="1947600"/>
            <a:ext cx="3593880" cy="366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ru-RU" sz="2000" spc="-1" strike="noStrike">
                <a:solidFill>
                  <a:srgbClr val="ffffff"/>
                </a:solidFill>
                <a:latin typeface="Lato"/>
                <a:ea typeface="Lato"/>
              </a:rPr>
              <a:t>Глаза - Камера на сервоприводе. Благодаря камере организм может видеть, а при помощи сервопривода - двигать глазами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67;p18" descr=""/>
          <p:cNvPicPr/>
          <p:nvPr/>
        </p:nvPicPr>
        <p:blipFill>
          <a:blip r:embed="rId1"/>
          <a:stretch/>
        </p:blipFill>
        <p:spPr>
          <a:xfrm>
            <a:off x="1322280" y="561240"/>
            <a:ext cx="3015360" cy="40204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832000" y="432000"/>
            <a:ext cx="1368000" cy="13680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1224000" y="-469080"/>
            <a:ext cx="3240000" cy="602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2200" spc="-1" strike="noStrike">
                <a:solidFill>
                  <a:srgbClr val="ffffff"/>
                </a:solidFill>
                <a:latin typeface="Arial"/>
              </a:rPr>
              <a:t>Используемые технологии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2000" y="1368000"/>
            <a:ext cx="3384000" cy="33840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886200" y="1152000"/>
            <a:ext cx="1513800" cy="1872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942360" y="3168000"/>
            <a:ext cx="1673640" cy="16736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6048000" y="2736000"/>
            <a:ext cx="1800000" cy="18000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5"/>
          <a:stretch/>
        </p:blipFill>
        <p:spPr>
          <a:xfrm>
            <a:off x="6264000" y="696960"/>
            <a:ext cx="1319040" cy="131904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6552000" y="2029680"/>
            <a:ext cx="70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RPIo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904000" y="4536000"/>
            <a:ext cx="1935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Multiprocessing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57280" y="43200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Что планируется сделать?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latin typeface="Lato"/>
                <a:ea typeface="Lato"/>
              </a:rPr>
              <a:t>Запоминание лиц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latin typeface="Lato"/>
                <a:ea typeface="Lato"/>
              </a:rPr>
              <a:t>Поиск запомнившегося лица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latin typeface="Lato"/>
                <a:ea typeface="Lato"/>
              </a:rPr>
              <a:t>Использование камеры, которая позволит определять лицо на более дальнем расстоянии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latin typeface="Lato"/>
                <a:ea typeface="Lato"/>
              </a:rPr>
              <a:t>Подключение проекта к Windows как Веб-камера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latin typeface="Lato"/>
                <a:ea typeface="Lato"/>
              </a:rPr>
              <a:t>Использование команд для настройки камеры и её управлении.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912000" y="360000"/>
            <a:ext cx="1915920" cy="191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407320" y="1670040"/>
            <a:ext cx="4329000" cy="2109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Спасибо за внимание!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666120" y="2671200"/>
            <a:ext cx="2419920" cy="241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2023-01-16T21:05:22Z</dcterms:modified>
  <cp:revision>2</cp:revision>
  <dc:subject/>
  <dc:title/>
</cp:coreProperties>
</file>