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2" r:id="rId4"/>
    <p:sldId id="257" r:id="rId5"/>
    <p:sldId id="258" r:id="rId6"/>
    <p:sldId id="259" r:id="rId7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9"/>
      <p:bold r:id="rId10"/>
    </p:embeddedFont>
    <p:embeddedFont>
      <p:font typeface="Merriweather" panose="020B0604020202020204" charset="-52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246"/>
    <a:srgbClr val="F18077"/>
    <a:srgbClr val="E83224"/>
    <a:srgbClr val="FF9B5D"/>
    <a:srgbClr val="D00000"/>
    <a:srgbClr val="E41F0A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-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bdaa79e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bdaa79e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bdaa79e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bdaa79e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8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bdaa79e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8bdaa79e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8bdaa79e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8bdaa79e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bdaa79e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bdaa79e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1EADD4-2C49-4622-973B-2235694D4658}"/>
              </a:ext>
            </a:extLst>
          </p:cNvPr>
          <p:cNvSpPr/>
          <p:nvPr/>
        </p:nvSpPr>
        <p:spPr>
          <a:xfrm rot="16200000">
            <a:off x="1999753" y="1645479"/>
            <a:ext cx="9144000" cy="3999506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40139" y="566493"/>
            <a:ext cx="8520600" cy="1432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Визуальная среда разработки для микроконтроллеров </a:t>
            </a:r>
            <a:r>
              <a:rPr lang="ru" sz="5400" b="1" dirty="0">
                <a:solidFill>
                  <a:schemeClr val="tx1">
                    <a:lumMod val="50000"/>
                  </a:schemeClr>
                </a:solidFill>
                <a:highlight>
                  <a:srgbClr val="D00000"/>
                </a:highlight>
                <a:latin typeface="Bahnschrift Condensed" panose="020B0502040204020203" pitchFamily="34" charset="0"/>
              </a:rPr>
              <a:t>«Рудирон»</a:t>
            </a:r>
            <a:endParaRPr sz="5400" b="1" dirty="0">
              <a:solidFill>
                <a:schemeClr val="tx1">
                  <a:lumMod val="50000"/>
                </a:schemeClr>
              </a:solidFill>
              <a:highlight>
                <a:srgbClr val="D00000"/>
              </a:highlight>
              <a:latin typeface="Bahnschrift Condensed" panose="020B0502040204020203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68577" y="3571141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224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 dirty="0">
                <a:solidFill>
                  <a:schemeClr val="tx1">
                    <a:lumMod val="50000"/>
                  </a:schemeClr>
                </a:solidFill>
              </a:rPr>
              <a:t>Павлова Ан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на</a:t>
            </a:r>
            <a:r>
              <a:rPr lang="ru" dirty="0">
                <a:solidFill>
                  <a:schemeClr val="tx1">
                    <a:lumMod val="50000"/>
                  </a:schemeClr>
                </a:solidFill>
              </a:rPr>
              <a:t> Алексеева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14224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 dirty="0">
                <a:solidFill>
                  <a:schemeClr val="tx1">
                    <a:lumMod val="50000"/>
                  </a:schemeClr>
                </a:solidFill>
              </a:rPr>
              <a:t>Лоза Александр Александрович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14224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 dirty="0">
                <a:solidFill>
                  <a:schemeClr val="tx1">
                    <a:lumMod val="50000"/>
                  </a:schemeClr>
                </a:solidFill>
              </a:rPr>
              <a:t>Бужинский Всеволод Ростиславович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87748" y="3143016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chemeClr val="tx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Помидоры</a:t>
            </a:r>
            <a:r>
              <a:rPr lang="ru" sz="1600" dirty="0">
                <a:solidFill>
                  <a:schemeClr val="tx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A524CC-A0F3-4F15-92A4-4151662C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0" y="2560480"/>
            <a:ext cx="2314575" cy="609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3EC1F4-9551-4913-84E9-0958C0B9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7" y="4348552"/>
            <a:ext cx="250507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21E8C5-EFD7-41DD-BE9C-D957A58A4CEE}"/>
              </a:ext>
            </a:extLst>
          </p:cNvPr>
          <p:cNvSpPr/>
          <p:nvPr/>
        </p:nvSpPr>
        <p:spPr>
          <a:xfrm rot="16200000">
            <a:off x="-2232904" y="961546"/>
            <a:ext cx="9144000" cy="4129370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081378" y="585072"/>
            <a:ext cx="2941982" cy="42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ЦЕЛЬ</a:t>
            </a:r>
            <a:endParaRPr sz="60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A48C3E98-75D3-4B60-9CD2-FB7F80FB4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119" y="1263263"/>
            <a:ext cx="3989952" cy="230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Разработать среду программирования, доступную для детей</a:t>
            </a: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4E28B5-81BE-41D8-B6D7-54955FBE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18" y="564542"/>
            <a:ext cx="3689928" cy="3704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21E8C5-EFD7-41DD-BE9C-D957A58A4CEE}"/>
              </a:ext>
            </a:extLst>
          </p:cNvPr>
          <p:cNvSpPr/>
          <p:nvPr/>
        </p:nvSpPr>
        <p:spPr>
          <a:xfrm rot="16200000">
            <a:off x="-2701410" y="1430052"/>
            <a:ext cx="9144000" cy="3192358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99599" y="91163"/>
            <a:ext cx="2941982" cy="42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ЗАДУМКА</a:t>
            </a:r>
            <a:endParaRPr sz="60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A48C3E98-75D3-4B60-9CD2-FB7F80FB4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606" y="1772147"/>
            <a:ext cx="3942224" cy="2070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</a:t>
            </a:r>
            <a:r>
              <a:rPr lang="ru-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Конструктор кода</a:t>
            </a: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</a:t>
            </a:r>
            <a:r>
              <a:rPr lang="ru-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Упрощение обучения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-</a:t>
            </a:r>
            <a:r>
              <a:rPr lang="ru-RU" sz="2800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Разработка с нуля</a:t>
            </a: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620561-6FD4-4174-B56E-121606A2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9" y="905788"/>
            <a:ext cx="5923421" cy="33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344A0D-03DB-4549-8DE3-3A718EFA9F41}"/>
              </a:ext>
            </a:extLst>
          </p:cNvPr>
          <p:cNvSpPr/>
          <p:nvPr/>
        </p:nvSpPr>
        <p:spPr>
          <a:xfrm rot="16200000">
            <a:off x="-2914118" y="1447457"/>
            <a:ext cx="9144000" cy="2775886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600" b="1" dirty="0">
                <a:solidFill>
                  <a:schemeClr val="tx1">
                    <a:lumMod val="50000"/>
                  </a:schemeClr>
                </a:solidFill>
                <a:highlight>
                  <a:srgbClr val="EC5246"/>
                </a:highlight>
                <a:latin typeface="Bahnschrift Condensed" panose="020B0502040204020203" pitchFamily="34" charset="0"/>
              </a:rPr>
              <a:t>СТЕК</a:t>
            </a:r>
            <a:endParaRPr sz="6600" b="1" dirty="0">
              <a:solidFill>
                <a:schemeClr val="tx1">
                  <a:lumMod val="50000"/>
                </a:schemeClr>
              </a:solidFill>
              <a:highlight>
                <a:srgbClr val="EC5246"/>
              </a:highlight>
              <a:latin typeface="Bahnschrift Condensed" panose="020B0502040204020203" pitchFamily="34" charset="0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25" y="487670"/>
            <a:ext cx="1836047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916" y="2995735"/>
            <a:ext cx="1836051" cy="134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537" y="2835399"/>
            <a:ext cx="1695735" cy="169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7AA7372-D6DD-4ACD-9129-4DEB2C61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58" y="318056"/>
            <a:ext cx="3763350" cy="25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1E239F-480B-4CB5-946A-B46817D56278}"/>
              </a:ext>
            </a:extLst>
          </p:cNvPr>
          <p:cNvSpPr/>
          <p:nvPr/>
        </p:nvSpPr>
        <p:spPr>
          <a:xfrm rot="16200000">
            <a:off x="-2914118" y="1447457"/>
            <a:ext cx="9144000" cy="2775886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b="1" dirty="0">
                <a:solidFill>
                  <a:schemeClr val="tx1">
                    <a:lumMod val="50000"/>
                  </a:schemeClr>
                </a:solidFill>
                <a:highlight>
                  <a:srgbClr val="EC5246"/>
                </a:highlight>
                <a:latin typeface="Bahnschrift Condensed" panose="020B0502040204020203" pitchFamily="34" charset="0"/>
              </a:rPr>
              <a:t>ДИЗАЙН</a:t>
            </a:r>
            <a:endParaRPr sz="6600" b="1" dirty="0">
              <a:solidFill>
                <a:schemeClr val="tx1">
                  <a:lumMod val="50000"/>
                </a:schemeClr>
              </a:solidFill>
              <a:highlight>
                <a:srgbClr val="EC5246"/>
              </a:highlight>
              <a:latin typeface="Bahnschrift Condensed" panose="020B0502040204020203" pitchFamily="34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92029" y="1755375"/>
            <a:ext cx="2375026" cy="329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-Меню выбора блоков</a:t>
            </a:r>
            <a:endParaRPr sz="32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-Меню ПИНов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-Терминал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-Рабочее поле</a:t>
            </a:r>
            <a:endParaRPr sz="32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00" y="3861450"/>
            <a:ext cx="1616224" cy="11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501" y="226588"/>
            <a:ext cx="4820974" cy="33325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310650" y="1080250"/>
            <a:ext cx="613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B3E18A-99F6-431E-AC66-5EBEC48F3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247" y="3932811"/>
            <a:ext cx="2231831" cy="1024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EFD2E2-FD87-4752-BD4D-8E4F158B1699}"/>
              </a:ext>
            </a:extLst>
          </p:cNvPr>
          <p:cNvSpPr/>
          <p:nvPr/>
        </p:nvSpPr>
        <p:spPr>
          <a:xfrm rot="16200000">
            <a:off x="-2237376" y="770715"/>
            <a:ext cx="9144000" cy="4129370"/>
          </a:xfrm>
          <a:prstGeom prst="rect">
            <a:avLst/>
          </a:prstGeom>
          <a:solidFill>
            <a:srgbClr val="E8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69938" y="500924"/>
            <a:ext cx="4087585" cy="207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КОНТРОЛЛЕР</a:t>
            </a:r>
            <a:br>
              <a:rPr lang="ru-RU" sz="60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r>
              <a:rPr lang="ru-RU" sz="40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взаимодействие</a:t>
            </a:r>
            <a:endParaRPr sz="40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24" y="2495716"/>
            <a:ext cx="3942224" cy="2070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-Проверка кода на валидность</a:t>
            </a:r>
            <a:endParaRPr sz="28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-Превращаем блоки в код</a:t>
            </a:r>
            <a:endParaRPr sz="28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chemeClr val="tx1">
                    <a:lumMod val="50000"/>
                  </a:schemeClr>
                </a:solidFill>
                <a:latin typeface="Bahnschrift Condensed" panose="020B0502040204020203" pitchFamily="34" charset="0"/>
              </a:rPr>
              <a:t>-Компилируем код в “Рудирон”</a:t>
            </a:r>
            <a:endParaRPr sz="2800" b="1" dirty="0">
              <a:solidFill>
                <a:schemeClr val="tx1">
                  <a:lumMod val="50000"/>
                </a:schemeClr>
              </a:solidFill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69" y="3419061"/>
            <a:ext cx="2148718" cy="159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F15797-B456-427D-9A0C-2F4EACEE5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13" y="29986"/>
            <a:ext cx="2148713" cy="2785369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84EC8FE9-7F56-4B19-A6EC-43814E12DDF2}"/>
              </a:ext>
            </a:extLst>
          </p:cNvPr>
          <p:cNvCxnSpPr>
            <a:cxnSpLocks/>
          </p:cNvCxnSpPr>
          <p:nvPr/>
        </p:nvCxnSpPr>
        <p:spPr>
          <a:xfrm>
            <a:off x="5575828" y="2785369"/>
            <a:ext cx="0" cy="5052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7A7529-55E1-4B09-B748-B8678AD4F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41" t="35407" r="20787"/>
          <a:stretch/>
        </p:blipFill>
        <p:spPr>
          <a:xfrm>
            <a:off x="6753926" y="575617"/>
            <a:ext cx="2310932" cy="1694394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C46A401-7FB8-4EAA-BC06-193F710BD193}"/>
              </a:ext>
            </a:extLst>
          </p:cNvPr>
          <p:cNvCxnSpPr>
            <a:cxnSpLocks/>
          </p:cNvCxnSpPr>
          <p:nvPr/>
        </p:nvCxnSpPr>
        <p:spPr>
          <a:xfrm flipV="1">
            <a:off x="6752347" y="2305570"/>
            <a:ext cx="1295559" cy="1932022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73</Words>
  <Application>Microsoft Office PowerPoint</Application>
  <PresentationFormat>Экран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Merriweather</vt:lpstr>
      <vt:lpstr>Bahnschrift Condensed</vt:lpstr>
      <vt:lpstr>Arial</vt:lpstr>
      <vt:lpstr>Roboto</vt:lpstr>
      <vt:lpstr>Paradigm</vt:lpstr>
      <vt:lpstr>Визуальная среда разработки для микроконтроллеров «Рудирон»</vt:lpstr>
      <vt:lpstr>ЦЕЛЬ</vt:lpstr>
      <vt:lpstr>ЗАДУМКА</vt:lpstr>
      <vt:lpstr>СТЕК</vt:lpstr>
      <vt:lpstr>ДИЗАЙН</vt:lpstr>
      <vt:lpstr>КОНТРОЛЛЕР взаимодействие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Визуальная среда разработки для микроконтроллеров «Рудирон»</dc:title>
  <dc:creator>PC</dc:creator>
  <cp:lastModifiedBy>Анна Павлова</cp:lastModifiedBy>
  <cp:revision>8</cp:revision>
  <dcterms:modified xsi:type="dcterms:W3CDTF">2024-11-24T12:23:54Z</dcterms:modified>
</cp:coreProperties>
</file>