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9B2-F502-47D7-A3DB-95DB74B36420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D561-DA8D-4EF2-BFE1-4584E2BC2B68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9B2-F502-47D7-A3DB-95DB74B36420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D561-DA8D-4EF2-BFE1-4584E2BC2B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9B2-F502-47D7-A3DB-95DB74B36420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D561-DA8D-4EF2-BFE1-4584E2BC2B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9B2-F502-47D7-A3DB-95DB74B36420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D561-DA8D-4EF2-BFE1-4584E2BC2B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9B2-F502-47D7-A3DB-95DB74B36420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D561-DA8D-4EF2-BFE1-4584E2BC2B6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9B2-F502-47D7-A3DB-95DB74B36420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D561-DA8D-4EF2-BFE1-4584E2BC2B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9B2-F502-47D7-A3DB-95DB74B36420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D561-DA8D-4EF2-BFE1-4584E2BC2B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9B2-F502-47D7-A3DB-95DB74B36420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D561-DA8D-4EF2-BFE1-4584E2BC2B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9B2-F502-47D7-A3DB-95DB74B36420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D561-DA8D-4EF2-BFE1-4584E2BC2B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9B2-F502-47D7-A3DB-95DB74B36420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D561-DA8D-4EF2-BFE1-4584E2BC2B68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9B2-F502-47D7-A3DB-95DB74B36420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D561-DA8D-4EF2-BFE1-4584E2BC2B68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E5F49B2-F502-47D7-A3DB-95DB74B36420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0ACD561-DA8D-4EF2-BFE1-4584E2BC2B6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i="1" dirty="0" err="1" smtClean="0"/>
              <a:t>Basa</a:t>
            </a:r>
            <a:r>
              <a:rPr lang="en-US" sz="5400" i="1" dirty="0" smtClean="0"/>
              <a:t> </a:t>
            </a:r>
            <a:r>
              <a:rPr lang="en-US" sz="5400" i="1" dirty="0" err="1" smtClean="0"/>
              <a:t>Pertahanan</a:t>
            </a:r>
            <a:endParaRPr lang="ru-RU" sz="5400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Сделано </a:t>
            </a:r>
            <a:r>
              <a:rPr lang="ru-RU" sz="2400" dirty="0" err="1" smtClean="0"/>
              <a:t>Бужинским</a:t>
            </a:r>
            <a:r>
              <a:rPr lang="ru-RU" sz="2400" dirty="0" smtClean="0"/>
              <a:t> Всеволодом </a:t>
            </a:r>
            <a:r>
              <a:rPr lang="ru-RU" sz="2400" dirty="0" err="1" smtClean="0"/>
              <a:t>Ростиславовичом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3838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5856" y="260648"/>
            <a:ext cx="2530624" cy="1143000"/>
          </a:xfrm>
        </p:spPr>
        <p:txBody>
          <a:bodyPr>
            <a:noAutofit/>
          </a:bodyPr>
          <a:lstStyle/>
          <a:p>
            <a:r>
              <a:rPr lang="ru-RU" sz="8000" i="1" dirty="0" smtClean="0"/>
              <a:t>Игра</a:t>
            </a:r>
            <a:endParaRPr lang="ru-RU" sz="80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Игра представляет собой </a:t>
            </a:r>
            <a:r>
              <a:rPr lang="en-US" sz="3200" dirty="0" smtClean="0"/>
              <a:t>2d </a:t>
            </a:r>
            <a:r>
              <a:rPr lang="ru-RU" sz="3200" dirty="0" smtClean="0"/>
              <a:t>игру в жанре </a:t>
            </a:r>
            <a:r>
              <a:rPr lang="en-US" sz="3200" dirty="0" smtClean="0"/>
              <a:t>Tower Defense.</a:t>
            </a:r>
          </a:p>
          <a:p>
            <a:pPr lvl="1"/>
            <a:r>
              <a:rPr lang="en-US" sz="3200" dirty="0" smtClean="0"/>
              <a:t>Tower Defense – </a:t>
            </a:r>
            <a:r>
              <a:rPr lang="ru-RU" sz="3200" dirty="0" smtClean="0"/>
              <a:t>жанр компьютерной игры</a:t>
            </a:r>
            <a:r>
              <a:rPr lang="en-US" sz="3200" dirty="0" smtClean="0"/>
              <a:t>,</a:t>
            </a:r>
            <a:r>
              <a:rPr lang="ru-RU" sz="3200" dirty="0" smtClean="0"/>
              <a:t> суть которой заключается в уничтожении врагов при помощи башен</a:t>
            </a:r>
            <a:r>
              <a:rPr lang="en-US" sz="3200" dirty="0" smtClean="0"/>
              <a:t>,</a:t>
            </a:r>
            <a:r>
              <a:rPr lang="ru-RU" sz="3200" dirty="0" smtClean="0"/>
              <a:t> пока те не дойдут до базы</a:t>
            </a:r>
            <a:r>
              <a:rPr lang="en-US" sz="3200" dirty="0" smtClean="0"/>
              <a:t>.</a:t>
            </a:r>
          </a:p>
          <a:p>
            <a:pPr lvl="1"/>
            <a:r>
              <a:rPr lang="ru-RU" sz="3200" dirty="0" smtClean="0"/>
              <a:t>Игра сделана для отвлечения от работы</a:t>
            </a:r>
            <a:r>
              <a:rPr lang="en-US" sz="3200" dirty="0" smtClean="0"/>
              <a:t>,</a:t>
            </a:r>
            <a:r>
              <a:rPr lang="ru-RU" sz="3200" dirty="0" smtClean="0"/>
              <a:t> отдыха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8106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203032" cy="114300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Будущие планы на Игру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Бесконечного режима вместе с новыми уровнями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Добавление возможности улучшения кол-во монет в начале игры</a:t>
            </a:r>
            <a:r>
              <a:rPr lang="en-US" dirty="0" smtClean="0"/>
              <a:t>,</a:t>
            </a:r>
            <a:r>
              <a:rPr lang="ru-RU" dirty="0" smtClean="0"/>
              <a:t> кол-во жизней на игру</a:t>
            </a:r>
            <a:r>
              <a:rPr lang="en-US" dirty="0" smtClean="0"/>
              <a:t>,</a:t>
            </a:r>
            <a:r>
              <a:rPr lang="ru-RU" dirty="0" smtClean="0"/>
              <a:t> улучшение характеристик башен в целом и т</a:t>
            </a:r>
            <a:r>
              <a:rPr lang="en-US" dirty="0" smtClean="0"/>
              <a:t>.</a:t>
            </a:r>
            <a:r>
              <a:rPr lang="ru-RU" dirty="0" smtClean="0"/>
              <a:t>д</a:t>
            </a:r>
            <a:r>
              <a:rPr lang="en-US" dirty="0" smtClean="0"/>
              <a:t>., </a:t>
            </a:r>
            <a:r>
              <a:rPr lang="ru-RU" dirty="0" smtClean="0"/>
              <a:t>за</a:t>
            </a:r>
            <a:r>
              <a:rPr lang="en-US" dirty="0" smtClean="0"/>
              <a:t>, </a:t>
            </a:r>
            <a:r>
              <a:rPr lang="ru-RU" dirty="0" smtClean="0"/>
              <a:t>добываемую в конце игры</a:t>
            </a:r>
            <a:r>
              <a:rPr lang="en-US" dirty="0" smtClean="0"/>
              <a:t>,</a:t>
            </a:r>
            <a:r>
              <a:rPr lang="ru-RU" dirty="0" smtClean="0"/>
              <a:t> валюту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Добавление онлайн режимов и таблицу лидеров в </a:t>
            </a:r>
            <a:r>
              <a:rPr lang="ru-RU" dirty="0"/>
              <a:t>Б</a:t>
            </a:r>
            <a:r>
              <a:rPr lang="ru-RU" dirty="0" smtClean="0"/>
              <a:t>есконечном режиме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Увеличение видов башен</a:t>
            </a:r>
            <a:r>
              <a:rPr lang="en-US" dirty="0"/>
              <a:t> </a:t>
            </a:r>
            <a:r>
              <a:rPr lang="ru-RU" dirty="0" smtClean="0"/>
              <a:t>и врагов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97507489"/>
      </p:ext>
    </p:extLst>
  </p:cSld>
  <p:clrMapOvr>
    <a:masterClrMapping/>
  </p:clrMapOvr>
</p:sld>
</file>

<file path=ppt/theme/theme1.xml><?xml version="1.0" encoding="utf-8"?>
<a:theme xmlns:a="http://schemas.openxmlformats.org/drawingml/2006/main" name="Паркет">
  <a:themeElements>
    <a:clrScheme name="Паркет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36</TotalTime>
  <Words>111</Words>
  <Application>Microsoft Office PowerPoint</Application>
  <PresentationFormat>Экран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Паркет</vt:lpstr>
      <vt:lpstr>Basa Pertahanan</vt:lpstr>
      <vt:lpstr>Игра</vt:lpstr>
      <vt:lpstr>Будущие планы на Игру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Defense</dc:title>
  <dc:creator>Сподвижник</dc:creator>
  <cp:lastModifiedBy>Сподвижник</cp:lastModifiedBy>
  <cp:revision>4</cp:revision>
  <dcterms:created xsi:type="dcterms:W3CDTF">2022-01-02T17:01:21Z</dcterms:created>
  <dcterms:modified xsi:type="dcterms:W3CDTF">2022-01-02T17:37:55Z</dcterms:modified>
</cp:coreProperties>
</file>