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03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1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18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5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0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4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0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97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37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2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4276-E3F5-429B-8529-D427B2B453E6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9CB9-2C81-4658-B220-321BBC72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4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320C3-7ECD-4659-AA2D-E90C7E7ED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Base defender</a:t>
            </a:r>
            <a:endParaRPr lang="ru-RU" b="1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5EBA19-F76C-48DE-9B2A-B0C9D5840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Сделано Б</a:t>
            </a:r>
            <a:r>
              <a:rPr lang="en-US" dirty="0"/>
              <a:t>. </a:t>
            </a:r>
            <a:r>
              <a:rPr lang="ru-RU" dirty="0"/>
              <a:t>Р</a:t>
            </a:r>
            <a:r>
              <a:rPr lang="en-US" dirty="0"/>
              <a:t>.</a:t>
            </a:r>
            <a:r>
              <a:rPr lang="ru-RU" dirty="0"/>
              <a:t> Всеволодом</a:t>
            </a:r>
          </a:p>
        </p:txBody>
      </p:sp>
    </p:spTree>
    <p:extLst>
      <p:ext uri="{BB962C8B-B14F-4D97-AF65-F5344CB8AC3E}">
        <p14:creationId xmlns:p14="http://schemas.microsoft.com/office/powerpoint/2010/main" val="23976114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AA8AB-366E-49E0-B1DA-06B6573E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ru-RU" b="1" dirty="0"/>
              <a:t>Об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93AA2-C0F3-4260-8764-A1BC9CE1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Defender – </a:t>
            </a:r>
            <a:r>
              <a:rPr lang="ru-RU" dirty="0"/>
              <a:t>игра в жанре </a:t>
            </a:r>
            <a:r>
              <a:rPr lang="en-US" dirty="0"/>
              <a:t>Tower Defense.</a:t>
            </a:r>
          </a:p>
          <a:p>
            <a:r>
              <a:rPr lang="en-US" dirty="0"/>
              <a:t>Tower Defense – </a:t>
            </a:r>
            <a:r>
              <a:rPr lang="ru-RU" dirty="0"/>
              <a:t>жанр игр</a:t>
            </a:r>
            <a:r>
              <a:rPr lang="en-US" dirty="0"/>
              <a:t>,</a:t>
            </a:r>
            <a:r>
              <a:rPr lang="ru-RU" dirty="0"/>
              <a:t> суть которой является защита своей базы от врагов</a:t>
            </a:r>
            <a:r>
              <a:rPr lang="en-US" dirty="0"/>
              <a:t>, </a:t>
            </a:r>
            <a:r>
              <a:rPr lang="ru-RU" dirty="0"/>
              <a:t>путём установления башен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Геймплей игры – постройка башен за монеты</a:t>
            </a:r>
            <a:r>
              <a:rPr lang="en-US" dirty="0"/>
              <a:t>,</a:t>
            </a:r>
            <a:r>
              <a:rPr lang="ru-RU" dirty="0"/>
              <a:t> которые игрок получает при уничтожении врага</a:t>
            </a:r>
            <a:r>
              <a:rPr lang="en-US" dirty="0"/>
              <a:t>. </a:t>
            </a:r>
            <a:r>
              <a:rPr lang="ru-RU" dirty="0"/>
              <a:t>Если враг дойдёт до базы</a:t>
            </a:r>
            <a:r>
              <a:rPr lang="en-US" dirty="0"/>
              <a:t>, </a:t>
            </a:r>
            <a:r>
              <a:rPr lang="ru-RU" dirty="0"/>
              <a:t>то игрок потеряет одну из жизней</a:t>
            </a:r>
            <a:r>
              <a:rPr lang="en-US" dirty="0"/>
              <a:t>. </a:t>
            </a:r>
            <a:r>
              <a:rPr lang="ru-RU" dirty="0"/>
              <a:t>В начале каждой игры у игрока имеется 200 монет и</a:t>
            </a:r>
            <a:r>
              <a:rPr lang="en-US" dirty="0"/>
              <a:t> </a:t>
            </a:r>
            <a:r>
              <a:rPr lang="ru-RU" dirty="0"/>
              <a:t>10 жизней</a:t>
            </a:r>
            <a:r>
              <a:rPr lang="en-US" dirty="0"/>
              <a:t>.</a:t>
            </a:r>
            <a:r>
              <a:rPr lang="ru-RU" dirty="0"/>
              <a:t> При достижении 50 волны или жизни игрока достигают нуля</a:t>
            </a:r>
            <a:r>
              <a:rPr lang="en-US" dirty="0"/>
              <a:t>, </a:t>
            </a:r>
            <a:r>
              <a:rPr lang="ru-RU" dirty="0"/>
              <a:t>игра заканчивается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F5DC8-BA7F-4A54-BEF0-988B5A17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башен и врагов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531AE0-487B-453D-8865-00C4B68E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30" y="2129938"/>
            <a:ext cx="1737511" cy="17375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42010D-5A62-4CEF-804F-C5B400511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62" y="2129938"/>
            <a:ext cx="1737511" cy="1737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F8CAC9-828A-4E52-B33B-4DB1FEDA0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94" y="2137558"/>
            <a:ext cx="1722269" cy="17222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F72972-EDC3-4C0F-A779-0C2AB3401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33" y="2122316"/>
            <a:ext cx="1737511" cy="1737511"/>
          </a:xfrm>
          <a:prstGeom prst="rect">
            <a:avLst/>
          </a:prstGeom>
        </p:spPr>
      </p:pic>
      <p:pic>
        <p:nvPicPr>
          <p:cNvPr id="12" name="Объект 7">
            <a:extLst>
              <a:ext uri="{FF2B5EF4-FFF2-40B4-BE49-F238E27FC236}">
                <a16:creationId xmlns:a16="http://schemas.microsoft.com/office/drawing/2014/main" id="{A4F2E9C1-5AB0-4ACA-9392-C6AA6F763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75" y="4693024"/>
            <a:ext cx="805943" cy="80594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CD023B-34E2-4BBD-9B54-86E0D45FD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89" y="4693024"/>
            <a:ext cx="805943" cy="8059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C4818E1-AD4E-46E0-B4C7-58798B73D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03" y="4693024"/>
            <a:ext cx="805942" cy="8059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46A99CB-D9AF-49D1-961E-C9C731C738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16" y="4693025"/>
            <a:ext cx="805941" cy="80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30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6ED7-12B7-430E-9318-D6E8EC45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Будущие планы на игру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7A9848F-A3D2-4EAA-AAA1-4AEF93C9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виды башен и врагов</a:t>
            </a:r>
            <a:r>
              <a:rPr lang="en-US" dirty="0"/>
              <a:t>.</a:t>
            </a:r>
          </a:p>
          <a:p>
            <a:r>
              <a:rPr lang="ru-RU" dirty="0"/>
              <a:t>Бесконечный режим с таблицей лидеров</a:t>
            </a:r>
            <a:r>
              <a:rPr lang="en-US" dirty="0"/>
              <a:t>.</a:t>
            </a:r>
          </a:p>
          <a:p>
            <a:r>
              <a:rPr lang="ru-RU" dirty="0"/>
              <a:t>Музыка</a:t>
            </a:r>
            <a:r>
              <a:rPr lang="en-US" dirty="0"/>
              <a:t>,</a:t>
            </a:r>
            <a:r>
              <a:rPr lang="ru-RU" dirty="0"/>
              <a:t> звуковые эффекты</a:t>
            </a:r>
            <a:r>
              <a:rPr lang="en-US" dirty="0"/>
              <a:t>, </a:t>
            </a:r>
            <a:r>
              <a:rPr lang="ru-RU" dirty="0"/>
              <a:t>частички</a:t>
            </a:r>
            <a:r>
              <a:rPr lang="en-US" dirty="0"/>
              <a:t>, </a:t>
            </a:r>
            <a:r>
              <a:rPr lang="ru-RU" dirty="0"/>
              <a:t>анимации</a:t>
            </a:r>
            <a:r>
              <a:rPr lang="en-US" dirty="0"/>
              <a:t>.</a:t>
            </a:r>
          </a:p>
          <a:p>
            <a:r>
              <a:rPr lang="ru-RU" dirty="0"/>
              <a:t>Новые механики</a:t>
            </a:r>
            <a:r>
              <a:rPr lang="en-US" dirty="0"/>
              <a:t>.</a:t>
            </a:r>
          </a:p>
          <a:p>
            <a:r>
              <a:rPr lang="ru-RU" dirty="0"/>
              <a:t>Онлайн режим</a:t>
            </a:r>
            <a:r>
              <a:rPr lang="en-US" dirty="0"/>
              <a:t>.</a:t>
            </a:r>
          </a:p>
          <a:p>
            <a:r>
              <a:rPr lang="ru-RU" dirty="0"/>
              <a:t>Улучшение дизайна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Оптимизация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Внутриигровую валюту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2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B742-ECD5-478A-8B2B-9B3BE498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18" y="3059338"/>
            <a:ext cx="8467164" cy="1293028"/>
          </a:xfrm>
        </p:spPr>
        <p:txBody>
          <a:bodyPr>
            <a:noAutofit/>
          </a:bodyPr>
          <a:lstStyle/>
          <a:p>
            <a:r>
              <a:rPr lang="ru-RU" sz="9600" b="1" i="1" dirty="0"/>
              <a:t>Спасибо за внимание</a:t>
            </a:r>
            <a:r>
              <a:rPr lang="ru-RU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348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102</TotalTime>
  <Words>139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Base defender</vt:lpstr>
      <vt:lpstr>Об игре</vt:lpstr>
      <vt:lpstr>Виды башен и врагов</vt:lpstr>
      <vt:lpstr>Будущие планы на игру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defender</dc:title>
  <dc:creator>ACER</dc:creator>
  <cp:lastModifiedBy>ACER</cp:lastModifiedBy>
  <cp:revision>7</cp:revision>
  <dcterms:created xsi:type="dcterms:W3CDTF">2022-01-19T06:54:23Z</dcterms:created>
  <dcterms:modified xsi:type="dcterms:W3CDTF">2022-01-19T08:37:09Z</dcterms:modified>
</cp:coreProperties>
</file>