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55CF7-C95D-47DD-AA19-EFCBE87F7B79}" v="91" dt="2021-11-08T11:32:3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ва Бужинский" userId="9a2660254d6bbb1f" providerId="Windows Live" clId="Web-{D3A55CF7-C95D-47DD-AA19-EFCBE87F7B79}"/>
    <pc:docChg chg="modSld addMainMaster delMainMaster">
      <pc:chgData name="Сева Бужинский" userId="9a2660254d6bbb1f" providerId="Windows Live" clId="Web-{D3A55CF7-C95D-47DD-AA19-EFCBE87F7B79}" dt="2021-11-08T11:32:36.819" v="88" actId="1076"/>
      <pc:docMkLst>
        <pc:docMk/>
      </pc:docMkLst>
      <pc:sldChg chg="addSp delSp modSp mod setBg modClrScheme chgLayout">
        <pc:chgData name="Сева Бужинский" userId="9a2660254d6bbb1f" providerId="Windows Live" clId="Web-{D3A55CF7-C95D-47DD-AA19-EFCBE87F7B79}" dt="2021-11-08T11:32:36.819" v="88" actId="1076"/>
        <pc:sldMkLst>
          <pc:docMk/>
          <pc:sldMk cId="1351651579" sldId="256"/>
        </pc:sldMkLst>
        <pc:spChg chg="mod">
          <ac:chgData name="Сева Бужинский" userId="9a2660254d6bbb1f" providerId="Windows Live" clId="Web-{D3A55CF7-C95D-47DD-AA19-EFCBE87F7B79}" dt="2021-11-08T11:32:36.819" v="88" actId="1076"/>
          <ac:spMkLst>
            <pc:docMk/>
            <pc:sldMk cId="1351651579" sldId="256"/>
            <ac:spMk id="2" creationId="{00000000-0000-0000-0000-000000000000}"/>
          </ac:spMkLst>
        </pc:spChg>
        <pc:spChg chg="del mod">
          <ac:chgData name="Сева Бужинский" userId="9a2660254d6bbb1f" providerId="Windows Live" clId="Web-{D3A55CF7-C95D-47DD-AA19-EFCBE87F7B79}" dt="2021-11-08T11:31:54.630" v="84"/>
          <ac:spMkLst>
            <pc:docMk/>
            <pc:sldMk cId="1351651579" sldId="256"/>
            <ac:spMk id="3" creationId="{00000000-0000-0000-0000-000000000000}"/>
          </ac:spMkLst>
        </pc:spChg>
        <pc:spChg chg="add del mod">
          <ac:chgData name="Сева Бужинский" userId="9a2660254d6bbb1f" providerId="Windows Live" clId="Web-{D3A55CF7-C95D-47DD-AA19-EFCBE87F7B79}" dt="2021-11-08T11:32:01.427" v="85"/>
          <ac:spMkLst>
            <pc:docMk/>
            <pc:sldMk cId="1351651579" sldId="256"/>
            <ac:spMk id="7" creationId="{D869DE2E-9400-4F52-8F39-76C238D2B62B}"/>
          </ac:spMkLst>
        </pc:spChg>
        <pc:spChg chg="add">
          <ac:chgData name="Сева Бужинский" userId="9a2660254d6bbb1f" providerId="Windows Live" clId="Web-{D3A55CF7-C95D-47DD-AA19-EFCBE87F7B79}" dt="2021-11-08T11:30:46.784" v="58"/>
          <ac:spMkLst>
            <pc:docMk/>
            <pc:sldMk cId="1351651579" sldId="256"/>
            <ac:spMk id="10" creationId="{A5D0B0D3-D735-4619-AA45-B57B791E1744}"/>
          </ac:spMkLst>
        </pc:spChg>
        <pc:spChg chg="add">
          <ac:chgData name="Сева Бужинский" userId="9a2660254d6bbb1f" providerId="Windows Live" clId="Web-{D3A55CF7-C95D-47DD-AA19-EFCBE87F7B79}" dt="2021-11-08T11:30:46.784" v="58"/>
          <ac:spMkLst>
            <pc:docMk/>
            <pc:sldMk cId="1351651579" sldId="256"/>
            <ac:spMk id="12" creationId="{25A2CBEC-4F23-437D-9D03-9968C9B79790}"/>
          </ac:spMkLst>
        </pc:spChg>
        <pc:spChg chg="mod">
          <ac:chgData name="Сева Бужинский" userId="9a2660254d6bbb1f" providerId="Windows Live" clId="Web-{D3A55CF7-C95D-47DD-AA19-EFCBE87F7B79}" dt="2021-11-08T11:32:18.021" v="87" actId="1076"/>
          <ac:spMkLst>
            <pc:docMk/>
            <pc:sldMk cId="1351651579" sldId="256"/>
            <ac:spMk id="20" creationId="{15AFBB84-8485-4329-89FC-04663D985BA3}"/>
          </ac:spMkLst>
        </pc:spChg>
        <pc:spChg chg="add">
          <ac:chgData name="Сева Бужинский" userId="9a2660254d6bbb1f" providerId="Windows Live" clId="Web-{D3A55CF7-C95D-47DD-AA19-EFCBE87F7B79}" dt="2021-11-08T11:30:46.784" v="58"/>
          <ac:spMkLst>
            <pc:docMk/>
            <pc:sldMk cId="1351651579" sldId="256"/>
            <ac:spMk id="22" creationId="{6264A856-A4F6-4068-9AC3-7B38A00DA75A}"/>
          </ac:spMkLst>
        </pc:spChg>
        <pc:grpChg chg="add">
          <ac:chgData name="Сева Бужинский" userId="9a2660254d6bbb1f" providerId="Windows Live" clId="Web-{D3A55CF7-C95D-47DD-AA19-EFCBE87F7B79}" dt="2021-11-08T11:30:46.784" v="58"/>
          <ac:grpSpMkLst>
            <pc:docMk/>
            <pc:sldMk cId="1351651579" sldId="256"/>
            <ac:grpSpMk id="14" creationId="{DBBA0A0D-8F6A-400A-9E49-8C008E2C7DB1}"/>
          </ac:grpSpMkLst>
        </pc:grpChg>
        <pc:grpChg chg="add">
          <ac:chgData name="Сева Бужинский" userId="9a2660254d6bbb1f" providerId="Windows Live" clId="Web-{D3A55CF7-C95D-47DD-AA19-EFCBE87F7B79}" dt="2021-11-08T11:30:46.784" v="58"/>
          <ac:grpSpMkLst>
            <pc:docMk/>
            <pc:sldMk cId="1351651579" sldId="256"/>
            <ac:grpSpMk id="24" creationId="{C2983E8C-44FB-463B-B6B0-B53E96ACCD72}"/>
          </ac:grpSpMkLst>
        </pc:grpChg>
        <pc:picChg chg="add del mod">
          <ac:chgData name="Сева Бужинский" userId="9a2660254d6bbb1f" providerId="Windows Live" clId="Web-{D3A55CF7-C95D-47DD-AA19-EFCBE87F7B79}" dt="2021-11-08T11:27:04.605" v="6"/>
          <ac:picMkLst>
            <pc:docMk/>
            <pc:sldMk cId="1351651579" sldId="256"/>
            <ac:picMk id="4" creationId="{3A72F06A-6A17-4BC9-BE94-C8164CA7D760}"/>
          </ac:picMkLst>
        </pc:picChg>
        <pc:picChg chg="add mod ord">
          <ac:chgData name="Сева Бужинский" userId="9a2660254d6bbb1f" providerId="Windows Live" clId="Web-{D3A55CF7-C95D-47DD-AA19-EFCBE87F7B79}" dt="2021-11-08T11:30:46.784" v="58"/>
          <ac:picMkLst>
            <pc:docMk/>
            <pc:sldMk cId="1351651579" sldId="256"/>
            <ac:picMk id="5" creationId="{47648D52-EAE0-4CC1-98D6-53E0D8AFB296}"/>
          </ac:picMkLst>
        </pc:picChg>
      </pc:sldChg>
      <pc:sldMasterChg chg="del delSldLayout">
        <pc:chgData name="Сева Бужинский" userId="9a2660254d6bbb1f" providerId="Windows Live" clId="Web-{D3A55CF7-C95D-47DD-AA19-EFCBE87F7B79}" dt="2021-11-08T11:30:46.784" v="58"/>
        <pc:sldMasterMkLst>
          <pc:docMk/>
          <pc:sldMasterMk cId="3154979492" sldId="2147483648"/>
        </pc:sldMasterMkLst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Сева Бужинский" userId="9a2660254d6bbb1f" providerId="Windows Live" clId="Web-{D3A55CF7-C95D-47DD-AA19-EFCBE87F7B79}" dt="2021-11-08T11:30:46.784" v="58"/>
        <pc:sldMasterMkLst>
          <pc:docMk/>
          <pc:sldMasterMk cId="4212688064" sldId="2147483699"/>
        </pc:sldMasterMkLst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1669661018" sldId="2147483688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3091891359" sldId="2147483689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1916384503" sldId="2147483690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3011273206" sldId="2147483691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3750991473" sldId="2147483692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1665803256" sldId="2147483693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3523011925" sldId="2147483694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4246557204" sldId="2147483695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2401746918" sldId="2147483696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3039692390" sldId="2147483697"/>
          </pc:sldLayoutMkLst>
        </pc:sldLayoutChg>
        <pc:sldLayoutChg chg="add">
          <pc:chgData name="Сева Бужинский" userId="9a2660254d6bbb1f" providerId="Windows Live" clId="Web-{D3A55CF7-C95D-47DD-AA19-EFCBE87F7B79}" dt="2021-11-08T11:30:46.784" v="58"/>
          <pc:sldLayoutMkLst>
            <pc:docMk/>
            <pc:sldMasterMk cId="4212688064" sldId="2147483699"/>
            <pc:sldLayoutMk cId="3354695894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1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27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580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55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7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969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099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8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638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Рисунок 5" descr="Изображение выглядит как текст, полка, книг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47648D52-EAE0-4CC1-98D6-53E0D8AF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9238" y="2167275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  <a:cs typeface="Calibri Light"/>
              </a:rPr>
              <a:t>Проект </a:t>
            </a:r>
            <a:br>
              <a:rPr lang="ru-RU">
                <a:solidFill>
                  <a:srgbClr val="FFFFFF"/>
                </a:solidFill>
                <a:cs typeface="Calibri Light"/>
              </a:rPr>
            </a:br>
            <a:r>
              <a:rPr lang="ru-RU">
                <a:solidFill>
                  <a:srgbClr val="FFFFFF"/>
                </a:solidFill>
                <a:cs typeface="Calibri Light"/>
              </a:rPr>
              <a:t>'ОГЭ-Легче лёгкого'</a:t>
            </a:r>
            <a:br>
              <a:rPr lang="ru-RU">
                <a:solidFill>
                  <a:srgbClr val="FFFFFF"/>
                </a:solidFill>
                <a:cs typeface="Calibri Light"/>
              </a:rPr>
            </a:br>
            <a:r>
              <a:rPr lang="ru-RU">
                <a:solidFill>
                  <a:srgbClr val="FFFFFF"/>
                </a:solidFill>
                <a:cs typeface="Calibri Light"/>
              </a:rPr>
              <a:t>представляет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4402"/>
            <a:ext cx="972241" cy="992461"/>
            <a:chOff x="4886325" y="3374517"/>
            <a:chExt cx="2418492" cy="2468845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4517"/>
              <a:ext cx="2418108" cy="2468845"/>
              <a:chOff x="4886709" y="3374517"/>
              <a:chExt cx="2418108" cy="2468845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572963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RocaVTI</vt:lpstr>
      <vt:lpstr>Проект  'ОГЭ-Легче лёгкого' представляет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34</cp:revision>
  <dcterms:created xsi:type="dcterms:W3CDTF">2012-07-30T23:42:41Z</dcterms:created>
  <dcterms:modified xsi:type="dcterms:W3CDTF">2021-11-08T11:32:39Z</dcterms:modified>
</cp:coreProperties>
</file>