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61052fb8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61052fb8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6d61ac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6d61a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6d61ac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6d61ac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V</a:t>
            </a:r>
            <a:r>
              <a:rPr lang="ru">
                <a:solidFill>
                  <a:srgbClr val="00FF00"/>
                </a:solidFill>
              </a:rPr>
              <a:t>A</a:t>
            </a:r>
            <a:r>
              <a:rPr lang="ru">
                <a:solidFill>
                  <a:srgbClr val="00FFFF"/>
                </a:solidFill>
              </a:rPr>
              <a:t>D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Сделано Б.Р. Всеволодом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проекте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V</a:t>
            </a:r>
            <a:r>
              <a:rPr lang="ru">
                <a:solidFill>
                  <a:srgbClr val="00FF00"/>
                </a:solidFill>
              </a:rPr>
              <a:t>A</a:t>
            </a:r>
            <a:r>
              <a:rPr lang="ru">
                <a:solidFill>
                  <a:srgbClr val="00FFFF"/>
                </a:solidFill>
              </a:rPr>
              <a:t>D</a:t>
            </a:r>
            <a:r>
              <a:rPr lang="ru"/>
              <a:t>(</a:t>
            </a:r>
            <a:r>
              <a:rPr lang="ru">
                <a:solidFill>
                  <a:srgbClr val="FF0000"/>
                </a:solidFill>
              </a:rPr>
              <a:t>Video</a:t>
            </a:r>
            <a:r>
              <a:rPr lang="ru"/>
              <a:t> and </a:t>
            </a:r>
            <a:r>
              <a:rPr lang="ru">
                <a:solidFill>
                  <a:srgbClr val="00FF00"/>
                </a:solidFill>
              </a:rPr>
              <a:t>Audio</a:t>
            </a:r>
            <a:r>
              <a:rPr lang="ru"/>
              <a:t> </a:t>
            </a:r>
            <a:r>
              <a:rPr lang="ru">
                <a:solidFill>
                  <a:srgbClr val="00FFFF"/>
                </a:solidFill>
              </a:rPr>
              <a:t>Downloader</a:t>
            </a:r>
            <a:r>
              <a:rPr lang="ru"/>
              <a:t>) - сайт предназначенный для быстрого и удобного скачивания аудио или видео файлов. Версия 1.0.0 поддерживает скачивание только с YouTube.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Дизайн является адаптивным.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08849">
            <a:off x="5386500" y="1639125"/>
            <a:ext cx="3443625" cy="34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10299">
            <a:off x="410625" y="3159000"/>
            <a:ext cx="1561875" cy="15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Будущее сайта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highlight>
                  <a:srgbClr val="00FFFF"/>
                </a:highlight>
              </a:rPr>
              <a:t>Добавление возможности скачивания видео/аудио файлов с</a:t>
            </a:r>
            <a:r>
              <a:rPr lang="ru">
                <a:highlight>
                  <a:srgbClr val="00FFFF"/>
                </a:highlight>
              </a:rPr>
              <a:t> </a:t>
            </a:r>
            <a:r>
              <a:rPr lang="ru">
                <a:highlight>
                  <a:srgbClr val="00FFFF"/>
                </a:highlight>
              </a:rPr>
              <a:t>других социальных сетей.</a:t>
            </a:r>
            <a:endParaRPr>
              <a:highlight>
                <a:srgbClr val="00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highlight>
                  <a:srgbClr val="FFFF00"/>
                </a:highlight>
              </a:rPr>
              <a:t>Добавление специальных возможностей для зарегистрированных пользователей.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  <a:highlight>
                  <a:srgbClr val="FF0000"/>
                </a:highlight>
              </a:rPr>
              <a:t>Передизайн всего сайта.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i="1" lang="ru">
                <a:solidFill>
                  <a:srgbClr val="00FFFF"/>
                </a:solidFill>
                <a:highlight>
                  <a:srgbClr val="C27BA0"/>
                </a:highlight>
              </a:rPr>
              <a:t>Ускорение процесса загрузки страниц сайта и файлов.</a:t>
            </a:r>
            <a:endParaRPr i="1">
              <a:solidFill>
                <a:srgbClr val="00FFFF"/>
              </a:solidFill>
              <a:highlight>
                <a:srgbClr val="C27BA0"/>
              </a:highlight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376" y="3300750"/>
            <a:ext cx="2067926" cy="18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">
            <a:off x="272956" y="3199575"/>
            <a:ext cx="2454133" cy="204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98223">
            <a:off x="4759300" y="3488050"/>
            <a:ext cx="1842751" cy="184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175" y="263350"/>
            <a:ext cx="7882076" cy="64595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0" y="141375"/>
            <a:ext cx="6151500" cy="1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0"/>
              <a:t>Спасибо за внимание!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