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7c1c6b6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37c1c6b6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37c1c6b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37c1c6b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37c1c6b6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37c1c6b6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37c1c6b6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37c1c6b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7c1c6b6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7c1c6b6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7c1c6b6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37c1c6b6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37c1c6b6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37c1c6b6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7c1c6b6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37c1c6b6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37c1c6b6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37c1c6b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u.wikipedia.org/wiki/%D0%A6%D0%B5%D0%BD%D1%82%D1%80%D1%8B_%D0%BF%D1%80%D0%BE%D0%B8%D1%81%D1%85%D0%BE%D0%B6%D0%B4%D0%B5%D0%BD%D0%B8%D1%8F_%D0%BA%D1%83%D0%BB%D1%8C%D1%82%D1%83%D1%80%D0%BD%D1%8B%D1%85_%D1%80%D0%B0%D1%81%D1%82%D0%B5%D0%BD%D0%B8%D0%B9#cite_note-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87800" y="2764050"/>
            <a:ext cx="87684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rPr lang="ru" sz="4150">
                <a:latin typeface="Georgia"/>
                <a:ea typeface="Georgia"/>
                <a:cs typeface="Georgia"/>
                <a:sym typeface="Georgia"/>
              </a:rPr>
              <a:t>Центры происхождения культурных	 растений</a:t>
            </a:r>
            <a:endParaRPr sz="41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Конец!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/>
              <a:t>Спасибо за внимание! :3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/>
              <a:t>Введение</a:t>
            </a:r>
            <a:endParaRPr sz="36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Це́нтры происхожде́ния культу́рных расте́ний</a:t>
            </a:r>
            <a:r>
              <a:rPr lang="ru" sz="2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географические центры генетического разнообразия культурных растений.</a:t>
            </a:r>
            <a:endParaRPr sz="2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Могут быть первичными</a:t>
            </a:r>
            <a:r>
              <a:rPr lang="ru" sz="2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(район изначального произрастания диких форм и доместикации)</a:t>
            </a:r>
            <a:r>
              <a:rPr lang="ru" sz="2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 вторичными (в результате дальнейшего распространения культурных и полукультурных растений и последующей селекции).</a:t>
            </a:r>
            <a:endParaRPr sz="2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История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Растениеводство впервые возникло около 11-12 тысяч лет назад на Ближнем Востоке, на условной территории, которая сегодня называется Плодородным полумесяцем. </a:t>
            </a:r>
            <a:endParaRPr sz="18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Процесс одомашнивания первоначально происходил независимо в географически обособленных областях земного шара на всех пяти континентах. </a:t>
            </a:r>
            <a:endParaRPr sz="18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Флористический состав одомашниваемых видов был эндемичным для больших географических территорий, таким образом, использовалась местная флора.</a:t>
            </a:r>
            <a:endParaRPr sz="18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222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/>
              <a:t>История</a:t>
            </a:r>
            <a:endParaRPr sz="32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708750"/>
            <a:ext cx="8520600" cy="4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Глобализация материальных связей сопровождалась распространением семян и плодов эндемичных одомашненных растений, так что зачастую трудно определить родину культурного вида. </a:t>
            </a:r>
            <a:endParaRPr sz="18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процессе становления и расширения ареалов высших растений определились ботанико-географические и генетические центры происхождения культурных растений. </a:t>
            </a:r>
            <a:endParaRPr sz="18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Одомашнивание растений в различных географических условиях сопровождалось такими естественными закономерностями эволюции, как мутации различного типа, полиплоидия и интрогрессия при естественной гибридизации.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42489"/>
              <a:buFont typeface="Arial"/>
              <a:buNone/>
            </a:pPr>
            <a:r>
              <a:rPr lang="ru" sz="2588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Учение о центрах происхождения культурных растений</a:t>
            </a:r>
            <a:endParaRPr sz="2588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Учение о центрах происхождения культурных растений сформировалось на основе идей Ч. Дарвина («Происхождение видов», гл. 12, 1859) — о существовании географических центров происхождения биологических видов.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1883 году А. Декандоль опубликовал труд, в котором установил географические области начального происхождения главнейших культурных растений. Однако эти области были соотнесены к целым континентам или к другим достаточно обширным территориям. В течение полувека после выхода книги Декандоля познания в области происхождения культурных растений значительно расширились.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42489"/>
              <a:buFont typeface="Arial"/>
              <a:buNone/>
            </a:pPr>
            <a:r>
              <a:rPr lang="ru" sz="2588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Учение о центрах происхождения культурных растений</a:t>
            </a:r>
            <a:endParaRPr sz="2588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Наиболее планомерно эту проблему разрабатывал в 1926—1939 годах Н. И. Вавилов. На основании материалов о мировых растительных ресурсах он выделял 7 основных географических центров происхождения культурных растений.</a:t>
            </a:r>
            <a:endParaRPr/>
          </a:p>
          <a:p>
            <a:pPr indent="-295275" lvl="0" marL="9017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AutoNum type="arabicPeriod"/>
            </a:pPr>
            <a:r>
              <a:rPr b="1"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Южноазиатский тропический центр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(около 33 %</a:t>
            </a:r>
            <a:r>
              <a:rPr baseline="30000" lang="ru" sz="19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от общего числа видов культурных растений).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9017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50"/>
              <a:buFont typeface="Arial"/>
              <a:buAutoNum type="arabicPeriod"/>
            </a:pPr>
            <a:r>
              <a:rPr b="1"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Восточноазиатский центр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(19% культурных растений).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9017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50"/>
              <a:buFont typeface="Arial"/>
              <a:buAutoNum type="arabicPeriod"/>
            </a:pPr>
            <a:r>
              <a:rPr b="1"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Юго-Западноазиатский центр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(14 % культурных растений).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9017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50"/>
              <a:buFont typeface="Arial"/>
              <a:buAutoNum type="arabicPeriod"/>
            </a:pPr>
            <a:r>
              <a:rPr b="1"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Средиземноморский центр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(примерно 11 % видов культурных растений).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9017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50"/>
              <a:buFont typeface="Arial"/>
              <a:buAutoNum type="arabicPeriod"/>
            </a:pPr>
            <a:r>
              <a:rPr b="1"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Эфиопский центр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(около 4 % культурных растений).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9017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50"/>
              <a:buFont typeface="Arial"/>
              <a:buAutoNum type="arabicPeriod"/>
            </a:pPr>
            <a:r>
              <a:rPr b="1"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Центральноамериканский центр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(примерно 10 %).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9017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50"/>
              <a:buFont typeface="Arial"/>
              <a:buAutoNum type="arabicPeriod"/>
            </a:pPr>
            <a:r>
              <a:rPr b="1"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Андийский (Южноамериканский) центр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(около 9 %).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Clr>
                <a:schemeClr val="dk1"/>
              </a:buClr>
              <a:buSzPct val="42489"/>
              <a:buFont typeface="Arial"/>
              <a:buNone/>
            </a:pPr>
            <a:r>
              <a:rPr lang="ru" sz="2588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Учение о центрах происхождения культурных растений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Многие исследователи, в том числе П. М. Жуковский, Е. Н. Синская, А. И. Купцов, продолжая работы Н. И. Вавилова, внесли в эти представления свои коррективы. Так, тропическую Индию и Индокитай с Индонезией рассматривают как два самостоятельных центра, а Юго-Западноазиатский центр разделён на Среднеазиатский и Переднеазиатский.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Выделены новые центры: Австралийский, Североамериканский, Европейско-Сибирский.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Clr>
                <a:schemeClr val="dk1"/>
              </a:buClr>
              <a:buSzPct val="42489"/>
              <a:buFont typeface="Arial"/>
              <a:buNone/>
            </a:pPr>
            <a:r>
              <a:rPr lang="ru" sz="2588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Учение о центрах происхождения культурных растений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Вавилов показал, что почти все культурные растения появились в горных районах тропиков, субтропиков и умеренного пояса. Основные географические центры начального введения в культуру большинства возделываемых растений связаны не только с флористическим богатством, но и с древнейшими цивилизациями. 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Установлено, что условия, в которых происходила эволюция и селекция культуры, накладывают требования к условиям её произрастания. Прежде всего это влажность, длина дня, температура, продолжительность вегетации.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ru" sz="2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Китайский центр (Восточноазиатский)</a:t>
            </a:r>
            <a:endParaRPr sz="40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4595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Китайский центр охватывает горные части центрального и западного Китая с прилегающими к ним низменными районами. Основа этого очага — области умеренного пояса по реке Хуанхэ. Характеризуется сравнительно высоким температурным режимом, очень большой степенью увлажнения, умеренным вегетационным периодом. Этот очаг дал начало приблизительно 140-а культурным растениям.</a:t>
            </a:r>
            <a:endParaRPr sz="18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