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314" r:id="rId3"/>
    <p:sldId id="315" r:id="rId4"/>
    <p:sldId id="317" r:id="rId5"/>
    <p:sldId id="318" r:id="rId6"/>
    <p:sldId id="321" r:id="rId7"/>
    <p:sldId id="322" r:id="rId8"/>
    <p:sldId id="326" r:id="rId9"/>
    <p:sldId id="337" r:id="rId10"/>
    <p:sldId id="340" r:id="rId11"/>
    <p:sldId id="339" r:id="rId12"/>
    <p:sldId id="331" r:id="rId13"/>
    <p:sldId id="332" r:id="rId14"/>
    <p:sldId id="333" r:id="rId15"/>
    <p:sldId id="334" r:id="rId16"/>
    <p:sldId id="335" r:id="rId17"/>
    <p:sldId id="336" r:id="rId18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7F60-9D8C-4263-BFEF-27FBD1B42CE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06CF5-3610-4FFF-A9CA-9021A13E4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09305" y="4487056"/>
            <a:ext cx="3125391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8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970" y="456427"/>
            <a:ext cx="8198060" cy="523220"/>
          </a:xfrm>
        </p:spPr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794" y="1696492"/>
            <a:ext cx="7872412" cy="523220"/>
          </a:xfrm>
        </p:spPr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1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876109" cy="6777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3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970" y="456427"/>
            <a:ext cx="8198060" cy="523220"/>
          </a:xfrm>
        </p:spPr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4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0367"/>
            <a:ext cx="9144000" cy="6777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3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250031" y="5277446"/>
            <a:ext cx="3518297" cy="118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3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967615" y="3684321"/>
            <a:ext cx="3176736" cy="3174057"/>
          </a:xfrm>
          <a:custGeom>
            <a:avLst/>
            <a:gdLst/>
            <a:ahLst/>
            <a:cxnLst/>
            <a:rect l="l" t="t" r="r" b="b"/>
            <a:pathLst>
              <a:path w="4518025" h="4514215">
                <a:moveTo>
                  <a:pt x="4513677" y="0"/>
                </a:moveTo>
                <a:lnTo>
                  <a:pt x="0" y="4513677"/>
                </a:lnTo>
                <a:lnTo>
                  <a:pt x="1796052" y="4513677"/>
                </a:lnTo>
                <a:lnTo>
                  <a:pt x="4517525" y="1792206"/>
                </a:lnTo>
                <a:lnTo>
                  <a:pt x="4517525" y="3848"/>
                </a:lnTo>
                <a:lnTo>
                  <a:pt x="4513677" y="0"/>
                </a:lnTo>
                <a:close/>
              </a:path>
            </a:pathLst>
          </a:custGeom>
          <a:solidFill>
            <a:srgbClr val="3D7FAA"/>
          </a:solidFill>
        </p:spPr>
        <p:txBody>
          <a:bodyPr wrap="square" lIns="0" tIns="0" rIns="0" bIns="0" rtlCol="0"/>
          <a:lstStyle/>
          <a:p>
            <a:pPr defTabSz="642915"/>
            <a:endParaRPr sz="13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6151554" y="3865554"/>
            <a:ext cx="2992785" cy="2992785"/>
          </a:xfrm>
          <a:custGeom>
            <a:avLst/>
            <a:gdLst/>
            <a:ahLst/>
            <a:cxnLst/>
            <a:rect l="l" t="t" r="r" b="b"/>
            <a:pathLst>
              <a:path w="4256405" h="4256405">
                <a:moveTo>
                  <a:pt x="4255922" y="0"/>
                </a:moveTo>
                <a:lnTo>
                  <a:pt x="0" y="4255922"/>
                </a:lnTo>
                <a:lnTo>
                  <a:pt x="1275195" y="4255922"/>
                </a:lnTo>
                <a:lnTo>
                  <a:pt x="4255922" y="1275190"/>
                </a:lnTo>
                <a:lnTo>
                  <a:pt x="4255922" y="0"/>
                </a:lnTo>
                <a:close/>
              </a:path>
            </a:pathLst>
          </a:custGeom>
          <a:solidFill>
            <a:srgbClr val="FEDD54"/>
          </a:solidFill>
        </p:spPr>
        <p:txBody>
          <a:bodyPr wrap="square" lIns="0" tIns="0" rIns="0" bIns="0" rtlCol="0"/>
          <a:lstStyle/>
          <a:p>
            <a:pPr defTabSz="642915"/>
            <a:endParaRPr sz="13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970" y="456427"/>
            <a:ext cx="8198060" cy="523220"/>
          </a:xfrm>
        </p:spPr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3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7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970" y="456427"/>
            <a:ext cx="819806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794" y="1696492"/>
            <a:ext cx="787241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6377940"/>
            <a:ext cx="2926079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42915"/>
            <a:endParaRPr sz="13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42915"/>
            <a:fld id="{1D8BD707-D9CF-40AE-B4C6-C98DA3205C09}" type="datetimeFigureOut">
              <a:rPr lang="en-US" sz="1300">
                <a:solidFill>
                  <a:prstClr val="black">
                    <a:tint val="75000"/>
                  </a:prstClr>
                </a:solidFill>
              </a:rPr>
              <a:pPr defTabSz="642915"/>
              <a:t>1/16/2018</a:t>
            </a:fld>
            <a:endParaRPr lang="en-US" sz="13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42915"/>
            <a:fld id="{B6F15528-21DE-4FAA-801E-634DDDAF4B2B}" type="slidenum">
              <a:rPr sz="1300">
                <a:solidFill>
                  <a:prstClr val="black">
                    <a:tint val="75000"/>
                  </a:prstClr>
                </a:solidFill>
              </a:rPr>
              <a:pPr defTabSz="642915"/>
              <a:t>‹#›</a:t>
            </a:fld>
            <a:endParaRPr sz="13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17860"/>
            <a:ext cx="8229600" cy="456558"/>
          </a:xfrm>
          <a:prstGeom prst="rect">
            <a:avLst/>
          </a:prstGeom>
        </p:spPr>
        <p:txBody>
          <a:bodyPr vert="horz" wrap="square" lIns="0" tIns="40661" rIns="0" bIns="0" rtlCol="0">
            <a:spAutoFit/>
          </a:bodyPr>
          <a:lstStyle/>
          <a:p>
            <a:pPr marL="1625062"/>
            <a:r>
              <a:rPr sz="2700" spc="102" dirty="0"/>
              <a:t>E</a:t>
            </a:r>
            <a:r>
              <a:rPr sz="2700" spc="109" dirty="0"/>
              <a:t>qual</a:t>
            </a:r>
            <a:r>
              <a:rPr sz="2700" spc="-67" dirty="0"/>
              <a:t> </a:t>
            </a:r>
            <a:r>
              <a:rPr sz="2700" spc="95" dirty="0"/>
              <a:t>obje</a:t>
            </a:r>
            <a:r>
              <a:rPr sz="2700" spc="130" dirty="0"/>
              <a:t>c</a:t>
            </a:r>
            <a:r>
              <a:rPr sz="2700" spc="67" dirty="0"/>
              <a:t>ts</a:t>
            </a:r>
            <a:r>
              <a:rPr sz="2700" spc="-67" dirty="0"/>
              <a:t> </a:t>
            </a:r>
            <a:r>
              <a:rPr sz="2700" spc="77" dirty="0"/>
              <a:t>a</a:t>
            </a:r>
            <a:r>
              <a:rPr sz="2700" spc="32" dirty="0"/>
              <a:t>r</a:t>
            </a:r>
            <a:r>
              <a:rPr sz="2700" spc="53" dirty="0"/>
              <a:t>e</a:t>
            </a:r>
            <a:r>
              <a:rPr sz="2700" spc="-67" dirty="0"/>
              <a:t> </a:t>
            </a:r>
            <a:r>
              <a:rPr sz="2700" spc="56" dirty="0"/>
              <a:t>i</a:t>
            </a:r>
            <a:r>
              <a:rPr sz="2700" spc="109" dirty="0"/>
              <a:t>n</a:t>
            </a:r>
            <a:r>
              <a:rPr sz="2700" spc="32" dirty="0"/>
              <a:t>t</a:t>
            </a:r>
            <a:r>
              <a:rPr sz="2700" spc="67" dirty="0"/>
              <a:t>e</a:t>
            </a:r>
            <a:r>
              <a:rPr sz="2700" spc="21" dirty="0"/>
              <a:t>r</a:t>
            </a:r>
            <a:r>
              <a:rPr sz="2700" spc="123" dirty="0"/>
              <a:t>changable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1178719" y="1902023"/>
            <a:ext cx="2035969" cy="2035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29312" y="1902023"/>
            <a:ext cx="2035969" cy="2035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7501" y="2390612"/>
            <a:ext cx="3103959" cy="340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47"/>
            <a:r>
              <a:rPr sz="10100" b="1" dirty="0">
                <a:latin typeface="Courier New"/>
                <a:cs typeface="Courier New"/>
              </a:rPr>
              <a:t>==</a:t>
            </a:r>
            <a:endParaRPr sz="10100">
              <a:latin typeface="Courier New"/>
              <a:cs typeface="Courier New"/>
            </a:endParaRPr>
          </a:p>
          <a:p>
            <a:pPr marL="8929">
              <a:lnSpc>
                <a:spcPts val="11861"/>
              </a:lnSpc>
              <a:spcBef>
                <a:spcPts val="2545"/>
              </a:spcBef>
            </a:pPr>
            <a:r>
              <a:rPr sz="10100" b="1" dirty="0">
                <a:latin typeface="Courier New"/>
                <a:cs typeface="Courier New"/>
              </a:rPr>
              <a:t>True</a:t>
            </a:r>
            <a:endParaRPr sz="10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157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1281"/>
            <a:ext cx="48577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3800"/>
            <a:ext cx="5000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1" y="358874"/>
            <a:ext cx="37052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819400"/>
            <a:ext cx="688498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68087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750" y="314325"/>
            <a:ext cx="9144000" cy="6858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70917"/>
            <a:ext cx="3200400" cy="32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440" y="3743325"/>
            <a:ext cx="347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095" y="1930209"/>
            <a:ext cx="5161359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23915"/>
              </a:lnSpc>
            </a:pPr>
            <a:r>
              <a:rPr sz="20200" b="1" spc="833" dirty="0">
                <a:latin typeface="Times New Roman"/>
                <a:cs typeface="Times New Roman"/>
              </a:rPr>
              <a:t>bool</a:t>
            </a:r>
            <a:endParaRPr sz="20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241102"/>
            <a:ext cx="3518297" cy="118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ubTitle" idx="4294967295"/>
          </p:nvPr>
        </p:nvSpPr>
        <p:spPr>
          <a:xfrm>
            <a:off x="3009306" y="4487056"/>
            <a:ext cx="3125391" cy="2254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431" marR="3572" indent="-62503">
              <a:lnSpc>
                <a:spcPct val="150500"/>
              </a:lnSpc>
            </a:pPr>
            <a:r>
              <a:rPr spc="-7" dirty="0"/>
              <a:t>B</a:t>
            </a:r>
            <a:r>
              <a:rPr spc="35" dirty="0"/>
              <a:t>oolean</a:t>
            </a:r>
            <a:r>
              <a:rPr spc="-39" dirty="0"/>
              <a:t> </a:t>
            </a:r>
            <a:r>
              <a:rPr spc="84" dirty="0"/>
              <a:t>lo</a:t>
            </a:r>
            <a:r>
              <a:rPr spc="88" dirty="0"/>
              <a:t>g</a:t>
            </a:r>
            <a:r>
              <a:rPr spc="14" dirty="0"/>
              <a:t>ical</a:t>
            </a:r>
            <a:r>
              <a:rPr spc="-39" dirty="0"/>
              <a:t> </a:t>
            </a:r>
            <a:r>
              <a:rPr spc="56" dirty="0"/>
              <a:t>v</a:t>
            </a:r>
            <a:r>
              <a:rPr spc="18" dirty="0"/>
              <a:t>alu</a:t>
            </a:r>
            <a:r>
              <a:rPr spc="-7" dirty="0"/>
              <a:t>e</a:t>
            </a:r>
            <a:r>
              <a:rPr spc="-116" dirty="0"/>
              <a:t>.</a:t>
            </a:r>
            <a:r>
              <a:rPr spc="-105" dirty="0"/>
              <a:t> </a:t>
            </a:r>
            <a:r>
              <a:rPr dirty="0"/>
              <a:t>Either</a:t>
            </a:r>
            <a:r>
              <a:rPr spc="-39" dirty="0"/>
              <a:t> </a:t>
            </a:r>
            <a:r>
              <a:rPr dirty="0">
                <a:latin typeface="MS Gothic"/>
                <a:cs typeface="MS Gothic"/>
              </a:rPr>
              <a:t>True</a:t>
            </a:r>
            <a:r>
              <a:rPr spc="-731" dirty="0">
                <a:latin typeface="MS Gothic"/>
                <a:cs typeface="MS Gothic"/>
              </a:rPr>
              <a:t> </a:t>
            </a:r>
            <a:r>
              <a:rPr dirty="0"/>
              <a:t>or</a:t>
            </a:r>
            <a:r>
              <a:rPr spc="-39" dirty="0"/>
              <a:t> </a:t>
            </a:r>
            <a:r>
              <a:rPr dirty="0">
                <a:latin typeface="MS Gothic"/>
                <a:cs typeface="MS Gothic"/>
              </a:rPr>
              <a:t>False</a:t>
            </a:r>
            <a:r>
              <a:rPr spc="-116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27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9689" y="419541"/>
            <a:ext cx="250257" cy="491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058" y="441377"/>
            <a:ext cx="634210" cy="63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4615" y="492784"/>
            <a:ext cx="9183" cy="2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1845" y="493832"/>
            <a:ext cx="11310" cy="21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5618" y="498682"/>
            <a:ext cx="139930" cy="415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2239" y="593809"/>
            <a:ext cx="281086" cy="3250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2851" y="594362"/>
            <a:ext cx="241102" cy="316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3736" y="596372"/>
            <a:ext cx="261511" cy="4841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4133" y="598199"/>
            <a:ext cx="258961" cy="4769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318" y="1155642"/>
            <a:ext cx="192941" cy="373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882"/>
            <a:endParaRPr smtClean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7680" y="1607710"/>
            <a:ext cx="660797" cy="476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642882"/>
            <a:r>
              <a:rPr sz="5100" dirty="0">
                <a:solidFill>
                  <a:prstClr val="black"/>
                </a:solidFill>
                <a:latin typeface="MS Gothic"/>
                <a:cs typeface="MS Gothic"/>
              </a:rPr>
              <a:t>==</a:t>
            </a:r>
            <a:endParaRPr sz="5100">
              <a:solidFill>
                <a:prstClr val="black"/>
              </a:solidFill>
              <a:latin typeface="MS Gothic"/>
              <a:cs typeface="MS Gothic"/>
            </a:endParaRPr>
          </a:p>
          <a:p>
            <a:pPr algn="ctr" defTabSz="642882">
              <a:spcBef>
                <a:spcPts val="42"/>
              </a:spcBef>
            </a:pPr>
            <a:r>
              <a:rPr sz="5100" dirty="0">
                <a:solidFill>
                  <a:prstClr val="black"/>
                </a:solidFill>
                <a:latin typeface="MS Gothic"/>
                <a:cs typeface="MS Gothic"/>
              </a:rPr>
              <a:t>!=</a:t>
            </a:r>
            <a:endParaRPr sz="5100">
              <a:solidFill>
                <a:prstClr val="black"/>
              </a:solidFill>
              <a:latin typeface="MS Gothic"/>
              <a:cs typeface="MS Gothic"/>
            </a:endParaRPr>
          </a:p>
          <a:p>
            <a:pPr algn="ctr" defTabSz="642882">
              <a:spcBef>
                <a:spcPts val="42"/>
              </a:spcBef>
            </a:pPr>
            <a:r>
              <a:rPr sz="5100" dirty="0">
                <a:solidFill>
                  <a:prstClr val="black"/>
                </a:solidFill>
                <a:latin typeface="MS Gothic"/>
                <a:cs typeface="MS Gothic"/>
              </a:rPr>
              <a:t>&lt;</a:t>
            </a:r>
            <a:endParaRPr sz="5100">
              <a:solidFill>
                <a:prstClr val="black"/>
              </a:solidFill>
              <a:latin typeface="MS Gothic"/>
              <a:cs typeface="MS Gothic"/>
            </a:endParaRPr>
          </a:p>
          <a:p>
            <a:pPr algn="ctr" defTabSz="642882">
              <a:spcBef>
                <a:spcPts val="42"/>
              </a:spcBef>
            </a:pPr>
            <a:r>
              <a:rPr sz="5100" dirty="0">
                <a:solidFill>
                  <a:prstClr val="black"/>
                </a:solidFill>
                <a:latin typeface="MS Gothic"/>
                <a:cs typeface="MS Gothic"/>
              </a:rPr>
              <a:t>&gt;</a:t>
            </a:r>
            <a:endParaRPr sz="5100">
              <a:solidFill>
                <a:prstClr val="black"/>
              </a:solidFill>
              <a:latin typeface="MS Gothic"/>
              <a:cs typeface="MS Gothic"/>
            </a:endParaRPr>
          </a:p>
          <a:p>
            <a:pPr algn="ctr" defTabSz="642882">
              <a:spcBef>
                <a:spcPts val="42"/>
              </a:spcBef>
            </a:pPr>
            <a:r>
              <a:rPr sz="5100" dirty="0">
                <a:solidFill>
                  <a:prstClr val="black"/>
                </a:solidFill>
                <a:latin typeface="MS Gothic"/>
                <a:cs typeface="MS Gothic"/>
              </a:rPr>
              <a:t>&lt;=</a:t>
            </a:r>
            <a:endParaRPr sz="5100">
              <a:solidFill>
                <a:prstClr val="black"/>
              </a:solidFill>
              <a:latin typeface="MS Gothic"/>
              <a:cs typeface="MS Gothic"/>
            </a:endParaRPr>
          </a:p>
          <a:p>
            <a:pPr algn="ctr" defTabSz="642882">
              <a:lnSpc>
                <a:spcPts val="6049"/>
              </a:lnSpc>
              <a:spcBef>
                <a:spcPts val="42"/>
              </a:spcBef>
            </a:pPr>
            <a:r>
              <a:rPr sz="5100" dirty="0">
                <a:solidFill>
                  <a:prstClr val="black"/>
                </a:solidFill>
                <a:latin typeface="MS Gothic"/>
                <a:cs typeface="MS Gothic"/>
              </a:rPr>
              <a:t>&gt;=</a:t>
            </a:r>
            <a:endParaRPr sz="5100">
              <a:solidFill>
                <a:prstClr val="black"/>
              </a:solidFill>
              <a:latin typeface="MS Gothic"/>
              <a:cs typeface="MS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635795" y="1696492"/>
            <a:ext cx="7872412" cy="474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4727" marR="3572">
              <a:lnSpc>
                <a:spcPct val="151000"/>
              </a:lnSpc>
            </a:pPr>
            <a:r>
              <a:rPr spc="77" dirty="0"/>
              <a:t>v</a:t>
            </a:r>
            <a:r>
              <a:rPr spc="28" dirty="0"/>
              <a:t>alue</a:t>
            </a:r>
            <a:r>
              <a:rPr spc="-49" dirty="0"/>
              <a:t> </a:t>
            </a:r>
            <a:r>
              <a:rPr spc="25" dirty="0"/>
              <a:t>equali</a:t>
            </a:r>
            <a:r>
              <a:rPr spc="49" dirty="0"/>
              <a:t>t</a:t>
            </a:r>
            <a:r>
              <a:rPr spc="46" dirty="0"/>
              <a:t>y</a:t>
            </a:r>
            <a:r>
              <a:rPr spc="-49" dirty="0"/>
              <a:t> </a:t>
            </a:r>
            <a:r>
              <a:rPr spc="-158" dirty="0"/>
              <a:t>/</a:t>
            </a:r>
            <a:r>
              <a:rPr spc="-49" dirty="0"/>
              <a:t> </a:t>
            </a:r>
            <a:r>
              <a:rPr spc="60" dirty="0"/>
              <a:t>equi</a:t>
            </a:r>
            <a:r>
              <a:rPr spc="46" dirty="0"/>
              <a:t>v</a:t>
            </a:r>
            <a:r>
              <a:rPr spc="42" dirty="0"/>
              <a:t>alen</a:t>
            </a:r>
            <a:r>
              <a:rPr spc="21" dirty="0"/>
              <a:t>c</a:t>
            </a:r>
            <a:r>
              <a:rPr dirty="0"/>
              <a:t>e </a:t>
            </a:r>
            <a:r>
              <a:rPr spc="77" dirty="0"/>
              <a:t>v</a:t>
            </a:r>
            <a:r>
              <a:rPr spc="28" dirty="0"/>
              <a:t>alue</a:t>
            </a:r>
            <a:r>
              <a:rPr spc="-49" dirty="0"/>
              <a:t> </a:t>
            </a:r>
            <a:r>
              <a:rPr spc="39" dirty="0"/>
              <a:t>inequali</a:t>
            </a:r>
            <a:r>
              <a:rPr spc="56" dirty="0"/>
              <a:t>t</a:t>
            </a:r>
            <a:r>
              <a:rPr spc="46" dirty="0"/>
              <a:t>y</a:t>
            </a:r>
            <a:r>
              <a:rPr spc="-49" dirty="0"/>
              <a:t> </a:t>
            </a:r>
            <a:r>
              <a:rPr spc="-158" dirty="0"/>
              <a:t>/</a:t>
            </a:r>
            <a:r>
              <a:rPr spc="-49" dirty="0"/>
              <a:t> </a:t>
            </a:r>
            <a:r>
              <a:rPr spc="56" dirty="0"/>
              <a:t>inequi</a:t>
            </a:r>
            <a:r>
              <a:rPr spc="46" dirty="0"/>
              <a:t>v</a:t>
            </a:r>
            <a:r>
              <a:rPr spc="42" dirty="0"/>
              <a:t>alen</a:t>
            </a:r>
            <a:r>
              <a:rPr spc="21" dirty="0"/>
              <a:t>c</a:t>
            </a:r>
            <a:r>
              <a:rPr dirty="0"/>
              <a:t>e </a:t>
            </a:r>
            <a:r>
              <a:rPr spc="25" dirty="0"/>
              <a:t>less-than</a:t>
            </a:r>
          </a:p>
          <a:p>
            <a:pPr marL="2194727">
              <a:spcBef>
                <a:spcPts val="2067"/>
              </a:spcBef>
            </a:pPr>
            <a:r>
              <a:rPr spc="264" dirty="0"/>
              <a:t>g</a:t>
            </a:r>
            <a:r>
              <a:rPr spc="-120" dirty="0"/>
              <a:t>r</a:t>
            </a:r>
            <a:r>
              <a:rPr dirty="0"/>
              <a:t>e</a:t>
            </a:r>
            <a:r>
              <a:rPr spc="-14" dirty="0"/>
              <a:t>a</a:t>
            </a:r>
            <a:r>
              <a:rPr spc="-46" dirty="0"/>
              <a:t>t</a:t>
            </a:r>
            <a:r>
              <a:rPr spc="-53" dirty="0"/>
              <a:t>e</a:t>
            </a:r>
            <a:r>
              <a:rPr spc="-56" dirty="0"/>
              <a:t>r</a:t>
            </a:r>
            <a:r>
              <a:rPr spc="28" dirty="0"/>
              <a:t>-than</a:t>
            </a:r>
          </a:p>
          <a:p>
            <a:pPr marL="2194727" marR="1408536">
              <a:lnSpc>
                <a:spcPct val="151000"/>
              </a:lnSpc>
            </a:pPr>
            <a:r>
              <a:rPr spc="25" dirty="0"/>
              <a:t>less-than</a:t>
            </a:r>
            <a:r>
              <a:rPr spc="-49" dirty="0"/>
              <a:t> </a:t>
            </a:r>
            <a:r>
              <a:rPr dirty="0"/>
              <a:t>or</a:t>
            </a:r>
            <a:r>
              <a:rPr spc="-49" dirty="0"/>
              <a:t> </a:t>
            </a:r>
            <a:r>
              <a:rPr spc="46" dirty="0"/>
              <a:t>equal</a:t>
            </a:r>
            <a:r>
              <a:rPr spc="-49" dirty="0"/>
              <a:t> </a:t>
            </a:r>
            <a:r>
              <a:rPr spc="-46" dirty="0"/>
              <a:t>t</a:t>
            </a:r>
            <a:r>
              <a:rPr spc="70" dirty="0"/>
              <a:t>o</a:t>
            </a:r>
            <a:r>
              <a:rPr spc="28" dirty="0"/>
              <a:t> </a:t>
            </a:r>
            <a:r>
              <a:rPr spc="264" dirty="0"/>
              <a:t>g</a:t>
            </a:r>
            <a:r>
              <a:rPr spc="-120" dirty="0"/>
              <a:t>r</a:t>
            </a:r>
            <a:r>
              <a:rPr dirty="0"/>
              <a:t>e</a:t>
            </a:r>
            <a:r>
              <a:rPr spc="-14" dirty="0"/>
              <a:t>a</a:t>
            </a:r>
            <a:r>
              <a:rPr spc="-46" dirty="0"/>
              <a:t>t</a:t>
            </a:r>
            <a:r>
              <a:rPr spc="-53" dirty="0"/>
              <a:t>e</a:t>
            </a:r>
            <a:r>
              <a:rPr spc="-56" dirty="0"/>
              <a:t>r</a:t>
            </a:r>
            <a:r>
              <a:rPr spc="28" dirty="0"/>
              <a:t>-than</a:t>
            </a:r>
            <a:r>
              <a:rPr spc="-49" dirty="0"/>
              <a:t> </a:t>
            </a:r>
            <a:r>
              <a:rPr dirty="0"/>
              <a:t>or</a:t>
            </a:r>
            <a:r>
              <a:rPr spc="-49" dirty="0"/>
              <a:t> </a:t>
            </a:r>
            <a:r>
              <a:rPr spc="46" dirty="0"/>
              <a:t>equal</a:t>
            </a:r>
            <a:r>
              <a:rPr spc="-49" dirty="0"/>
              <a:t> </a:t>
            </a:r>
            <a:r>
              <a:rPr spc="-46" dirty="0"/>
              <a:t>t</a:t>
            </a:r>
            <a:r>
              <a:rPr spc="70" dirty="0"/>
              <a:t>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971" y="456428"/>
            <a:ext cx="819806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5465">
              <a:tabLst>
                <a:tab pos="5620750" algn="l"/>
              </a:tabLst>
            </a:pPr>
            <a:r>
              <a:rPr sz="4500" spc="116" dirty="0"/>
              <a:t>Rel</a:t>
            </a:r>
            <a:r>
              <a:rPr sz="4500" spc="91" dirty="0"/>
              <a:t>a</a:t>
            </a:r>
            <a:r>
              <a:rPr sz="4500" spc="143" dirty="0"/>
              <a:t>tional</a:t>
            </a:r>
            <a:r>
              <a:rPr sz="4500" dirty="0"/>
              <a:t>	</a:t>
            </a:r>
            <a:r>
              <a:rPr sz="4500" spc="197" dirty="0"/>
              <a:t>O</a:t>
            </a:r>
            <a:r>
              <a:rPr sz="4500" spc="274" dirty="0"/>
              <a:t>p</a:t>
            </a:r>
            <a:r>
              <a:rPr sz="4500" spc="112" dirty="0"/>
              <a:t>e</a:t>
            </a:r>
            <a:r>
              <a:rPr sz="4500" spc="25" dirty="0"/>
              <a:t>r</a:t>
            </a:r>
            <a:r>
              <a:rPr sz="4500" spc="91" dirty="0"/>
              <a:t>a</a:t>
            </a:r>
            <a:r>
              <a:rPr sz="4500" spc="53" dirty="0"/>
              <a:t>t</a:t>
            </a:r>
            <a:r>
              <a:rPr sz="4500" spc="134" dirty="0"/>
              <a:t>ors</a:t>
            </a:r>
            <a:endParaRPr sz="4500"/>
          </a:p>
        </p:txBody>
      </p:sp>
    </p:spTree>
    <p:extLst>
      <p:ext uri="{BB962C8B-B14F-4D97-AF65-F5344CB8AC3E}">
        <p14:creationId xmlns:p14="http://schemas.microsoft.com/office/powerpoint/2010/main" val="28186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On-screen Show (4:3)</PresentationFormat>
  <Paragraphs>15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Operators</vt:lpstr>
      <vt:lpstr>Equal objects are interchangable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Hariom . Singh</cp:lastModifiedBy>
  <cp:revision>4</cp:revision>
  <dcterms:created xsi:type="dcterms:W3CDTF">2018-01-16T07:47:46Z</dcterms:created>
  <dcterms:modified xsi:type="dcterms:W3CDTF">2018-01-16T08:32:50Z</dcterms:modified>
  <cp:category/>
</cp:coreProperties>
</file>