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  <p:sldId id="316" r:id="rId9"/>
    <p:sldId id="317" r:id="rId10"/>
    <p:sldId id="318" r:id="rId11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444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B39DB-A52E-4868-A6B4-9A480B3AC86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0" y="731838"/>
            <a:ext cx="48768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5DABC-6EF8-4DB9-925E-0E81A2532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72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28039" y="4401436"/>
            <a:ext cx="474872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36600" y="6014508"/>
            <a:ext cx="11531600" cy="2072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rgbClr val="E372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74700" y="2036016"/>
            <a:ext cx="3128010" cy="676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1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20952" y="765203"/>
            <a:ext cx="9962895" cy="1824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4591" y="2113943"/>
            <a:ext cx="11155616" cy="5891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rgbClr val="E372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5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1261" y="3441956"/>
            <a:ext cx="4102735" cy="2993390"/>
          </a:xfrm>
          <a:custGeom>
            <a:avLst/>
            <a:gdLst/>
            <a:ahLst/>
            <a:cxnLst/>
            <a:rect l="l" t="t" r="r" b="b"/>
            <a:pathLst>
              <a:path w="4102734" h="2993390">
                <a:moveTo>
                  <a:pt x="4044543" y="0"/>
                </a:moveTo>
                <a:lnTo>
                  <a:pt x="51236" y="397"/>
                </a:lnTo>
                <a:lnTo>
                  <a:pt x="14799" y="19339"/>
                </a:lnTo>
                <a:lnTo>
                  <a:pt x="0" y="58064"/>
                </a:lnTo>
                <a:lnTo>
                  <a:pt x="397" y="2941899"/>
                </a:lnTo>
                <a:lnTo>
                  <a:pt x="19339" y="2978336"/>
                </a:lnTo>
                <a:lnTo>
                  <a:pt x="58064" y="2993136"/>
                </a:lnTo>
                <a:lnTo>
                  <a:pt x="4051371" y="2992738"/>
                </a:lnTo>
                <a:lnTo>
                  <a:pt x="4087808" y="2973796"/>
                </a:lnTo>
                <a:lnTo>
                  <a:pt x="4102608" y="2935071"/>
                </a:lnTo>
                <a:lnTo>
                  <a:pt x="4102210" y="51236"/>
                </a:lnTo>
                <a:lnTo>
                  <a:pt x="4083268" y="14799"/>
                </a:lnTo>
                <a:lnTo>
                  <a:pt x="4044543" y="0"/>
                </a:lnTo>
                <a:close/>
              </a:path>
            </a:pathLst>
          </a:custGeom>
          <a:solidFill>
            <a:srgbClr val="306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11261" y="3441956"/>
            <a:ext cx="4102735" cy="2993390"/>
          </a:xfrm>
          <a:custGeom>
            <a:avLst/>
            <a:gdLst/>
            <a:ahLst/>
            <a:cxnLst/>
            <a:rect l="l" t="t" r="r" b="b"/>
            <a:pathLst>
              <a:path w="4102734" h="2993390">
                <a:moveTo>
                  <a:pt x="0" y="58064"/>
                </a:moveTo>
                <a:lnTo>
                  <a:pt x="14799" y="19339"/>
                </a:lnTo>
                <a:lnTo>
                  <a:pt x="51236" y="397"/>
                </a:lnTo>
                <a:lnTo>
                  <a:pt x="4044543" y="0"/>
                </a:lnTo>
                <a:lnTo>
                  <a:pt x="4058912" y="1791"/>
                </a:lnTo>
                <a:lnTo>
                  <a:pt x="4092370" y="25130"/>
                </a:lnTo>
                <a:lnTo>
                  <a:pt x="4102608" y="2935071"/>
                </a:lnTo>
                <a:lnTo>
                  <a:pt x="4100816" y="2949440"/>
                </a:lnTo>
                <a:lnTo>
                  <a:pt x="4077477" y="2982898"/>
                </a:lnTo>
                <a:lnTo>
                  <a:pt x="58064" y="2993136"/>
                </a:lnTo>
                <a:lnTo>
                  <a:pt x="43695" y="2991344"/>
                </a:lnTo>
                <a:lnTo>
                  <a:pt x="10237" y="2968005"/>
                </a:lnTo>
                <a:lnTo>
                  <a:pt x="0" y="5806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46382" y="4597400"/>
            <a:ext cx="245237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175" dirty="0">
                <a:solidFill>
                  <a:srgbClr val="FFFFFF"/>
                </a:solidFill>
                <a:latin typeface="Calibri"/>
                <a:cs typeface="Calibri"/>
              </a:rPr>
              <a:t>ob</a:t>
            </a:r>
            <a:r>
              <a:rPr sz="7200" spc="85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72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7200" spc="24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7200" spc="-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7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79230"/>
            <a:ext cx="5123851" cy="35326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2966" y="4600639"/>
            <a:ext cx="2667635" cy="124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600" b="1" spc="-365" dirty="0">
                <a:solidFill>
                  <a:srgbClr val="002060"/>
                </a:solidFill>
                <a:latin typeface="Calibri"/>
                <a:cs typeface="Calibri"/>
              </a:rPr>
              <a:t>n</a:t>
            </a:r>
            <a:r>
              <a:rPr sz="9600" b="1" spc="-340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9600" b="1" spc="-730" dirty="0">
                <a:solidFill>
                  <a:srgbClr val="002060"/>
                </a:solidFill>
                <a:latin typeface="Calibri"/>
                <a:cs typeface="Calibri"/>
              </a:rPr>
              <a:t>m</a:t>
            </a:r>
            <a:r>
              <a:rPr sz="9600" b="1" spc="-340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32553" y="4865367"/>
            <a:ext cx="3290570" cy="5080"/>
          </a:xfrm>
          <a:custGeom>
            <a:avLst/>
            <a:gdLst/>
            <a:ahLst/>
            <a:cxnLst/>
            <a:rect l="l" t="t" r="r" b="b"/>
            <a:pathLst>
              <a:path w="3290570" h="5079">
                <a:moveTo>
                  <a:pt x="3290316" y="447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4693" y="4812640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4" h="114300">
                <a:moveTo>
                  <a:pt x="152" y="0"/>
                </a:moveTo>
                <a:lnTo>
                  <a:pt x="38176" y="57200"/>
                </a:lnTo>
                <a:lnTo>
                  <a:pt x="0" y="114300"/>
                </a:lnTo>
                <a:lnTo>
                  <a:pt x="114376" y="57302"/>
                </a:lnTo>
                <a:lnTo>
                  <a:pt x="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51863" y="686458"/>
            <a:ext cx="10095230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623175" algn="l"/>
              </a:tabLst>
            </a:pPr>
            <a:r>
              <a:rPr sz="5000" b="1" spc="-5" dirty="0">
                <a:latin typeface="Arial"/>
                <a:cs typeface="Arial"/>
              </a:rPr>
              <a:t>O</a:t>
            </a:r>
            <a:r>
              <a:rPr sz="5000" b="1" dirty="0">
                <a:latin typeface="Arial"/>
                <a:cs typeface="Arial"/>
              </a:rPr>
              <a:t>bject</a:t>
            </a:r>
            <a:r>
              <a:rPr sz="5000" b="1" spc="-50" dirty="0">
                <a:latin typeface="Arial"/>
                <a:cs typeface="Arial"/>
              </a:rPr>
              <a:t> </a:t>
            </a:r>
            <a:r>
              <a:rPr sz="5000" b="1" dirty="0">
                <a:latin typeface="Arial"/>
                <a:cs typeface="Arial"/>
              </a:rPr>
              <a:t>Refe</a:t>
            </a:r>
            <a:r>
              <a:rPr sz="5000" b="1" spc="-5" dirty="0">
                <a:latin typeface="Arial"/>
                <a:cs typeface="Arial"/>
              </a:rPr>
              <a:t>r</a:t>
            </a:r>
            <a:r>
              <a:rPr sz="5000" b="1" dirty="0">
                <a:latin typeface="Arial"/>
                <a:cs typeface="Arial"/>
              </a:rPr>
              <a:t>enc</a:t>
            </a:r>
            <a:r>
              <a:rPr sz="5000" b="1" spc="-15" dirty="0">
                <a:latin typeface="Arial"/>
                <a:cs typeface="Arial"/>
              </a:rPr>
              <a:t>e</a:t>
            </a:r>
            <a:r>
              <a:rPr sz="5000" b="1" dirty="0">
                <a:latin typeface="Arial"/>
                <a:cs typeface="Arial"/>
              </a:rPr>
              <a:t>s</a:t>
            </a:r>
            <a:r>
              <a:rPr sz="5000" b="1" spc="-45" dirty="0">
                <a:latin typeface="Arial"/>
                <a:cs typeface="Arial"/>
              </a:rPr>
              <a:t> </a:t>
            </a:r>
            <a:r>
              <a:rPr sz="5000" b="1" dirty="0">
                <a:latin typeface="Arial"/>
                <a:cs typeface="Arial"/>
              </a:rPr>
              <a:t>Have	No</a:t>
            </a:r>
            <a:r>
              <a:rPr sz="5000" b="1" spc="-10" dirty="0">
                <a:latin typeface="Arial"/>
                <a:cs typeface="Arial"/>
              </a:rPr>
              <a:t> </a:t>
            </a:r>
            <a:r>
              <a:rPr sz="5000" b="1" spc="-370" dirty="0">
                <a:latin typeface="Arial"/>
                <a:cs typeface="Arial"/>
              </a:rPr>
              <a:t>T</a:t>
            </a:r>
            <a:r>
              <a:rPr sz="5000" b="1" dirty="0">
                <a:latin typeface="Arial"/>
                <a:cs typeface="Arial"/>
              </a:rPr>
              <a:t>ype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9300" y="1318068"/>
            <a:ext cx="7253605" cy="7218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solidFill>
                  <a:srgbClr val="6D6D6D"/>
                </a:solidFill>
                <a:latin typeface="Arial"/>
                <a:cs typeface="Arial"/>
              </a:rPr>
              <a:t>"""D</a:t>
            </a:r>
            <a:r>
              <a:rPr sz="4800" spc="-5" dirty="0">
                <a:solidFill>
                  <a:srgbClr val="6D6D6D"/>
                </a:solidFill>
                <a:latin typeface="Arial"/>
                <a:cs typeface="Arial"/>
              </a:rPr>
              <a:t>emon</a:t>
            </a:r>
            <a:r>
              <a:rPr sz="4800" dirty="0">
                <a:solidFill>
                  <a:srgbClr val="6D6D6D"/>
                </a:solidFill>
                <a:latin typeface="Arial"/>
                <a:cs typeface="Arial"/>
              </a:rPr>
              <a:t>s</a:t>
            </a:r>
            <a:r>
              <a:rPr sz="4800" spc="-5" dirty="0">
                <a:solidFill>
                  <a:srgbClr val="6D6D6D"/>
                </a:solidFill>
                <a:latin typeface="Arial"/>
                <a:cs typeface="Arial"/>
              </a:rPr>
              <a:t>trat</a:t>
            </a:r>
            <a:r>
              <a:rPr sz="4800" dirty="0">
                <a:solidFill>
                  <a:srgbClr val="6D6D6D"/>
                </a:solidFill>
                <a:latin typeface="Arial"/>
                <a:cs typeface="Arial"/>
              </a:rPr>
              <a:t>e</a:t>
            </a:r>
            <a:r>
              <a:rPr sz="4800" spc="50" dirty="0">
                <a:solidFill>
                  <a:srgbClr val="6D6D6D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6D6D6D"/>
                </a:solidFill>
                <a:latin typeface="Arial"/>
                <a:cs typeface="Arial"/>
              </a:rPr>
              <a:t>sc</a:t>
            </a:r>
            <a:r>
              <a:rPr sz="4800" spc="-5" dirty="0">
                <a:solidFill>
                  <a:srgbClr val="6D6D6D"/>
                </a:solidFill>
                <a:latin typeface="Arial"/>
                <a:cs typeface="Arial"/>
              </a:rPr>
              <a:t>op</a:t>
            </a:r>
            <a:r>
              <a:rPr sz="4800" dirty="0">
                <a:solidFill>
                  <a:srgbClr val="6D6D6D"/>
                </a:solidFill>
                <a:latin typeface="Arial"/>
                <a:cs typeface="Arial"/>
              </a:rPr>
              <a:t>i</a:t>
            </a:r>
            <a:r>
              <a:rPr sz="4800" spc="-5" dirty="0">
                <a:solidFill>
                  <a:srgbClr val="6D6D6D"/>
                </a:solidFill>
                <a:latin typeface="Arial"/>
                <a:cs typeface="Arial"/>
              </a:rPr>
              <a:t>ng.</a:t>
            </a:r>
            <a:r>
              <a:rPr sz="4800" dirty="0">
                <a:solidFill>
                  <a:srgbClr val="6D6D6D"/>
                </a:solidFill>
                <a:latin typeface="Arial"/>
                <a:cs typeface="Arial"/>
              </a:rPr>
              <a:t>"""</a:t>
            </a:r>
            <a:endParaRPr sz="4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800" dirty="0">
                <a:solidFill>
                  <a:srgbClr val="002060"/>
                </a:solidFill>
                <a:latin typeface="Arial"/>
                <a:cs typeface="Arial"/>
              </a:rPr>
              <a:t>c</a:t>
            </a:r>
            <a:r>
              <a:rPr sz="4800" spc="-5" dirty="0">
                <a:solidFill>
                  <a:srgbClr val="002060"/>
                </a:solidFill>
                <a:latin typeface="Arial"/>
                <a:cs typeface="Arial"/>
              </a:rPr>
              <a:t>oun</a:t>
            </a:r>
            <a:r>
              <a:rPr sz="4800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4800" spc="4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002060"/>
                </a:solidFill>
                <a:latin typeface="Arial"/>
                <a:cs typeface="Arial"/>
              </a:rPr>
              <a:t>=</a:t>
            </a:r>
            <a:r>
              <a:rPr sz="48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0000FE"/>
                </a:solidFill>
                <a:latin typeface="Arial"/>
                <a:cs typeface="Arial"/>
              </a:rPr>
              <a:t>0</a:t>
            </a:r>
            <a:endParaRPr sz="4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0">
              <a:latin typeface="Times New Roman"/>
              <a:cs typeface="Times New Roman"/>
            </a:endParaRPr>
          </a:p>
          <a:p>
            <a:pPr marL="692785" marR="509270" indent="-680720">
              <a:lnSpc>
                <a:spcPct val="100000"/>
              </a:lnSpc>
            </a:pPr>
            <a:r>
              <a:rPr sz="4800" spc="-5" dirty="0">
                <a:solidFill>
                  <a:srgbClr val="00006C"/>
                </a:solidFill>
                <a:latin typeface="Arial"/>
                <a:cs typeface="Arial"/>
              </a:rPr>
              <a:t>de</a:t>
            </a:r>
            <a:r>
              <a:rPr sz="4800" dirty="0">
                <a:solidFill>
                  <a:srgbClr val="00006C"/>
                </a:solidFill>
                <a:latin typeface="Arial"/>
                <a:cs typeface="Arial"/>
              </a:rPr>
              <a:t>f</a:t>
            </a:r>
            <a:r>
              <a:rPr sz="4800" spc="30" dirty="0">
                <a:solidFill>
                  <a:srgbClr val="00006C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sz="4800" spc="-5" dirty="0">
                <a:solidFill>
                  <a:srgbClr val="002060"/>
                </a:solidFill>
                <a:latin typeface="Arial"/>
                <a:cs typeface="Arial"/>
              </a:rPr>
              <a:t>ho</a:t>
            </a:r>
            <a:r>
              <a:rPr sz="4800" dirty="0">
                <a:solidFill>
                  <a:srgbClr val="002060"/>
                </a:solidFill>
                <a:latin typeface="Arial"/>
                <a:cs typeface="Arial"/>
              </a:rPr>
              <a:t>w</a:t>
            </a:r>
            <a:r>
              <a:rPr sz="4800" spc="-5" dirty="0">
                <a:solidFill>
                  <a:srgbClr val="002060"/>
                </a:solidFill>
                <a:latin typeface="Arial"/>
                <a:cs typeface="Arial"/>
              </a:rPr>
              <a:t>_</a:t>
            </a:r>
            <a:r>
              <a:rPr sz="4800" dirty="0">
                <a:solidFill>
                  <a:srgbClr val="002060"/>
                </a:solidFill>
                <a:latin typeface="Arial"/>
                <a:cs typeface="Arial"/>
              </a:rPr>
              <a:t>c</a:t>
            </a:r>
            <a:r>
              <a:rPr sz="4800" spc="-5" dirty="0">
                <a:solidFill>
                  <a:srgbClr val="002060"/>
                </a:solidFill>
                <a:latin typeface="Arial"/>
                <a:cs typeface="Arial"/>
              </a:rPr>
              <a:t>oun</a:t>
            </a:r>
            <a:r>
              <a:rPr sz="4800" spc="5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4800" spc="-5" dirty="0">
                <a:solidFill>
                  <a:srgbClr val="002060"/>
                </a:solidFill>
                <a:latin typeface="Arial"/>
                <a:cs typeface="Arial"/>
              </a:rPr>
              <a:t>(): </a:t>
            </a:r>
            <a:r>
              <a:rPr sz="4800" spc="-5" dirty="0">
                <a:solidFill>
                  <a:srgbClr val="00006C"/>
                </a:solidFill>
                <a:latin typeface="Arial"/>
                <a:cs typeface="Arial"/>
              </a:rPr>
              <a:t>pr</a:t>
            </a:r>
            <a:r>
              <a:rPr sz="4800" dirty="0">
                <a:solidFill>
                  <a:srgbClr val="00006C"/>
                </a:solidFill>
                <a:latin typeface="Arial"/>
                <a:cs typeface="Arial"/>
              </a:rPr>
              <a:t>i</a:t>
            </a:r>
            <a:r>
              <a:rPr sz="4800" spc="-5" dirty="0">
                <a:solidFill>
                  <a:srgbClr val="00006C"/>
                </a:solidFill>
                <a:latin typeface="Arial"/>
                <a:cs typeface="Arial"/>
              </a:rPr>
              <a:t>nt</a:t>
            </a:r>
            <a:r>
              <a:rPr sz="4800" dirty="0">
                <a:solidFill>
                  <a:srgbClr val="002060"/>
                </a:solidFill>
                <a:latin typeface="Arial"/>
                <a:cs typeface="Arial"/>
              </a:rPr>
              <a:t>(</a:t>
            </a:r>
            <a:r>
              <a:rPr sz="4800" dirty="0">
                <a:solidFill>
                  <a:srgbClr val="0E7002"/>
                </a:solidFill>
                <a:latin typeface="Arial"/>
                <a:cs typeface="Arial"/>
              </a:rPr>
              <a:t>"c</a:t>
            </a:r>
            <a:r>
              <a:rPr sz="4800" spc="-5" dirty="0">
                <a:solidFill>
                  <a:srgbClr val="0E7002"/>
                </a:solidFill>
                <a:latin typeface="Arial"/>
                <a:cs typeface="Arial"/>
              </a:rPr>
              <a:t>oun</a:t>
            </a:r>
            <a:r>
              <a:rPr sz="4800" dirty="0">
                <a:solidFill>
                  <a:srgbClr val="0E7002"/>
                </a:solidFill>
                <a:latin typeface="Arial"/>
                <a:cs typeface="Arial"/>
              </a:rPr>
              <a:t>t</a:t>
            </a:r>
            <a:r>
              <a:rPr sz="4800" spc="60" dirty="0">
                <a:solidFill>
                  <a:srgbClr val="0E7002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0E7002"/>
                </a:solidFill>
                <a:latin typeface="Arial"/>
                <a:cs typeface="Arial"/>
              </a:rPr>
              <a:t>=</a:t>
            </a:r>
            <a:r>
              <a:rPr sz="4800" spc="-10" dirty="0">
                <a:solidFill>
                  <a:srgbClr val="0E7002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0E7002"/>
                </a:solidFill>
                <a:latin typeface="Arial"/>
                <a:cs typeface="Arial"/>
              </a:rPr>
              <a:t>"</a:t>
            </a:r>
            <a:r>
              <a:rPr sz="4800" dirty="0">
                <a:solidFill>
                  <a:srgbClr val="002060"/>
                </a:solidFill>
                <a:latin typeface="Arial"/>
                <a:cs typeface="Arial"/>
              </a:rPr>
              <a:t>,</a:t>
            </a:r>
            <a:r>
              <a:rPr sz="4800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002060"/>
                </a:solidFill>
                <a:latin typeface="Arial"/>
                <a:cs typeface="Arial"/>
              </a:rPr>
              <a:t>c</a:t>
            </a:r>
            <a:r>
              <a:rPr sz="4800" spc="-5" dirty="0">
                <a:solidFill>
                  <a:srgbClr val="002060"/>
                </a:solidFill>
                <a:latin typeface="Arial"/>
                <a:cs typeface="Arial"/>
              </a:rPr>
              <a:t>ount</a:t>
            </a:r>
            <a:r>
              <a:rPr sz="4800" dirty="0">
                <a:solidFill>
                  <a:srgbClr val="002060"/>
                </a:solidFill>
                <a:latin typeface="Arial"/>
                <a:cs typeface="Arial"/>
              </a:rPr>
              <a:t>)</a:t>
            </a:r>
            <a:endParaRPr sz="4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0">
              <a:latin typeface="Times New Roman"/>
              <a:cs typeface="Times New Roman"/>
            </a:endParaRPr>
          </a:p>
          <a:p>
            <a:pPr marL="693420" marR="2691130" indent="-680720">
              <a:lnSpc>
                <a:spcPct val="100000"/>
              </a:lnSpc>
            </a:pPr>
            <a:r>
              <a:rPr sz="4800" spc="-5" dirty="0">
                <a:solidFill>
                  <a:srgbClr val="00006C"/>
                </a:solidFill>
                <a:latin typeface="Arial"/>
                <a:cs typeface="Arial"/>
              </a:rPr>
              <a:t>de</a:t>
            </a:r>
            <a:r>
              <a:rPr sz="4800" dirty="0">
                <a:solidFill>
                  <a:srgbClr val="00006C"/>
                </a:solidFill>
                <a:latin typeface="Arial"/>
                <a:cs typeface="Arial"/>
              </a:rPr>
              <a:t>f</a:t>
            </a:r>
            <a:r>
              <a:rPr sz="4800" spc="30" dirty="0">
                <a:solidFill>
                  <a:srgbClr val="00006C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sz="4800" spc="-5" dirty="0">
                <a:solidFill>
                  <a:srgbClr val="002060"/>
                </a:solidFill>
                <a:latin typeface="Arial"/>
                <a:cs typeface="Arial"/>
              </a:rPr>
              <a:t>et_</a:t>
            </a:r>
            <a:r>
              <a:rPr sz="4800" dirty="0">
                <a:solidFill>
                  <a:srgbClr val="002060"/>
                </a:solidFill>
                <a:latin typeface="Arial"/>
                <a:cs typeface="Arial"/>
              </a:rPr>
              <a:t>c</a:t>
            </a:r>
            <a:r>
              <a:rPr sz="4800" spc="-5" dirty="0">
                <a:solidFill>
                  <a:srgbClr val="002060"/>
                </a:solidFill>
                <a:latin typeface="Arial"/>
                <a:cs typeface="Arial"/>
              </a:rPr>
              <a:t>oun</a:t>
            </a:r>
            <a:r>
              <a:rPr sz="4800" spc="5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4800" spc="-5" dirty="0">
                <a:solidFill>
                  <a:srgbClr val="002060"/>
                </a:solidFill>
                <a:latin typeface="Arial"/>
                <a:cs typeface="Arial"/>
              </a:rPr>
              <a:t>(</a:t>
            </a:r>
            <a:r>
              <a:rPr sz="4800" dirty="0">
                <a:solidFill>
                  <a:srgbClr val="002060"/>
                </a:solidFill>
                <a:latin typeface="Arial"/>
                <a:cs typeface="Arial"/>
              </a:rPr>
              <a:t>c</a:t>
            </a:r>
            <a:r>
              <a:rPr sz="4800" spc="-5" dirty="0">
                <a:solidFill>
                  <a:srgbClr val="002060"/>
                </a:solidFill>
                <a:latin typeface="Arial"/>
                <a:cs typeface="Arial"/>
              </a:rPr>
              <a:t>)</a:t>
            </a:r>
            <a:r>
              <a:rPr sz="4800" dirty="0">
                <a:solidFill>
                  <a:srgbClr val="002060"/>
                </a:solidFill>
                <a:latin typeface="Arial"/>
                <a:cs typeface="Arial"/>
              </a:rPr>
              <a:t>: </a:t>
            </a:r>
            <a:r>
              <a:rPr sz="4800" spc="-5" dirty="0">
                <a:solidFill>
                  <a:srgbClr val="00006C"/>
                </a:solidFill>
                <a:latin typeface="Arial"/>
                <a:cs typeface="Arial"/>
              </a:rPr>
              <a:t>g</a:t>
            </a:r>
            <a:r>
              <a:rPr sz="4800" dirty="0">
                <a:solidFill>
                  <a:srgbClr val="00006C"/>
                </a:solidFill>
                <a:latin typeface="Arial"/>
                <a:cs typeface="Arial"/>
              </a:rPr>
              <a:t>l</a:t>
            </a:r>
            <a:r>
              <a:rPr sz="4800" spc="-5" dirty="0">
                <a:solidFill>
                  <a:srgbClr val="00006C"/>
                </a:solidFill>
                <a:latin typeface="Arial"/>
                <a:cs typeface="Arial"/>
              </a:rPr>
              <a:t>oba</a:t>
            </a:r>
            <a:r>
              <a:rPr sz="4800" dirty="0">
                <a:solidFill>
                  <a:srgbClr val="00006C"/>
                </a:solidFill>
                <a:latin typeface="Arial"/>
                <a:cs typeface="Arial"/>
              </a:rPr>
              <a:t>l</a:t>
            </a:r>
            <a:r>
              <a:rPr sz="4800" spc="35" dirty="0">
                <a:solidFill>
                  <a:srgbClr val="00006C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002060"/>
                </a:solidFill>
                <a:latin typeface="Arial"/>
                <a:cs typeface="Arial"/>
              </a:rPr>
              <a:t>c</a:t>
            </a:r>
            <a:r>
              <a:rPr sz="4800" spc="-5" dirty="0">
                <a:solidFill>
                  <a:srgbClr val="002060"/>
                </a:solidFill>
                <a:latin typeface="Arial"/>
                <a:cs typeface="Arial"/>
              </a:rPr>
              <a:t>ount </a:t>
            </a:r>
            <a:r>
              <a:rPr sz="4800" dirty="0">
                <a:solidFill>
                  <a:srgbClr val="002060"/>
                </a:solidFill>
                <a:latin typeface="Arial"/>
                <a:cs typeface="Arial"/>
              </a:rPr>
              <a:t>c</a:t>
            </a:r>
            <a:r>
              <a:rPr sz="4800" spc="-5" dirty="0">
                <a:solidFill>
                  <a:srgbClr val="002060"/>
                </a:solidFill>
                <a:latin typeface="Arial"/>
                <a:cs typeface="Arial"/>
              </a:rPr>
              <a:t>oun</a:t>
            </a:r>
            <a:r>
              <a:rPr sz="4800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4800" spc="4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002060"/>
                </a:solidFill>
                <a:latin typeface="Arial"/>
                <a:cs typeface="Arial"/>
              </a:rPr>
              <a:t>=</a:t>
            </a:r>
            <a:r>
              <a:rPr sz="48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002060"/>
                </a:solidFill>
                <a:latin typeface="Arial"/>
                <a:cs typeface="Arial"/>
              </a:rPr>
              <a:t>c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4088" y="686458"/>
            <a:ext cx="6515734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b="1" dirty="0">
                <a:latin typeface="Arial"/>
                <a:cs typeface="Arial"/>
              </a:rPr>
              <a:t>Python</a:t>
            </a:r>
            <a:r>
              <a:rPr sz="5000" b="1" spc="-45" dirty="0">
                <a:latin typeface="Arial"/>
                <a:cs typeface="Arial"/>
              </a:rPr>
              <a:t> </a:t>
            </a:r>
            <a:r>
              <a:rPr sz="5000" b="1" dirty="0">
                <a:latin typeface="Arial"/>
                <a:cs typeface="Arial"/>
              </a:rPr>
              <a:t>Name</a:t>
            </a:r>
            <a:r>
              <a:rPr sz="5000" b="1" spc="-25" dirty="0">
                <a:latin typeface="Arial"/>
                <a:cs typeface="Arial"/>
              </a:rPr>
              <a:t> </a:t>
            </a:r>
            <a:r>
              <a:rPr sz="5000" b="1" dirty="0">
                <a:latin typeface="Arial"/>
                <a:cs typeface="Arial"/>
              </a:rPr>
              <a:t>Scopes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84300" rIns="0" bIns="0" rtlCol="0">
            <a:spAutoFit/>
          </a:bodyPr>
          <a:lstStyle/>
          <a:p>
            <a:pPr marL="10160" marR="5080" algn="ctr">
              <a:lnSpc>
                <a:spcPct val="100000"/>
              </a:lnSpc>
            </a:pPr>
            <a:r>
              <a:rPr spc="-35" dirty="0">
                <a:solidFill>
                  <a:srgbClr val="808080"/>
                </a:solidFill>
              </a:rPr>
              <a:t>Sc</a:t>
            </a:r>
            <a:r>
              <a:rPr spc="-50" dirty="0">
                <a:solidFill>
                  <a:srgbClr val="808080"/>
                </a:solidFill>
              </a:rPr>
              <a:t>ope</a:t>
            </a:r>
            <a:r>
              <a:rPr spc="-35" dirty="0">
                <a:solidFill>
                  <a:srgbClr val="808080"/>
                </a:solidFill>
              </a:rPr>
              <a:t>s</a:t>
            </a:r>
            <a:r>
              <a:rPr spc="25" dirty="0">
                <a:solidFill>
                  <a:srgbClr val="808080"/>
                </a:solidFill>
              </a:rPr>
              <a:t> </a:t>
            </a:r>
            <a:r>
              <a:rPr spc="-40" dirty="0">
                <a:solidFill>
                  <a:srgbClr val="808080"/>
                </a:solidFill>
              </a:rPr>
              <a:t>are</a:t>
            </a:r>
            <a:r>
              <a:rPr spc="35" dirty="0">
                <a:solidFill>
                  <a:srgbClr val="808080"/>
                </a:solidFill>
              </a:rPr>
              <a:t> </a:t>
            </a:r>
            <a:r>
              <a:rPr spc="-30" dirty="0"/>
              <a:t>c</a:t>
            </a:r>
            <a:r>
              <a:rPr spc="-50" dirty="0"/>
              <a:t>on</a:t>
            </a:r>
            <a:r>
              <a:rPr spc="-25" dirty="0"/>
              <a:t>t</a:t>
            </a:r>
            <a:r>
              <a:rPr spc="-50" dirty="0"/>
              <a:t>e</a:t>
            </a:r>
            <a:r>
              <a:rPr spc="-30" dirty="0"/>
              <a:t>x</a:t>
            </a:r>
            <a:r>
              <a:rPr spc="-25" dirty="0"/>
              <a:t>t</a:t>
            </a:r>
            <a:r>
              <a:rPr spc="-35" dirty="0"/>
              <a:t>s</a:t>
            </a:r>
            <a:r>
              <a:rPr spc="20" dirty="0"/>
              <a:t> </a:t>
            </a:r>
            <a:r>
              <a:rPr spc="-25" dirty="0">
                <a:solidFill>
                  <a:srgbClr val="808080"/>
                </a:solidFill>
              </a:rPr>
              <a:t>i</a:t>
            </a:r>
            <a:r>
              <a:rPr spc="-40" dirty="0">
                <a:solidFill>
                  <a:srgbClr val="808080"/>
                </a:solidFill>
              </a:rPr>
              <a:t>n</a:t>
            </a:r>
            <a:r>
              <a:rPr spc="10" dirty="0">
                <a:solidFill>
                  <a:srgbClr val="808080"/>
                </a:solidFill>
              </a:rPr>
              <a:t> </a:t>
            </a:r>
            <a:r>
              <a:rPr spc="-50" dirty="0">
                <a:solidFill>
                  <a:srgbClr val="808080"/>
                </a:solidFill>
              </a:rPr>
              <a:t>w</a:t>
            </a:r>
            <a:r>
              <a:rPr spc="-35" dirty="0">
                <a:solidFill>
                  <a:srgbClr val="808080"/>
                </a:solidFill>
              </a:rPr>
              <a:t>hi</a:t>
            </a:r>
            <a:r>
              <a:rPr spc="-30" dirty="0">
                <a:solidFill>
                  <a:srgbClr val="808080"/>
                </a:solidFill>
              </a:rPr>
              <a:t>c</a:t>
            </a:r>
            <a:r>
              <a:rPr spc="-40" dirty="0">
                <a:solidFill>
                  <a:srgbClr val="808080"/>
                </a:solidFill>
              </a:rPr>
              <a:t>h</a:t>
            </a:r>
            <a:r>
              <a:rPr spc="-20" dirty="0">
                <a:solidFill>
                  <a:srgbClr val="808080"/>
                </a:solidFill>
              </a:rPr>
              <a:t> </a:t>
            </a:r>
            <a:r>
              <a:rPr spc="-50" dirty="0">
                <a:solidFill>
                  <a:srgbClr val="808080"/>
                </a:solidFill>
              </a:rPr>
              <a:t>na</a:t>
            </a:r>
            <a:r>
              <a:rPr spc="-55" dirty="0">
                <a:solidFill>
                  <a:srgbClr val="808080"/>
                </a:solidFill>
              </a:rPr>
              <a:t>m</a:t>
            </a:r>
            <a:r>
              <a:rPr spc="-50" dirty="0">
                <a:solidFill>
                  <a:srgbClr val="808080"/>
                </a:solidFill>
              </a:rPr>
              <a:t>e</a:t>
            </a:r>
            <a:r>
              <a:rPr spc="-40" dirty="0">
                <a:solidFill>
                  <a:srgbClr val="808080"/>
                </a:solidFill>
              </a:rPr>
              <a:t>d</a:t>
            </a:r>
            <a:r>
              <a:rPr spc="50" dirty="0">
                <a:solidFill>
                  <a:srgbClr val="808080"/>
                </a:solidFill>
              </a:rPr>
              <a:t> </a:t>
            </a:r>
            <a:r>
              <a:rPr spc="-40" dirty="0"/>
              <a:t>re</a:t>
            </a:r>
            <a:r>
              <a:rPr spc="-25" dirty="0"/>
              <a:t>f</a:t>
            </a:r>
            <a:r>
              <a:rPr spc="-40" dirty="0"/>
              <a:t>er</a:t>
            </a:r>
            <a:r>
              <a:rPr spc="-35" dirty="0"/>
              <a:t>e</a:t>
            </a:r>
            <a:r>
              <a:rPr spc="-50" dirty="0"/>
              <a:t>n</a:t>
            </a:r>
            <a:r>
              <a:rPr spc="-30" dirty="0"/>
              <a:t>c</a:t>
            </a:r>
            <a:r>
              <a:rPr spc="-50" dirty="0"/>
              <a:t>e</a:t>
            </a:r>
            <a:r>
              <a:rPr spc="-35" dirty="0"/>
              <a:t>s</a:t>
            </a:r>
            <a:r>
              <a:rPr spc="60" dirty="0"/>
              <a:t> </a:t>
            </a:r>
            <a:r>
              <a:rPr spc="-30" dirty="0"/>
              <a:t>c</a:t>
            </a:r>
            <a:r>
              <a:rPr spc="-50" dirty="0"/>
              <a:t>a</a:t>
            </a:r>
            <a:r>
              <a:rPr spc="-40" dirty="0"/>
              <a:t>n</a:t>
            </a:r>
            <a:r>
              <a:rPr dirty="0"/>
              <a:t> </a:t>
            </a:r>
            <a:r>
              <a:rPr spc="-50" dirty="0"/>
              <a:t>be</a:t>
            </a:r>
            <a:r>
              <a:rPr spc="-40" dirty="0"/>
              <a:t> loo</a:t>
            </a:r>
            <a:r>
              <a:rPr spc="-30" dirty="0"/>
              <a:t>k</a:t>
            </a:r>
            <a:r>
              <a:rPr spc="-50" dirty="0"/>
              <a:t>e</a:t>
            </a:r>
            <a:r>
              <a:rPr spc="-40" dirty="0"/>
              <a:t>d</a:t>
            </a:r>
            <a:r>
              <a:rPr spc="35" dirty="0"/>
              <a:t> </a:t>
            </a:r>
            <a:r>
              <a:rPr spc="-50" dirty="0"/>
              <a:t>up</a:t>
            </a:r>
            <a:r>
              <a:rPr spc="-20" dirty="0">
                <a:solidFill>
                  <a:srgbClr val="80808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4088" y="686458"/>
            <a:ext cx="6515734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b="1" dirty="0">
                <a:latin typeface="Arial"/>
                <a:cs typeface="Arial"/>
              </a:rPr>
              <a:t>Python</a:t>
            </a:r>
            <a:r>
              <a:rPr sz="5000" b="1" spc="-45" dirty="0">
                <a:latin typeface="Arial"/>
                <a:cs typeface="Arial"/>
              </a:rPr>
              <a:t> </a:t>
            </a:r>
            <a:r>
              <a:rPr sz="5000" b="1" dirty="0">
                <a:latin typeface="Arial"/>
                <a:cs typeface="Arial"/>
              </a:rPr>
              <a:t>Name</a:t>
            </a:r>
            <a:r>
              <a:rPr sz="5000" b="1" spc="-25" dirty="0">
                <a:latin typeface="Arial"/>
                <a:cs typeface="Arial"/>
              </a:rPr>
              <a:t> </a:t>
            </a:r>
            <a:r>
              <a:rPr sz="5000" b="1" dirty="0">
                <a:latin typeface="Arial"/>
                <a:cs typeface="Arial"/>
              </a:rPr>
              <a:t>Scopes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0" y="3075721"/>
            <a:ext cx="1792605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240" dirty="0">
                <a:solidFill>
                  <a:srgbClr val="E3720A"/>
                </a:solidFill>
                <a:latin typeface="Calibri"/>
                <a:cs typeface="Calibri"/>
              </a:rPr>
              <a:t>L</a:t>
            </a:r>
            <a:r>
              <a:rPr sz="6400" spc="135" dirty="0">
                <a:solidFill>
                  <a:srgbClr val="E3720A"/>
                </a:solidFill>
                <a:latin typeface="Calibri"/>
                <a:cs typeface="Calibri"/>
              </a:rPr>
              <a:t>o</a:t>
            </a:r>
            <a:r>
              <a:rPr sz="6400" spc="70" dirty="0">
                <a:solidFill>
                  <a:srgbClr val="E3720A"/>
                </a:solidFill>
                <a:latin typeface="Calibri"/>
                <a:cs typeface="Calibri"/>
              </a:rPr>
              <a:t>cal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4800" y="3144307"/>
            <a:ext cx="677799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25" dirty="0">
                <a:solidFill>
                  <a:srgbClr val="808080"/>
                </a:solidFill>
                <a:latin typeface="Calibri"/>
                <a:cs typeface="Calibri"/>
              </a:rPr>
              <a:t>I</a:t>
            </a:r>
            <a:r>
              <a:rPr sz="4800" spc="125" dirty="0">
                <a:solidFill>
                  <a:srgbClr val="808080"/>
                </a:solidFill>
                <a:latin typeface="Calibri"/>
                <a:cs typeface="Calibri"/>
              </a:rPr>
              <a:t>n</a:t>
            </a:r>
            <a:r>
              <a:rPr sz="4800" spc="10" dirty="0">
                <a:solidFill>
                  <a:srgbClr val="808080"/>
                </a:solidFill>
                <a:latin typeface="Calibri"/>
                <a:cs typeface="Calibri"/>
              </a:rPr>
              <a:t>si</a:t>
            </a:r>
            <a:r>
              <a:rPr sz="4800" spc="175" dirty="0">
                <a:solidFill>
                  <a:srgbClr val="808080"/>
                </a:solidFill>
                <a:latin typeface="Calibri"/>
                <a:cs typeface="Calibri"/>
              </a:rPr>
              <a:t>d</a:t>
            </a:r>
            <a:r>
              <a:rPr sz="4800" dirty="0">
                <a:solidFill>
                  <a:srgbClr val="808080"/>
                </a:solidFill>
                <a:latin typeface="Calibri"/>
                <a:cs typeface="Calibri"/>
              </a:rPr>
              <a:t>e</a:t>
            </a:r>
            <a:r>
              <a:rPr sz="4800" spc="-8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4800" spc="40" dirty="0">
                <a:solidFill>
                  <a:srgbClr val="808080"/>
                </a:solidFill>
                <a:latin typeface="Calibri"/>
                <a:cs typeface="Calibri"/>
              </a:rPr>
              <a:t>t</a:t>
            </a:r>
            <a:r>
              <a:rPr sz="4800" spc="75" dirty="0">
                <a:solidFill>
                  <a:srgbClr val="808080"/>
                </a:solidFill>
                <a:latin typeface="Calibri"/>
                <a:cs typeface="Calibri"/>
              </a:rPr>
              <a:t>h</a:t>
            </a:r>
            <a:r>
              <a:rPr sz="4800" dirty="0">
                <a:solidFill>
                  <a:srgbClr val="808080"/>
                </a:solidFill>
                <a:latin typeface="Calibri"/>
                <a:cs typeface="Calibri"/>
              </a:rPr>
              <a:t>e</a:t>
            </a:r>
            <a:r>
              <a:rPr sz="4800" spc="-7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4800" spc="40" dirty="0">
                <a:solidFill>
                  <a:srgbClr val="808080"/>
                </a:solidFill>
                <a:latin typeface="Calibri"/>
                <a:cs typeface="Calibri"/>
              </a:rPr>
              <a:t>cu</a:t>
            </a:r>
            <a:r>
              <a:rPr sz="4800" spc="55" dirty="0">
                <a:solidFill>
                  <a:srgbClr val="808080"/>
                </a:solidFill>
                <a:latin typeface="Calibri"/>
                <a:cs typeface="Calibri"/>
              </a:rPr>
              <a:t>r</a:t>
            </a:r>
            <a:r>
              <a:rPr sz="4800" spc="-170" dirty="0">
                <a:solidFill>
                  <a:srgbClr val="808080"/>
                </a:solidFill>
                <a:latin typeface="Calibri"/>
                <a:cs typeface="Calibri"/>
              </a:rPr>
              <a:t>r</a:t>
            </a:r>
            <a:r>
              <a:rPr sz="4800" spc="65" dirty="0">
                <a:solidFill>
                  <a:srgbClr val="808080"/>
                </a:solidFill>
                <a:latin typeface="Calibri"/>
                <a:cs typeface="Calibri"/>
              </a:rPr>
              <a:t>e</a:t>
            </a:r>
            <a:r>
              <a:rPr sz="4800" spc="50" dirty="0">
                <a:solidFill>
                  <a:srgbClr val="808080"/>
                </a:solidFill>
                <a:latin typeface="Calibri"/>
                <a:cs typeface="Calibri"/>
              </a:rPr>
              <a:t>n</a:t>
            </a:r>
            <a:r>
              <a:rPr sz="4800" spc="-35" dirty="0">
                <a:solidFill>
                  <a:srgbClr val="808080"/>
                </a:solidFill>
                <a:latin typeface="Calibri"/>
                <a:cs typeface="Calibri"/>
              </a:rPr>
              <a:t>t</a:t>
            </a:r>
            <a:r>
              <a:rPr sz="4800" spc="-6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4800" spc="-75" dirty="0">
                <a:solidFill>
                  <a:srgbClr val="808080"/>
                </a:solidFill>
                <a:latin typeface="Calibri"/>
                <a:cs typeface="Calibri"/>
              </a:rPr>
              <a:t>f</a:t>
            </a:r>
            <a:r>
              <a:rPr sz="4800" spc="120" dirty="0">
                <a:solidFill>
                  <a:srgbClr val="808080"/>
                </a:solidFill>
                <a:latin typeface="Calibri"/>
                <a:cs typeface="Calibri"/>
              </a:rPr>
              <a:t>u</a:t>
            </a:r>
            <a:r>
              <a:rPr sz="4800" spc="125" dirty="0">
                <a:solidFill>
                  <a:srgbClr val="808080"/>
                </a:solidFill>
                <a:latin typeface="Calibri"/>
                <a:cs typeface="Calibri"/>
              </a:rPr>
              <a:t>n</a:t>
            </a:r>
            <a:r>
              <a:rPr sz="4800" spc="155" dirty="0">
                <a:solidFill>
                  <a:srgbClr val="808080"/>
                </a:solidFill>
                <a:latin typeface="Calibri"/>
                <a:cs typeface="Calibri"/>
              </a:rPr>
              <a:t>c</a:t>
            </a:r>
            <a:r>
              <a:rPr sz="4800" spc="-5" dirty="0">
                <a:solidFill>
                  <a:srgbClr val="808080"/>
                </a:solidFill>
                <a:latin typeface="Calibri"/>
                <a:cs typeface="Calibri"/>
              </a:rPr>
              <a:t>t</a:t>
            </a:r>
            <a:r>
              <a:rPr sz="4800" dirty="0">
                <a:solidFill>
                  <a:srgbClr val="808080"/>
                </a:solidFill>
                <a:latin typeface="Calibri"/>
                <a:cs typeface="Calibri"/>
              </a:rPr>
              <a:t>i</a:t>
            </a:r>
            <a:r>
              <a:rPr sz="4800" spc="100" dirty="0">
                <a:solidFill>
                  <a:srgbClr val="808080"/>
                </a:solidFill>
                <a:latin typeface="Calibri"/>
                <a:cs typeface="Calibri"/>
              </a:rPr>
              <a:t>o</a:t>
            </a:r>
            <a:r>
              <a:rPr sz="4800" spc="125" dirty="0">
                <a:solidFill>
                  <a:srgbClr val="808080"/>
                </a:solidFill>
                <a:latin typeface="Calibri"/>
                <a:cs typeface="Calibri"/>
              </a:rPr>
              <a:t>n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4088" y="686458"/>
            <a:ext cx="6515734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b="1" dirty="0">
                <a:latin typeface="Arial"/>
                <a:cs typeface="Arial"/>
              </a:rPr>
              <a:t>Python</a:t>
            </a:r>
            <a:r>
              <a:rPr sz="5000" b="1" spc="-45" dirty="0">
                <a:latin typeface="Arial"/>
                <a:cs typeface="Arial"/>
              </a:rPr>
              <a:t> </a:t>
            </a:r>
            <a:r>
              <a:rPr sz="5000" b="1" dirty="0">
                <a:latin typeface="Arial"/>
                <a:cs typeface="Arial"/>
              </a:rPr>
              <a:t>Name</a:t>
            </a:r>
            <a:r>
              <a:rPr sz="5000" b="1" spc="-25" dirty="0">
                <a:latin typeface="Arial"/>
                <a:cs typeface="Arial"/>
              </a:rPr>
              <a:t> </a:t>
            </a:r>
            <a:r>
              <a:rPr sz="5000" b="1" dirty="0">
                <a:latin typeface="Arial"/>
                <a:cs typeface="Arial"/>
              </a:rPr>
              <a:t>Scopes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0" y="3075721"/>
            <a:ext cx="1792605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240" dirty="0">
                <a:solidFill>
                  <a:srgbClr val="E3720A"/>
                </a:solidFill>
                <a:latin typeface="Calibri"/>
                <a:cs typeface="Calibri"/>
              </a:rPr>
              <a:t>L</a:t>
            </a:r>
            <a:r>
              <a:rPr sz="6400" spc="135" dirty="0">
                <a:solidFill>
                  <a:srgbClr val="E3720A"/>
                </a:solidFill>
                <a:latin typeface="Calibri"/>
                <a:cs typeface="Calibri"/>
              </a:rPr>
              <a:t>o</a:t>
            </a:r>
            <a:r>
              <a:rPr sz="6400" spc="70" dirty="0">
                <a:solidFill>
                  <a:srgbClr val="E3720A"/>
                </a:solidFill>
                <a:latin typeface="Calibri"/>
                <a:cs typeface="Calibri"/>
              </a:rPr>
              <a:t>cal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000" y="4180621"/>
            <a:ext cx="11418570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600" spc="120" baseline="-6076" dirty="0">
                <a:solidFill>
                  <a:srgbClr val="E3720A"/>
                </a:solidFill>
                <a:latin typeface="Calibri"/>
                <a:cs typeface="Calibri"/>
              </a:rPr>
              <a:t>Enclo</a:t>
            </a:r>
            <a:r>
              <a:rPr sz="9600" spc="270" baseline="-6076" dirty="0">
                <a:solidFill>
                  <a:srgbClr val="E3720A"/>
                </a:solidFill>
                <a:latin typeface="Calibri"/>
                <a:cs typeface="Calibri"/>
              </a:rPr>
              <a:t>sing</a:t>
            </a:r>
            <a:r>
              <a:rPr sz="9600" spc="315" baseline="-6076" dirty="0">
                <a:solidFill>
                  <a:srgbClr val="E3720A"/>
                </a:solidFill>
                <a:latin typeface="Calibri"/>
                <a:cs typeface="Calibri"/>
              </a:rPr>
              <a:t> </a:t>
            </a:r>
            <a:r>
              <a:rPr sz="4800" spc="125" dirty="0">
                <a:solidFill>
                  <a:srgbClr val="808080"/>
                </a:solidFill>
                <a:latin typeface="Calibri"/>
                <a:cs typeface="Calibri"/>
              </a:rPr>
              <a:t>A</a:t>
            </a:r>
            <a:r>
              <a:rPr sz="4800" spc="65" dirty="0">
                <a:solidFill>
                  <a:srgbClr val="808080"/>
                </a:solidFill>
                <a:latin typeface="Calibri"/>
                <a:cs typeface="Calibri"/>
              </a:rPr>
              <a:t>ny</a:t>
            </a:r>
            <a:r>
              <a:rPr sz="4800" spc="-8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808080"/>
                </a:solidFill>
                <a:latin typeface="Calibri"/>
                <a:cs typeface="Calibri"/>
              </a:rPr>
              <a:t>a</a:t>
            </a:r>
            <a:r>
              <a:rPr sz="4800" spc="125" dirty="0">
                <a:solidFill>
                  <a:srgbClr val="808080"/>
                </a:solidFill>
                <a:latin typeface="Calibri"/>
                <a:cs typeface="Calibri"/>
              </a:rPr>
              <a:t>n</a:t>
            </a:r>
            <a:r>
              <a:rPr sz="4800" spc="175" dirty="0">
                <a:solidFill>
                  <a:srgbClr val="808080"/>
                </a:solidFill>
                <a:latin typeface="Calibri"/>
                <a:cs typeface="Calibri"/>
              </a:rPr>
              <a:t>d</a:t>
            </a:r>
            <a:r>
              <a:rPr sz="4800" spc="-7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808080"/>
                </a:solidFill>
                <a:latin typeface="Calibri"/>
                <a:cs typeface="Calibri"/>
              </a:rPr>
              <a:t>a</a:t>
            </a:r>
            <a:r>
              <a:rPr sz="4800" spc="20" dirty="0">
                <a:solidFill>
                  <a:srgbClr val="808080"/>
                </a:solidFill>
                <a:latin typeface="Calibri"/>
                <a:cs typeface="Calibri"/>
              </a:rPr>
              <a:t>l</a:t>
            </a:r>
            <a:r>
              <a:rPr sz="4800" spc="30" dirty="0">
                <a:solidFill>
                  <a:srgbClr val="808080"/>
                </a:solidFill>
                <a:latin typeface="Calibri"/>
                <a:cs typeface="Calibri"/>
              </a:rPr>
              <a:t>l</a:t>
            </a:r>
            <a:r>
              <a:rPr sz="4800" spc="-6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808080"/>
                </a:solidFill>
                <a:latin typeface="Calibri"/>
                <a:cs typeface="Calibri"/>
              </a:rPr>
              <a:t>e</a:t>
            </a:r>
            <a:r>
              <a:rPr sz="4800" spc="125" dirty="0">
                <a:solidFill>
                  <a:srgbClr val="808080"/>
                </a:solidFill>
                <a:latin typeface="Calibri"/>
                <a:cs typeface="Calibri"/>
              </a:rPr>
              <a:t>n</a:t>
            </a:r>
            <a:r>
              <a:rPr sz="4800" spc="95" dirty="0">
                <a:solidFill>
                  <a:srgbClr val="808080"/>
                </a:solidFill>
                <a:latin typeface="Calibri"/>
                <a:cs typeface="Calibri"/>
              </a:rPr>
              <a:t>c</a:t>
            </a:r>
            <a:r>
              <a:rPr sz="4800" spc="25" dirty="0">
                <a:solidFill>
                  <a:srgbClr val="808080"/>
                </a:solidFill>
                <a:latin typeface="Calibri"/>
                <a:cs typeface="Calibri"/>
              </a:rPr>
              <a:t>l</a:t>
            </a:r>
            <a:r>
              <a:rPr sz="4800" spc="50" dirty="0">
                <a:solidFill>
                  <a:srgbClr val="808080"/>
                </a:solidFill>
                <a:latin typeface="Calibri"/>
                <a:cs typeface="Calibri"/>
              </a:rPr>
              <a:t>o</a:t>
            </a:r>
            <a:r>
              <a:rPr sz="4800" spc="30" dirty="0">
                <a:solidFill>
                  <a:srgbClr val="808080"/>
                </a:solidFill>
                <a:latin typeface="Calibri"/>
                <a:cs typeface="Calibri"/>
              </a:rPr>
              <a:t>s</a:t>
            </a:r>
            <a:r>
              <a:rPr sz="4800" spc="70" dirty="0">
                <a:solidFill>
                  <a:srgbClr val="808080"/>
                </a:solidFill>
                <a:latin typeface="Calibri"/>
                <a:cs typeface="Calibri"/>
              </a:rPr>
              <a:t>in</a:t>
            </a:r>
            <a:r>
              <a:rPr sz="4800" spc="405" dirty="0">
                <a:solidFill>
                  <a:srgbClr val="808080"/>
                </a:solidFill>
                <a:latin typeface="Calibri"/>
                <a:cs typeface="Calibri"/>
              </a:rPr>
              <a:t>g</a:t>
            </a:r>
            <a:r>
              <a:rPr sz="4800" spc="-6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4800" spc="-75" dirty="0">
                <a:solidFill>
                  <a:srgbClr val="808080"/>
                </a:solidFill>
                <a:latin typeface="Calibri"/>
                <a:cs typeface="Calibri"/>
              </a:rPr>
              <a:t>f</a:t>
            </a:r>
            <a:r>
              <a:rPr sz="4800" spc="95" dirty="0">
                <a:solidFill>
                  <a:srgbClr val="808080"/>
                </a:solidFill>
                <a:latin typeface="Calibri"/>
                <a:cs typeface="Calibri"/>
              </a:rPr>
              <a:t>u</a:t>
            </a:r>
            <a:r>
              <a:rPr sz="4800" spc="125" dirty="0">
                <a:solidFill>
                  <a:srgbClr val="808080"/>
                </a:solidFill>
                <a:latin typeface="Calibri"/>
                <a:cs typeface="Calibri"/>
              </a:rPr>
              <a:t>n</a:t>
            </a:r>
            <a:r>
              <a:rPr sz="4800" spc="155" dirty="0">
                <a:solidFill>
                  <a:srgbClr val="808080"/>
                </a:solidFill>
                <a:latin typeface="Calibri"/>
                <a:cs typeface="Calibri"/>
              </a:rPr>
              <a:t>c</a:t>
            </a:r>
            <a:r>
              <a:rPr sz="4800" spc="-40" dirty="0">
                <a:solidFill>
                  <a:srgbClr val="808080"/>
                </a:solidFill>
                <a:latin typeface="Calibri"/>
                <a:cs typeface="Calibri"/>
              </a:rPr>
              <a:t>t</a:t>
            </a:r>
            <a:r>
              <a:rPr sz="4800" spc="80" dirty="0">
                <a:solidFill>
                  <a:srgbClr val="808080"/>
                </a:solidFill>
                <a:latin typeface="Calibri"/>
                <a:cs typeface="Calibri"/>
              </a:rPr>
              <a:t>ion</a:t>
            </a:r>
            <a:r>
              <a:rPr sz="4800" spc="15" dirty="0">
                <a:solidFill>
                  <a:srgbClr val="808080"/>
                </a:solidFill>
                <a:latin typeface="Calibri"/>
                <a:cs typeface="Calibri"/>
              </a:rPr>
              <a:t>s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4800" y="3144612"/>
            <a:ext cx="677799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25" dirty="0">
                <a:solidFill>
                  <a:srgbClr val="808080"/>
                </a:solidFill>
                <a:latin typeface="Calibri"/>
                <a:cs typeface="Calibri"/>
              </a:rPr>
              <a:t>I</a:t>
            </a:r>
            <a:r>
              <a:rPr sz="4800" spc="125" dirty="0">
                <a:solidFill>
                  <a:srgbClr val="808080"/>
                </a:solidFill>
                <a:latin typeface="Calibri"/>
                <a:cs typeface="Calibri"/>
              </a:rPr>
              <a:t>n</a:t>
            </a:r>
            <a:r>
              <a:rPr sz="4800" spc="10" dirty="0">
                <a:solidFill>
                  <a:srgbClr val="808080"/>
                </a:solidFill>
                <a:latin typeface="Calibri"/>
                <a:cs typeface="Calibri"/>
              </a:rPr>
              <a:t>si</a:t>
            </a:r>
            <a:r>
              <a:rPr sz="4800" spc="175" dirty="0">
                <a:solidFill>
                  <a:srgbClr val="808080"/>
                </a:solidFill>
                <a:latin typeface="Calibri"/>
                <a:cs typeface="Calibri"/>
              </a:rPr>
              <a:t>d</a:t>
            </a:r>
            <a:r>
              <a:rPr sz="4800" dirty="0">
                <a:solidFill>
                  <a:srgbClr val="808080"/>
                </a:solidFill>
                <a:latin typeface="Calibri"/>
                <a:cs typeface="Calibri"/>
              </a:rPr>
              <a:t>e</a:t>
            </a:r>
            <a:r>
              <a:rPr sz="4800" spc="-8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4800" spc="40" dirty="0">
                <a:solidFill>
                  <a:srgbClr val="808080"/>
                </a:solidFill>
                <a:latin typeface="Calibri"/>
                <a:cs typeface="Calibri"/>
              </a:rPr>
              <a:t>t</a:t>
            </a:r>
            <a:r>
              <a:rPr sz="4800" spc="75" dirty="0">
                <a:solidFill>
                  <a:srgbClr val="808080"/>
                </a:solidFill>
                <a:latin typeface="Calibri"/>
                <a:cs typeface="Calibri"/>
              </a:rPr>
              <a:t>h</a:t>
            </a:r>
            <a:r>
              <a:rPr sz="4800" dirty="0">
                <a:solidFill>
                  <a:srgbClr val="808080"/>
                </a:solidFill>
                <a:latin typeface="Calibri"/>
                <a:cs typeface="Calibri"/>
              </a:rPr>
              <a:t>e</a:t>
            </a:r>
            <a:r>
              <a:rPr sz="4800" spc="-7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4800" spc="40" dirty="0">
                <a:solidFill>
                  <a:srgbClr val="808080"/>
                </a:solidFill>
                <a:latin typeface="Calibri"/>
                <a:cs typeface="Calibri"/>
              </a:rPr>
              <a:t>cu</a:t>
            </a:r>
            <a:r>
              <a:rPr sz="4800" spc="55" dirty="0">
                <a:solidFill>
                  <a:srgbClr val="808080"/>
                </a:solidFill>
                <a:latin typeface="Calibri"/>
                <a:cs typeface="Calibri"/>
              </a:rPr>
              <a:t>r</a:t>
            </a:r>
            <a:r>
              <a:rPr sz="4800" spc="-170" dirty="0">
                <a:solidFill>
                  <a:srgbClr val="808080"/>
                </a:solidFill>
                <a:latin typeface="Calibri"/>
                <a:cs typeface="Calibri"/>
              </a:rPr>
              <a:t>r</a:t>
            </a:r>
            <a:r>
              <a:rPr sz="4800" spc="65" dirty="0">
                <a:solidFill>
                  <a:srgbClr val="808080"/>
                </a:solidFill>
                <a:latin typeface="Calibri"/>
                <a:cs typeface="Calibri"/>
              </a:rPr>
              <a:t>e</a:t>
            </a:r>
            <a:r>
              <a:rPr sz="4800" spc="50" dirty="0">
                <a:solidFill>
                  <a:srgbClr val="808080"/>
                </a:solidFill>
                <a:latin typeface="Calibri"/>
                <a:cs typeface="Calibri"/>
              </a:rPr>
              <a:t>n</a:t>
            </a:r>
            <a:r>
              <a:rPr sz="4800" spc="-35" dirty="0">
                <a:solidFill>
                  <a:srgbClr val="808080"/>
                </a:solidFill>
                <a:latin typeface="Calibri"/>
                <a:cs typeface="Calibri"/>
              </a:rPr>
              <a:t>t</a:t>
            </a:r>
            <a:r>
              <a:rPr sz="4800" spc="-6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4800" spc="-75" dirty="0">
                <a:solidFill>
                  <a:srgbClr val="808080"/>
                </a:solidFill>
                <a:latin typeface="Calibri"/>
                <a:cs typeface="Calibri"/>
              </a:rPr>
              <a:t>f</a:t>
            </a:r>
            <a:r>
              <a:rPr sz="4800" spc="120" dirty="0">
                <a:solidFill>
                  <a:srgbClr val="808080"/>
                </a:solidFill>
                <a:latin typeface="Calibri"/>
                <a:cs typeface="Calibri"/>
              </a:rPr>
              <a:t>u</a:t>
            </a:r>
            <a:r>
              <a:rPr sz="4800" spc="125" dirty="0">
                <a:solidFill>
                  <a:srgbClr val="808080"/>
                </a:solidFill>
                <a:latin typeface="Calibri"/>
                <a:cs typeface="Calibri"/>
              </a:rPr>
              <a:t>n</a:t>
            </a:r>
            <a:r>
              <a:rPr sz="4800" spc="155" dirty="0">
                <a:solidFill>
                  <a:srgbClr val="808080"/>
                </a:solidFill>
                <a:latin typeface="Calibri"/>
                <a:cs typeface="Calibri"/>
              </a:rPr>
              <a:t>c</a:t>
            </a:r>
            <a:r>
              <a:rPr sz="4800" spc="-5" dirty="0">
                <a:solidFill>
                  <a:srgbClr val="808080"/>
                </a:solidFill>
                <a:latin typeface="Calibri"/>
                <a:cs typeface="Calibri"/>
              </a:rPr>
              <a:t>t</a:t>
            </a:r>
            <a:r>
              <a:rPr sz="4800" dirty="0">
                <a:solidFill>
                  <a:srgbClr val="808080"/>
                </a:solidFill>
                <a:latin typeface="Calibri"/>
                <a:cs typeface="Calibri"/>
              </a:rPr>
              <a:t>i</a:t>
            </a:r>
            <a:r>
              <a:rPr sz="4800" spc="100" dirty="0">
                <a:solidFill>
                  <a:srgbClr val="808080"/>
                </a:solidFill>
                <a:latin typeface="Calibri"/>
                <a:cs typeface="Calibri"/>
              </a:rPr>
              <a:t>o</a:t>
            </a:r>
            <a:r>
              <a:rPr sz="4800" spc="125" dirty="0">
                <a:solidFill>
                  <a:srgbClr val="808080"/>
                </a:solidFill>
                <a:latin typeface="Calibri"/>
                <a:cs typeface="Calibri"/>
              </a:rPr>
              <a:t>n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4088" y="686458"/>
            <a:ext cx="6515734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b="1" dirty="0">
                <a:latin typeface="Arial"/>
                <a:cs typeface="Arial"/>
              </a:rPr>
              <a:t>Python</a:t>
            </a:r>
            <a:r>
              <a:rPr sz="5000" b="1" spc="-45" dirty="0">
                <a:latin typeface="Arial"/>
                <a:cs typeface="Arial"/>
              </a:rPr>
              <a:t> </a:t>
            </a:r>
            <a:r>
              <a:rPr sz="5000" b="1" dirty="0">
                <a:latin typeface="Arial"/>
                <a:cs typeface="Arial"/>
              </a:rPr>
              <a:t>Name</a:t>
            </a:r>
            <a:r>
              <a:rPr sz="5000" b="1" spc="-25" dirty="0">
                <a:latin typeface="Arial"/>
                <a:cs typeface="Arial"/>
              </a:rPr>
              <a:t> </a:t>
            </a:r>
            <a:r>
              <a:rPr sz="5000" b="1" dirty="0">
                <a:latin typeface="Arial"/>
                <a:cs typeface="Arial"/>
              </a:rPr>
              <a:t>Scopes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0" y="3075721"/>
            <a:ext cx="1792605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240" dirty="0">
                <a:solidFill>
                  <a:srgbClr val="E3720A"/>
                </a:solidFill>
                <a:latin typeface="Calibri"/>
                <a:cs typeface="Calibri"/>
              </a:rPr>
              <a:t>L</a:t>
            </a:r>
            <a:r>
              <a:rPr sz="6400" spc="135" dirty="0">
                <a:solidFill>
                  <a:srgbClr val="E3720A"/>
                </a:solidFill>
                <a:latin typeface="Calibri"/>
                <a:cs typeface="Calibri"/>
              </a:rPr>
              <a:t>o</a:t>
            </a:r>
            <a:r>
              <a:rPr sz="6400" spc="70" dirty="0">
                <a:solidFill>
                  <a:srgbClr val="E3720A"/>
                </a:solidFill>
                <a:latin typeface="Calibri"/>
                <a:cs typeface="Calibri"/>
              </a:rPr>
              <a:t>cal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000" y="4180621"/>
            <a:ext cx="11418570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600" spc="120" baseline="-6076" dirty="0">
                <a:solidFill>
                  <a:srgbClr val="E3720A"/>
                </a:solidFill>
                <a:latin typeface="Calibri"/>
                <a:cs typeface="Calibri"/>
              </a:rPr>
              <a:t>Enclo</a:t>
            </a:r>
            <a:r>
              <a:rPr sz="9600" spc="270" baseline="-6076" dirty="0">
                <a:solidFill>
                  <a:srgbClr val="E3720A"/>
                </a:solidFill>
                <a:latin typeface="Calibri"/>
                <a:cs typeface="Calibri"/>
              </a:rPr>
              <a:t>sing</a:t>
            </a:r>
            <a:r>
              <a:rPr sz="9600" spc="315" baseline="-6076" dirty="0">
                <a:solidFill>
                  <a:srgbClr val="E3720A"/>
                </a:solidFill>
                <a:latin typeface="Calibri"/>
                <a:cs typeface="Calibri"/>
              </a:rPr>
              <a:t> </a:t>
            </a:r>
            <a:r>
              <a:rPr sz="4800" spc="125" dirty="0">
                <a:solidFill>
                  <a:srgbClr val="808080"/>
                </a:solidFill>
                <a:latin typeface="Calibri"/>
                <a:cs typeface="Calibri"/>
              </a:rPr>
              <a:t>A</a:t>
            </a:r>
            <a:r>
              <a:rPr sz="4800" spc="65" dirty="0">
                <a:solidFill>
                  <a:srgbClr val="808080"/>
                </a:solidFill>
                <a:latin typeface="Calibri"/>
                <a:cs typeface="Calibri"/>
              </a:rPr>
              <a:t>ny</a:t>
            </a:r>
            <a:r>
              <a:rPr sz="4800" spc="-8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808080"/>
                </a:solidFill>
                <a:latin typeface="Calibri"/>
                <a:cs typeface="Calibri"/>
              </a:rPr>
              <a:t>a</a:t>
            </a:r>
            <a:r>
              <a:rPr sz="4800" spc="125" dirty="0">
                <a:solidFill>
                  <a:srgbClr val="808080"/>
                </a:solidFill>
                <a:latin typeface="Calibri"/>
                <a:cs typeface="Calibri"/>
              </a:rPr>
              <a:t>n</a:t>
            </a:r>
            <a:r>
              <a:rPr sz="4800" spc="175" dirty="0">
                <a:solidFill>
                  <a:srgbClr val="808080"/>
                </a:solidFill>
                <a:latin typeface="Calibri"/>
                <a:cs typeface="Calibri"/>
              </a:rPr>
              <a:t>d</a:t>
            </a:r>
            <a:r>
              <a:rPr sz="4800" spc="-7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808080"/>
                </a:solidFill>
                <a:latin typeface="Calibri"/>
                <a:cs typeface="Calibri"/>
              </a:rPr>
              <a:t>a</a:t>
            </a:r>
            <a:r>
              <a:rPr sz="4800" spc="20" dirty="0">
                <a:solidFill>
                  <a:srgbClr val="808080"/>
                </a:solidFill>
                <a:latin typeface="Calibri"/>
                <a:cs typeface="Calibri"/>
              </a:rPr>
              <a:t>l</a:t>
            </a:r>
            <a:r>
              <a:rPr sz="4800" spc="30" dirty="0">
                <a:solidFill>
                  <a:srgbClr val="808080"/>
                </a:solidFill>
                <a:latin typeface="Calibri"/>
                <a:cs typeface="Calibri"/>
              </a:rPr>
              <a:t>l</a:t>
            </a:r>
            <a:r>
              <a:rPr sz="4800" spc="-6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808080"/>
                </a:solidFill>
                <a:latin typeface="Calibri"/>
                <a:cs typeface="Calibri"/>
              </a:rPr>
              <a:t>e</a:t>
            </a:r>
            <a:r>
              <a:rPr sz="4800" spc="125" dirty="0">
                <a:solidFill>
                  <a:srgbClr val="808080"/>
                </a:solidFill>
                <a:latin typeface="Calibri"/>
                <a:cs typeface="Calibri"/>
              </a:rPr>
              <a:t>n</a:t>
            </a:r>
            <a:r>
              <a:rPr sz="4800" spc="95" dirty="0">
                <a:solidFill>
                  <a:srgbClr val="808080"/>
                </a:solidFill>
                <a:latin typeface="Calibri"/>
                <a:cs typeface="Calibri"/>
              </a:rPr>
              <a:t>c</a:t>
            </a:r>
            <a:r>
              <a:rPr sz="4800" spc="25" dirty="0">
                <a:solidFill>
                  <a:srgbClr val="808080"/>
                </a:solidFill>
                <a:latin typeface="Calibri"/>
                <a:cs typeface="Calibri"/>
              </a:rPr>
              <a:t>l</a:t>
            </a:r>
            <a:r>
              <a:rPr sz="4800" spc="50" dirty="0">
                <a:solidFill>
                  <a:srgbClr val="808080"/>
                </a:solidFill>
                <a:latin typeface="Calibri"/>
                <a:cs typeface="Calibri"/>
              </a:rPr>
              <a:t>o</a:t>
            </a:r>
            <a:r>
              <a:rPr sz="4800" spc="30" dirty="0">
                <a:solidFill>
                  <a:srgbClr val="808080"/>
                </a:solidFill>
                <a:latin typeface="Calibri"/>
                <a:cs typeface="Calibri"/>
              </a:rPr>
              <a:t>s</a:t>
            </a:r>
            <a:r>
              <a:rPr sz="4800" spc="70" dirty="0">
                <a:solidFill>
                  <a:srgbClr val="808080"/>
                </a:solidFill>
                <a:latin typeface="Calibri"/>
                <a:cs typeface="Calibri"/>
              </a:rPr>
              <a:t>in</a:t>
            </a:r>
            <a:r>
              <a:rPr sz="4800" spc="405" dirty="0">
                <a:solidFill>
                  <a:srgbClr val="808080"/>
                </a:solidFill>
                <a:latin typeface="Calibri"/>
                <a:cs typeface="Calibri"/>
              </a:rPr>
              <a:t>g</a:t>
            </a:r>
            <a:r>
              <a:rPr sz="4800" spc="-6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4800" spc="-75" dirty="0">
                <a:solidFill>
                  <a:srgbClr val="808080"/>
                </a:solidFill>
                <a:latin typeface="Calibri"/>
                <a:cs typeface="Calibri"/>
              </a:rPr>
              <a:t>f</a:t>
            </a:r>
            <a:r>
              <a:rPr sz="4800" spc="95" dirty="0">
                <a:solidFill>
                  <a:srgbClr val="808080"/>
                </a:solidFill>
                <a:latin typeface="Calibri"/>
                <a:cs typeface="Calibri"/>
              </a:rPr>
              <a:t>u</a:t>
            </a:r>
            <a:r>
              <a:rPr sz="4800" spc="125" dirty="0">
                <a:solidFill>
                  <a:srgbClr val="808080"/>
                </a:solidFill>
                <a:latin typeface="Calibri"/>
                <a:cs typeface="Calibri"/>
              </a:rPr>
              <a:t>n</a:t>
            </a:r>
            <a:r>
              <a:rPr sz="4800" spc="155" dirty="0">
                <a:solidFill>
                  <a:srgbClr val="808080"/>
                </a:solidFill>
                <a:latin typeface="Calibri"/>
                <a:cs typeface="Calibri"/>
              </a:rPr>
              <a:t>c</a:t>
            </a:r>
            <a:r>
              <a:rPr sz="4800" spc="-40" dirty="0">
                <a:solidFill>
                  <a:srgbClr val="808080"/>
                </a:solidFill>
                <a:latin typeface="Calibri"/>
                <a:cs typeface="Calibri"/>
              </a:rPr>
              <a:t>t</a:t>
            </a:r>
            <a:r>
              <a:rPr sz="4800" spc="80" dirty="0">
                <a:solidFill>
                  <a:srgbClr val="808080"/>
                </a:solidFill>
                <a:latin typeface="Calibri"/>
                <a:cs typeface="Calibri"/>
              </a:rPr>
              <a:t>ion</a:t>
            </a:r>
            <a:r>
              <a:rPr sz="4800" spc="15" dirty="0">
                <a:solidFill>
                  <a:srgbClr val="808080"/>
                </a:solidFill>
                <a:latin typeface="Calibri"/>
                <a:cs typeface="Calibri"/>
              </a:rPr>
              <a:t>s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4800" y="3144612"/>
            <a:ext cx="677799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25" dirty="0">
                <a:solidFill>
                  <a:srgbClr val="808080"/>
                </a:solidFill>
                <a:latin typeface="Calibri"/>
                <a:cs typeface="Calibri"/>
              </a:rPr>
              <a:t>I</a:t>
            </a:r>
            <a:r>
              <a:rPr sz="4800" spc="125" dirty="0">
                <a:solidFill>
                  <a:srgbClr val="808080"/>
                </a:solidFill>
                <a:latin typeface="Calibri"/>
                <a:cs typeface="Calibri"/>
              </a:rPr>
              <a:t>n</a:t>
            </a:r>
            <a:r>
              <a:rPr sz="4800" spc="10" dirty="0">
                <a:solidFill>
                  <a:srgbClr val="808080"/>
                </a:solidFill>
                <a:latin typeface="Calibri"/>
                <a:cs typeface="Calibri"/>
              </a:rPr>
              <a:t>si</a:t>
            </a:r>
            <a:r>
              <a:rPr sz="4800" spc="175" dirty="0">
                <a:solidFill>
                  <a:srgbClr val="808080"/>
                </a:solidFill>
                <a:latin typeface="Calibri"/>
                <a:cs typeface="Calibri"/>
              </a:rPr>
              <a:t>d</a:t>
            </a:r>
            <a:r>
              <a:rPr sz="4800" dirty="0">
                <a:solidFill>
                  <a:srgbClr val="808080"/>
                </a:solidFill>
                <a:latin typeface="Calibri"/>
                <a:cs typeface="Calibri"/>
              </a:rPr>
              <a:t>e</a:t>
            </a:r>
            <a:r>
              <a:rPr sz="4800" spc="-8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4800" spc="40" dirty="0">
                <a:solidFill>
                  <a:srgbClr val="808080"/>
                </a:solidFill>
                <a:latin typeface="Calibri"/>
                <a:cs typeface="Calibri"/>
              </a:rPr>
              <a:t>t</a:t>
            </a:r>
            <a:r>
              <a:rPr sz="4800" spc="75" dirty="0">
                <a:solidFill>
                  <a:srgbClr val="808080"/>
                </a:solidFill>
                <a:latin typeface="Calibri"/>
                <a:cs typeface="Calibri"/>
              </a:rPr>
              <a:t>h</a:t>
            </a:r>
            <a:r>
              <a:rPr sz="4800" dirty="0">
                <a:solidFill>
                  <a:srgbClr val="808080"/>
                </a:solidFill>
                <a:latin typeface="Calibri"/>
                <a:cs typeface="Calibri"/>
              </a:rPr>
              <a:t>e</a:t>
            </a:r>
            <a:r>
              <a:rPr sz="4800" spc="-7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4800" spc="40" dirty="0">
                <a:solidFill>
                  <a:srgbClr val="808080"/>
                </a:solidFill>
                <a:latin typeface="Calibri"/>
                <a:cs typeface="Calibri"/>
              </a:rPr>
              <a:t>cu</a:t>
            </a:r>
            <a:r>
              <a:rPr sz="4800" spc="55" dirty="0">
                <a:solidFill>
                  <a:srgbClr val="808080"/>
                </a:solidFill>
                <a:latin typeface="Calibri"/>
                <a:cs typeface="Calibri"/>
              </a:rPr>
              <a:t>r</a:t>
            </a:r>
            <a:r>
              <a:rPr sz="4800" spc="-170" dirty="0">
                <a:solidFill>
                  <a:srgbClr val="808080"/>
                </a:solidFill>
                <a:latin typeface="Calibri"/>
                <a:cs typeface="Calibri"/>
              </a:rPr>
              <a:t>r</a:t>
            </a:r>
            <a:r>
              <a:rPr sz="4800" spc="65" dirty="0">
                <a:solidFill>
                  <a:srgbClr val="808080"/>
                </a:solidFill>
                <a:latin typeface="Calibri"/>
                <a:cs typeface="Calibri"/>
              </a:rPr>
              <a:t>e</a:t>
            </a:r>
            <a:r>
              <a:rPr sz="4800" spc="50" dirty="0">
                <a:solidFill>
                  <a:srgbClr val="808080"/>
                </a:solidFill>
                <a:latin typeface="Calibri"/>
                <a:cs typeface="Calibri"/>
              </a:rPr>
              <a:t>n</a:t>
            </a:r>
            <a:r>
              <a:rPr sz="4800" spc="-35" dirty="0">
                <a:solidFill>
                  <a:srgbClr val="808080"/>
                </a:solidFill>
                <a:latin typeface="Calibri"/>
                <a:cs typeface="Calibri"/>
              </a:rPr>
              <a:t>t</a:t>
            </a:r>
            <a:r>
              <a:rPr sz="4800" spc="-6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4800" spc="-75" dirty="0">
                <a:solidFill>
                  <a:srgbClr val="808080"/>
                </a:solidFill>
                <a:latin typeface="Calibri"/>
                <a:cs typeface="Calibri"/>
              </a:rPr>
              <a:t>f</a:t>
            </a:r>
            <a:r>
              <a:rPr sz="4800" spc="120" dirty="0">
                <a:solidFill>
                  <a:srgbClr val="808080"/>
                </a:solidFill>
                <a:latin typeface="Calibri"/>
                <a:cs typeface="Calibri"/>
              </a:rPr>
              <a:t>u</a:t>
            </a:r>
            <a:r>
              <a:rPr sz="4800" spc="125" dirty="0">
                <a:solidFill>
                  <a:srgbClr val="808080"/>
                </a:solidFill>
                <a:latin typeface="Calibri"/>
                <a:cs typeface="Calibri"/>
              </a:rPr>
              <a:t>n</a:t>
            </a:r>
            <a:r>
              <a:rPr sz="4800" spc="155" dirty="0">
                <a:solidFill>
                  <a:srgbClr val="808080"/>
                </a:solidFill>
                <a:latin typeface="Calibri"/>
                <a:cs typeface="Calibri"/>
              </a:rPr>
              <a:t>c</a:t>
            </a:r>
            <a:r>
              <a:rPr sz="4800" spc="-5" dirty="0">
                <a:solidFill>
                  <a:srgbClr val="808080"/>
                </a:solidFill>
                <a:latin typeface="Calibri"/>
                <a:cs typeface="Calibri"/>
              </a:rPr>
              <a:t>t</a:t>
            </a:r>
            <a:r>
              <a:rPr sz="4800" dirty="0">
                <a:solidFill>
                  <a:srgbClr val="808080"/>
                </a:solidFill>
                <a:latin typeface="Calibri"/>
                <a:cs typeface="Calibri"/>
              </a:rPr>
              <a:t>i</a:t>
            </a:r>
            <a:r>
              <a:rPr sz="4800" spc="100" dirty="0">
                <a:solidFill>
                  <a:srgbClr val="808080"/>
                </a:solidFill>
                <a:latin typeface="Calibri"/>
                <a:cs typeface="Calibri"/>
              </a:rPr>
              <a:t>o</a:t>
            </a:r>
            <a:r>
              <a:rPr sz="4800" spc="125" dirty="0">
                <a:solidFill>
                  <a:srgbClr val="808080"/>
                </a:solidFill>
                <a:latin typeface="Calibri"/>
                <a:cs typeface="Calibri"/>
              </a:rPr>
              <a:t>n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4800" y="5392816"/>
            <a:ext cx="509079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290" dirty="0">
                <a:solidFill>
                  <a:srgbClr val="808080"/>
                </a:solidFill>
                <a:latin typeface="Calibri"/>
                <a:cs typeface="Calibri"/>
              </a:rPr>
              <a:t>T</a:t>
            </a:r>
            <a:r>
              <a:rPr sz="4800" spc="100" dirty="0">
                <a:solidFill>
                  <a:srgbClr val="808080"/>
                </a:solidFill>
                <a:latin typeface="Calibri"/>
                <a:cs typeface="Calibri"/>
              </a:rPr>
              <a:t>o</a:t>
            </a:r>
            <a:r>
              <a:rPr sz="4800" spc="270" dirty="0">
                <a:solidFill>
                  <a:srgbClr val="808080"/>
                </a:solidFill>
                <a:latin typeface="Calibri"/>
                <a:cs typeface="Calibri"/>
              </a:rPr>
              <a:t>p</a:t>
            </a:r>
            <a:r>
              <a:rPr sz="4800" dirty="0">
                <a:solidFill>
                  <a:srgbClr val="808080"/>
                </a:solidFill>
                <a:latin typeface="Calibri"/>
                <a:cs typeface="Calibri"/>
              </a:rPr>
              <a:t>-</a:t>
            </a:r>
            <a:r>
              <a:rPr sz="4800" spc="45" dirty="0">
                <a:solidFill>
                  <a:srgbClr val="808080"/>
                </a:solidFill>
                <a:latin typeface="Calibri"/>
                <a:cs typeface="Calibri"/>
              </a:rPr>
              <a:t>le</a:t>
            </a:r>
            <a:r>
              <a:rPr sz="4800" spc="10" dirty="0">
                <a:solidFill>
                  <a:srgbClr val="808080"/>
                </a:solidFill>
                <a:latin typeface="Calibri"/>
                <a:cs typeface="Calibri"/>
              </a:rPr>
              <a:t>v</a:t>
            </a:r>
            <a:r>
              <a:rPr sz="4800" spc="15" dirty="0">
                <a:solidFill>
                  <a:srgbClr val="808080"/>
                </a:solidFill>
                <a:latin typeface="Calibri"/>
                <a:cs typeface="Calibri"/>
              </a:rPr>
              <a:t>e</a:t>
            </a:r>
            <a:r>
              <a:rPr sz="4800" spc="10" dirty="0">
                <a:solidFill>
                  <a:srgbClr val="808080"/>
                </a:solidFill>
                <a:latin typeface="Calibri"/>
                <a:cs typeface="Calibri"/>
              </a:rPr>
              <a:t>l</a:t>
            </a:r>
            <a:r>
              <a:rPr sz="4800" spc="-7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4800" spc="105" dirty="0">
                <a:solidFill>
                  <a:srgbClr val="808080"/>
                </a:solidFill>
                <a:latin typeface="Calibri"/>
                <a:cs typeface="Calibri"/>
              </a:rPr>
              <a:t>o</a:t>
            </a:r>
            <a:r>
              <a:rPr sz="4800" spc="-75" dirty="0">
                <a:solidFill>
                  <a:srgbClr val="808080"/>
                </a:solidFill>
                <a:latin typeface="Calibri"/>
                <a:cs typeface="Calibri"/>
              </a:rPr>
              <a:t>f </a:t>
            </a:r>
            <a:r>
              <a:rPr sz="4800" spc="125" dirty="0">
                <a:solidFill>
                  <a:srgbClr val="808080"/>
                </a:solidFill>
                <a:latin typeface="Calibri"/>
                <a:cs typeface="Calibri"/>
              </a:rPr>
              <a:t>mo</a:t>
            </a:r>
            <a:r>
              <a:rPr sz="4800" spc="175" dirty="0">
                <a:solidFill>
                  <a:srgbClr val="808080"/>
                </a:solidFill>
                <a:latin typeface="Calibri"/>
                <a:cs typeface="Calibri"/>
              </a:rPr>
              <a:t>d</a:t>
            </a:r>
            <a:r>
              <a:rPr sz="4800" spc="35" dirty="0">
                <a:solidFill>
                  <a:srgbClr val="808080"/>
                </a:solidFill>
                <a:latin typeface="Calibri"/>
                <a:cs typeface="Calibri"/>
              </a:rPr>
              <a:t>ule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5000" y="5323516"/>
            <a:ext cx="2233295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75" dirty="0">
                <a:solidFill>
                  <a:srgbClr val="E3720A"/>
                </a:solidFill>
                <a:latin typeface="Calibri"/>
                <a:cs typeface="Calibri"/>
              </a:rPr>
              <a:t>G</a:t>
            </a:r>
            <a:r>
              <a:rPr sz="6400" spc="70" dirty="0">
                <a:solidFill>
                  <a:srgbClr val="E3720A"/>
                </a:solidFill>
                <a:latin typeface="Calibri"/>
                <a:cs typeface="Calibri"/>
              </a:rPr>
              <a:t>lo</a:t>
            </a:r>
            <a:r>
              <a:rPr sz="6400" spc="260" dirty="0">
                <a:solidFill>
                  <a:srgbClr val="E3720A"/>
                </a:solidFill>
                <a:latin typeface="Calibri"/>
                <a:cs typeface="Calibri"/>
              </a:rPr>
              <a:t>b</a:t>
            </a:r>
            <a:r>
              <a:rPr sz="6400" spc="20" dirty="0">
                <a:solidFill>
                  <a:srgbClr val="E3720A"/>
                </a:solidFill>
                <a:latin typeface="Calibri"/>
                <a:cs typeface="Calibri"/>
              </a:rPr>
              <a:t>al</a:t>
            </a:r>
            <a:endParaRPr sz="6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4088" y="686458"/>
            <a:ext cx="6515734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b="1" dirty="0">
                <a:latin typeface="Arial"/>
                <a:cs typeface="Arial"/>
              </a:rPr>
              <a:t>Python</a:t>
            </a:r>
            <a:r>
              <a:rPr sz="5000" b="1" spc="-45" dirty="0">
                <a:latin typeface="Arial"/>
                <a:cs typeface="Arial"/>
              </a:rPr>
              <a:t> </a:t>
            </a:r>
            <a:r>
              <a:rPr sz="5000" b="1" dirty="0">
                <a:latin typeface="Arial"/>
                <a:cs typeface="Arial"/>
              </a:rPr>
              <a:t>Name</a:t>
            </a:r>
            <a:r>
              <a:rPr sz="5000" b="1" spc="-25" dirty="0">
                <a:latin typeface="Arial"/>
                <a:cs typeface="Arial"/>
              </a:rPr>
              <a:t> </a:t>
            </a:r>
            <a:r>
              <a:rPr sz="5000" b="1" dirty="0">
                <a:latin typeface="Arial"/>
                <a:cs typeface="Arial"/>
              </a:rPr>
              <a:t>Scopes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0" y="3075721"/>
            <a:ext cx="1792605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240" dirty="0">
                <a:solidFill>
                  <a:srgbClr val="E3720A"/>
                </a:solidFill>
                <a:latin typeface="Calibri"/>
                <a:cs typeface="Calibri"/>
              </a:rPr>
              <a:t>L</a:t>
            </a:r>
            <a:r>
              <a:rPr sz="6400" spc="135" dirty="0">
                <a:solidFill>
                  <a:srgbClr val="E3720A"/>
                </a:solidFill>
                <a:latin typeface="Calibri"/>
                <a:cs typeface="Calibri"/>
              </a:rPr>
              <a:t>o</a:t>
            </a:r>
            <a:r>
              <a:rPr sz="6400" spc="70" dirty="0">
                <a:solidFill>
                  <a:srgbClr val="E3720A"/>
                </a:solidFill>
                <a:latin typeface="Calibri"/>
                <a:cs typeface="Calibri"/>
              </a:rPr>
              <a:t>cal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000" y="4180621"/>
            <a:ext cx="11418570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600" spc="120" baseline="-6076" dirty="0">
                <a:solidFill>
                  <a:srgbClr val="E3720A"/>
                </a:solidFill>
                <a:latin typeface="Calibri"/>
                <a:cs typeface="Calibri"/>
              </a:rPr>
              <a:t>Enclo</a:t>
            </a:r>
            <a:r>
              <a:rPr sz="9600" spc="270" baseline="-6076" dirty="0">
                <a:solidFill>
                  <a:srgbClr val="E3720A"/>
                </a:solidFill>
                <a:latin typeface="Calibri"/>
                <a:cs typeface="Calibri"/>
              </a:rPr>
              <a:t>sing</a:t>
            </a:r>
            <a:r>
              <a:rPr sz="9600" spc="315" baseline="-6076" dirty="0">
                <a:solidFill>
                  <a:srgbClr val="E3720A"/>
                </a:solidFill>
                <a:latin typeface="Calibri"/>
                <a:cs typeface="Calibri"/>
              </a:rPr>
              <a:t> </a:t>
            </a:r>
            <a:r>
              <a:rPr sz="4800" spc="125" dirty="0">
                <a:solidFill>
                  <a:srgbClr val="808080"/>
                </a:solidFill>
                <a:latin typeface="Calibri"/>
                <a:cs typeface="Calibri"/>
              </a:rPr>
              <a:t>A</a:t>
            </a:r>
            <a:r>
              <a:rPr sz="4800" spc="65" dirty="0">
                <a:solidFill>
                  <a:srgbClr val="808080"/>
                </a:solidFill>
                <a:latin typeface="Calibri"/>
                <a:cs typeface="Calibri"/>
              </a:rPr>
              <a:t>ny</a:t>
            </a:r>
            <a:r>
              <a:rPr sz="4800" spc="-8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808080"/>
                </a:solidFill>
                <a:latin typeface="Calibri"/>
                <a:cs typeface="Calibri"/>
              </a:rPr>
              <a:t>a</a:t>
            </a:r>
            <a:r>
              <a:rPr sz="4800" spc="125" dirty="0">
                <a:solidFill>
                  <a:srgbClr val="808080"/>
                </a:solidFill>
                <a:latin typeface="Calibri"/>
                <a:cs typeface="Calibri"/>
              </a:rPr>
              <a:t>n</a:t>
            </a:r>
            <a:r>
              <a:rPr sz="4800" spc="175" dirty="0">
                <a:solidFill>
                  <a:srgbClr val="808080"/>
                </a:solidFill>
                <a:latin typeface="Calibri"/>
                <a:cs typeface="Calibri"/>
              </a:rPr>
              <a:t>d</a:t>
            </a:r>
            <a:r>
              <a:rPr sz="4800" spc="-7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808080"/>
                </a:solidFill>
                <a:latin typeface="Calibri"/>
                <a:cs typeface="Calibri"/>
              </a:rPr>
              <a:t>a</a:t>
            </a:r>
            <a:r>
              <a:rPr sz="4800" spc="20" dirty="0">
                <a:solidFill>
                  <a:srgbClr val="808080"/>
                </a:solidFill>
                <a:latin typeface="Calibri"/>
                <a:cs typeface="Calibri"/>
              </a:rPr>
              <a:t>l</a:t>
            </a:r>
            <a:r>
              <a:rPr sz="4800" spc="30" dirty="0">
                <a:solidFill>
                  <a:srgbClr val="808080"/>
                </a:solidFill>
                <a:latin typeface="Calibri"/>
                <a:cs typeface="Calibri"/>
              </a:rPr>
              <a:t>l</a:t>
            </a:r>
            <a:r>
              <a:rPr sz="4800" spc="-6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808080"/>
                </a:solidFill>
                <a:latin typeface="Calibri"/>
                <a:cs typeface="Calibri"/>
              </a:rPr>
              <a:t>e</a:t>
            </a:r>
            <a:r>
              <a:rPr sz="4800" spc="125" dirty="0">
                <a:solidFill>
                  <a:srgbClr val="808080"/>
                </a:solidFill>
                <a:latin typeface="Calibri"/>
                <a:cs typeface="Calibri"/>
              </a:rPr>
              <a:t>n</a:t>
            </a:r>
            <a:r>
              <a:rPr sz="4800" spc="95" dirty="0">
                <a:solidFill>
                  <a:srgbClr val="808080"/>
                </a:solidFill>
                <a:latin typeface="Calibri"/>
                <a:cs typeface="Calibri"/>
              </a:rPr>
              <a:t>c</a:t>
            </a:r>
            <a:r>
              <a:rPr sz="4800" spc="25" dirty="0">
                <a:solidFill>
                  <a:srgbClr val="808080"/>
                </a:solidFill>
                <a:latin typeface="Calibri"/>
                <a:cs typeface="Calibri"/>
              </a:rPr>
              <a:t>l</a:t>
            </a:r>
            <a:r>
              <a:rPr sz="4800" spc="50" dirty="0">
                <a:solidFill>
                  <a:srgbClr val="808080"/>
                </a:solidFill>
                <a:latin typeface="Calibri"/>
                <a:cs typeface="Calibri"/>
              </a:rPr>
              <a:t>o</a:t>
            </a:r>
            <a:r>
              <a:rPr sz="4800" spc="30" dirty="0">
                <a:solidFill>
                  <a:srgbClr val="808080"/>
                </a:solidFill>
                <a:latin typeface="Calibri"/>
                <a:cs typeface="Calibri"/>
              </a:rPr>
              <a:t>s</a:t>
            </a:r>
            <a:r>
              <a:rPr sz="4800" spc="70" dirty="0">
                <a:solidFill>
                  <a:srgbClr val="808080"/>
                </a:solidFill>
                <a:latin typeface="Calibri"/>
                <a:cs typeface="Calibri"/>
              </a:rPr>
              <a:t>in</a:t>
            </a:r>
            <a:r>
              <a:rPr sz="4800" spc="405" dirty="0">
                <a:solidFill>
                  <a:srgbClr val="808080"/>
                </a:solidFill>
                <a:latin typeface="Calibri"/>
                <a:cs typeface="Calibri"/>
              </a:rPr>
              <a:t>g</a:t>
            </a:r>
            <a:r>
              <a:rPr sz="4800" spc="-6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4800" spc="-75" dirty="0">
                <a:solidFill>
                  <a:srgbClr val="808080"/>
                </a:solidFill>
                <a:latin typeface="Calibri"/>
                <a:cs typeface="Calibri"/>
              </a:rPr>
              <a:t>f</a:t>
            </a:r>
            <a:r>
              <a:rPr sz="4800" spc="95" dirty="0">
                <a:solidFill>
                  <a:srgbClr val="808080"/>
                </a:solidFill>
                <a:latin typeface="Calibri"/>
                <a:cs typeface="Calibri"/>
              </a:rPr>
              <a:t>u</a:t>
            </a:r>
            <a:r>
              <a:rPr sz="4800" spc="125" dirty="0">
                <a:solidFill>
                  <a:srgbClr val="808080"/>
                </a:solidFill>
                <a:latin typeface="Calibri"/>
                <a:cs typeface="Calibri"/>
              </a:rPr>
              <a:t>n</a:t>
            </a:r>
            <a:r>
              <a:rPr sz="4800" spc="155" dirty="0">
                <a:solidFill>
                  <a:srgbClr val="808080"/>
                </a:solidFill>
                <a:latin typeface="Calibri"/>
                <a:cs typeface="Calibri"/>
              </a:rPr>
              <a:t>c</a:t>
            </a:r>
            <a:r>
              <a:rPr sz="4800" spc="-40" dirty="0">
                <a:solidFill>
                  <a:srgbClr val="808080"/>
                </a:solidFill>
                <a:latin typeface="Calibri"/>
                <a:cs typeface="Calibri"/>
              </a:rPr>
              <a:t>t</a:t>
            </a:r>
            <a:r>
              <a:rPr sz="4800" spc="80" dirty="0">
                <a:solidFill>
                  <a:srgbClr val="808080"/>
                </a:solidFill>
                <a:latin typeface="Calibri"/>
                <a:cs typeface="Calibri"/>
              </a:rPr>
              <a:t>ion</a:t>
            </a:r>
            <a:r>
              <a:rPr sz="4800" spc="15" dirty="0">
                <a:solidFill>
                  <a:srgbClr val="808080"/>
                </a:solidFill>
                <a:latin typeface="Calibri"/>
                <a:cs typeface="Calibri"/>
              </a:rPr>
              <a:t>s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4800" y="3144612"/>
            <a:ext cx="677799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25" dirty="0">
                <a:solidFill>
                  <a:srgbClr val="808080"/>
                </a:solidFill>
                <a:latin typeface="Calibri"/>
                <a:cs typeface="Calibri"/>
              </a:rPr>
              <a:t>I</a:t>
            </a:r>
            <a:r>
              <a:rPr sz="4800" spc="125" dirty="0">
                <a:solidFill>
                  <a:srgbClr val="808080"/>
                </a:solidFill>
                <a:latin typeface="Calibri"/>
                <a:cs typeface="Calibri"/>
              </a:rPr>
              <a:t>n</a:t>
            </a:r>
            <a:r>
              <a:rPr sz="4800" spc="10" dirty="0">
                <a:solidFill>
                  <a:srgbClr val="808080"/>
                </a:solidFill>
                <a:latin typeface="Calibri"/>
                <a:cs typeface="Calibri"/>
              </a:rPr>
              <a:t>si</a:t>
            </a:r>
            <a:r>
              <a:rPr sz="4800" spc="175" dirty="0">
                <a:solidFill>
                  <a:srgbClr val="808080"/>
                </a:solidFill>
                <a:latin typeface="Calibri"/>
                <a:cs typeface="Calibri"/>
              </a:rPr>
              <a:t>d</a:t>
            </a:r>
            <a:r>
              <a:rPr sz="4800" dirty="0">
                <a:solidFill>
                  <a:srgbClr val="808080"/>
                </a:solidFill>
                <a:latin typeface="Calibri"/>
                <a:cs typeface="Calibri"/>
              </a:rPr>
              <a:t>e</a:t>
            </a:r>
            <a:r>
              <a:rPr sz="4800" spc="-8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4800" spc="40" dirty="0">
                <a:solidFill>
                  <a:srgbClr val="808080"/>
                </a:solidFill>
                <a:latin typeface="Calibri"/>
                <a:cs typeface="Calibri"/>
              </a:rPr>
              <a:t>t</a:t>
            </a:r>
            <a:r>
              <a:rPr sz="4800" spc="75" dirty="0">
                <a:solidFill>
                  <a:srgbClr val="808080"/>
                </a:solidFill>
                <a:latin typeface="Calibri"/>
                <a:cs typeface="Calibri"/>
              </a:rPr>
              <a:t>h</a:t>
            </a:r>
            <a:r>
              <a:rPr sz="4800" dirty="0">
                <a:solidFill>
                  <a:srgbClr val="808080"/>
                </a:solidFill>
                <a:latin typeface="Calibri"/>
                <a:cs typeface="Calibri"/>
              </a:rPr>
              <a:t>e</a:t>
            </a:r>
            <a:r>
              <a:rPr sz="4800" spc="-7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4800" spc="40" dirty="0">
                <a:solidFill>
                  <a:srgbClr val="808080"/>
                </a:solidFill>
                <a:latin typeface="Calibri"/>
                <a:cs typeface="Calibri"/>
              </a:rPr>
              <a:t>cu</a:t>
            </a:r>
            <a:r>
              <a:rPr sz="4800" spc="55" dirty="0">
                <a:solidFill>
                  <a:srgbClr val="808080"/>
                </a:solidFill>
                <a:latin typeface="Calibri"/>
                <a:cs typeface="Calibri"/>
              </a:rPr>
              <a:t>r</a:t>
            </a:r>
            <a:r>
              <a:rPr sz="4800" spc="-170" dirty="0">
                <a:solidFill>
                  <a:srgbClr val="808080"/>
                </a:solidFill>
                <a:latin typeface="Calibri"/>
                <a:cs typeface="Calibri"/>
              </a:rPr>
              <a:t>r</a:t>
            </a:r>
            <a:r>
              <a:rPr sz="4800" spc="65" dirty="0">
                <a:solidFill>
                  <a:srgbClr val="808080"/>
                </a:solidFill>
                <a:latin typeface="Calibri"/>
                <a:cs typeface="Calibri"/>
              </a:rPr>
              <a:t>e</a:t>
            </a:r>
            <a:r>
              <a:rPr sz="4800" spc="50" dirty="0">
                <a:solidFill>
                  <a:srgbClr val="808080"/>
                </a:solidFill>
                <a:latin typeface="Calibri"/>
                <a:cs typeface="Calibri"/>
              </a:rPr>
              <a:t>n</a:t>
            </a:r>
            <a:r>
              <a:rPr sz="4800" spc="-35" dirty="0">
                <a:solidFill>
                  <a:srgbClr val="808080"/>
                </a:solidFill>
                <a:latin typeface="Calibri"/>
                <a:cs typeface="Calibri"/>
              </a:rPr>
              <a:t>t</a:t>
            </a:r>
            <a:r>
              <a:rPr sz="4800" spc="-6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4800" spc="-75" dirty="0">
                <a:solidFill>
                  <a:srgbClr val="808080"/>
                </a:solidFill>
                <a:latin typeface="Calibri"/>
                <a:cs typeface="Calibri"/>
              </a:rPr>
              <a:t>f</a:t>
            </a:r>
            <a:r>
              <a:rPr sz="4800" spc="120" dirty="0">
                <a:solidFill>
                  <a:srgbClr val="808080"/>
                </a:solidFill>
                <a:latin typeface="Calibri"/>
                <a:cs typeface="Calibri"/>
              </a:rPr>
              <a:t>u</a:t>
            </a:r>
            <a:r>
              <a:rPr sz="4800" spc="125" dirty="0">
                <a:solidFill>
                  <a:srgbClr val="808080"/>
                </a:solidFill>
                <a:latin typeface="Calibri"/>
                <a:cs typeface="Calibri"/>
              </a:rPr>
              <a:t>n</a:t>
            </a:r>
            <a:r>
              <a:rPr sz="4800" spc="155" dirty="0">
                <a:solidFill>
                  <a:srgbClr val="808080"/>
                </a:solidFill>
                <a:latin typeface="Calibri"/>
                <a:cs typeface="Calibri"/>
              </a:rPr>
              <a:t>c</a:t>
            </a:r>
            <a:r>
              <a:rPr sz="4800" spc="-5" dirty="0">
                <a:solidFill>
                  <a:srgbClr val="808080"/>
                </a:solidFill>
                <a:latin typeface="Calibri"/>
                <a:cs typeface="Calibri"/>
              </a:rPr>
              <a:t>t</a:t>
            </a:r>
            <a:r>
              <a:rPr sz="4800" dirty="0">
                <a:solidFill>
                  <a:srgbClr val="808080"/>
                </a:solidFill>
                <a:latin typeface="Calibri"/>
                <a:cs typeface="Calibri"/>
              </a:rPr>
              <a:t>i</a:t>
            </a:r>
            <a:r>
              <a:rPr sz="4800" spc="100" dirty="0">
                <a:solidFill>
                  <a:srgbClr val="808080"/>
                </a:solidFill>
                <a:latin typeface="Calibri"/>
                <a:cs typeface="Calibri"/>
              </a:rPr>
              <a:t>o</a:t>
            </a:r>
            <a:r>
              <a:rPr sz="4800" spc="125" dirty="0">
                <a:solidFill>
                  <a:srgbClr val="808080"/>
                </a:solidFill>
                <a:latin typeface="Calibri"/>
                <a:cs typeface="Calibri"/>
              </a:rPr>
              <a:t>n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4800" y="5392816"/>
            <a:ext cx="8153400" cy="174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290" dirty="0">
                <a:solidFill>
                  <a:srgbClr val="808080"/>
                </a:solidFill>
                <a:latin typeface="Calibri"/>
                <a:cs typeface="Calibri"/>
              </a:rPr>
              <a:t>T</a:t>
            </a:r>
            <a:r>
              <a:rPr sz="4800" spc="100" dirty="0">
                <a:solidFill>
                  <a:srgbClr val="808080"/>
                </a:solidFill>
                <a:latin typeface="Calibri"/>
                <a:cs typeface="Calibri"/>
              </a:rPr>
              <a:t>o</a:t>
            </a:r>
            <a:r>
              <a:rPr sz="4800" spc="270" dirty="0">
                <a:solidFill>
                  <a:srgbClr val="808080"/>
                </a:solidFill>
                <a:latin typeface="Calibri"/>
                <a:cs typeface="Calibri"/>
              </a:rPr>
              <a:t>p</a:t>
            </a:r>
            <a:r>
              <a:rPr sz="4800" dirty="0">
                <a:solidFill>
                  <a:srgbClr val="808080"/>
                </a:solidFill>
                <a:latin typeface="Calibri"/>
                <a:cs typeface="Calibri"/>
              </a:rPr>
              <a:t>-</a:t>
            </a:r>
            <a:r>
              <a:rPr sz="4800" spc="45" dirty="0">
                <a:solidFill>
                  <a:srgbClr val="808080"/>
                </a:solidFill>
                <a:latin typeface="Calibri"/>
                <a:cs typeface="Calibri"/>
              </a:rPr>
              <a:t>le</a:t>
            </a:r>
            <a:r>
              <a:rPr sz="4800" spc="10" dirty="0">
                <a:solidFill>
                  <a:srgbClr val="808080"/>
                </a:solidFill>
                <a:latin typeface="Calibri"/>
                <a:cs typeface="Calibri"/>
              </a:rPr>
              <a:t>v</a:t>
            </a:r>
            <a:r>
              <a:rPr sz="4800" spc="15" dirty="0">
                <a:solidFill>
                  <a:srgbClr val="808080"/>
                </a:solidFill>
                <a:latin typeface="Calibri"/>
                <a:cs typeface="Calibri"/>
              </a:rPr>
              <a:t>e</a:t>
            </a:r>
            <a:r>
              <a:rPr sz="4800" spc="10" dirty="0">
                <a:solidFill>
                  <a:srgbClr val="808080"/>
                </a:solidFill>
                <a:latin typeface="Calibri"/>
                <a:cs typeface="Calibri"/>
              </a:rPr>
              <a:t>l</a:t>
            </a:r>
            <a:r>
              <a:rPr sz="4800" spc="-7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4800" spc="105" dirty="0">
                <a:solidFill>
                  <a:srgbClr val="808080"/>
                </a:solidFill>
                <a:latin typeface="Calibri"/>
                <a:cs typeface="Calibri"/>
              </a:rPr>
              <a:t>o</a:t>
            </a:r>
            <a:r>
              <a:rPr sz="4800" spc="-75" dirty="0">
                <a:solidFill>
                  <a:srgbClr val="808080"/>
                </a:solidFill>
                <a:latin typeface="Calibri"/>
                <a:cs typeface="Calibri"/>
              </a:rPr>
              <a:t>f </a:t>
            </a:r>
            <a:r>
              <a:rPr sz="4800" spc="125" dirty="0">
                <a:solidFill>
                  <a:srgbClr val="808080"/>
                </a:solidFill>
                <a:latin typeface="Calibri"/>
                <a:cs typeface="Calibri"/>
              </a:rPr>
              <a:t>mo</a:t>
            </a:r>
            <a:r>
              <a:rPr sz="4800" spc="175" dirty="0">
                <a:solidFill>
                  <a:srgbClr val="808080"/>
                </a:solidFill>
                <a:latin typeface="Calibri"/>
                <a:cs typeface="Calibri"/>
              </a:rPr>
              <a:t>d</a:t>
            </a:r>
            <a:r>
              <a:rPr sz="4800" spc="35" dirty="0">
                <a:solidFill>
                  <a:srgbClr val="808080"/>
                </a:solidFill>
                <a:latin typeface="Calibri"/>
                <a:cs typeface="Calibri"/>
              </a:rPr>
              <a:t>ule</a:t>
            </a:r>
            <a:endParaRPr sz="4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60"/>
              </a:spcBef>
            </a:pPr>
            <a:r>
              <a:rPr sz="4800" spc="-25" dirty="0">
                <a:solidFill>
                  <a:srgbClr val="808080"/>
                </a:solidFill>
                <a:latin typeface="Calibri"/>
                <a:cs typeface="Calibri"/>
              </a:rPr>
              <a:t>P</a:t>
            </a:r>
            <a:r>
              <a:rPr sz="4800" spc="-170" dirty="0">
                <a:solidFill>
                  <a:srgbClr val="808080"/>
                </a:solidFill>
                <a:latin typeface="Calibri"/>
                <a:cs typeface="Calibri"/>
              </a:rPr>
              <a:t>r</a:t>
            </a:r>
            <a:r>
              <a:rPr sz="4800" spc="65" dirty="0">
                <a:solidFill>
                  <a:srgbClr val="808080"/>
                </a:solidFill>
                <a:latin typeface="Calibri"/>
                <a:cs typeface="Calibri"/>
              </a:rPr>
              <a:t>o</a:t>
            </a:r>
            <a:r>
              <a:rPr sz="4800" spc="80" dirty="0">
                <a:solidFill>
                  <a:srgbClr val="808080"/>
                </a:solidFill>
                <a:latin typeface="Calibri"/>
                <a:cs typeface="Calibri"/>
              </a:rPr>
              <a:t>v</a:t>
            </a:r>
            <a:r>
              <a:rPr sz="4800" spc="40" dirty="0">
                <a:solidFill>
                  <a:srgbClr val="808080"/>
                </a:solidFill>
                <a:latin typeface="Calibri"/>
                <a:cs typeface="Calibri"/>
              </a:rPr>
              <a:t>i</a:t>
            </a:r>
            <a:r>
              <a:rPr sz="4800" spc="175" dirty="0">
                <a:solidFill>
                  <a:srgbClr val="808080"/>
                </a:solidFill>
                <a:latin typeface="Calibri"/>
                <a:cs typeface="Calibri"/>
              </a:rPr>
              <a:t>d</a:t>
            </a:r>
            <a:r>
              <a:rPr sz="4800" spc="90" dirty="0">
                <a:solidFill>
                  <a:srgbClr val="808080"/>
                </a:solidFill>
                <a:latin typeface="Calibri"/>
                <a:cs typeface="Calibri"/>
              </a:rPr>
              <a:t>e</a:t>
            </a:r>
            <a:r>
              <a:rPr sz="4800" spc="100" dirty="0">
                <a:solidFill>
                  <a:srgbClr val="808080"/>
                </a:solidFill>
                <a:latin typeface="Calibri"/>
                <a:cs typeface="Calibri"/>
              </a:rPr>
              <a:t>d</a:t>
            </a:r>
            <a:r>
              <a:rPr sz="4800" spc="-7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4800" spc="165" dirty="0">
                <a:solidFill>
                  <a:srgbClr val="808080"/>
                </a:solidFill>
                <a:latin typeface="Calibri"/>
                <a:cs typeface="Calibri"/>
              </a:rPr>
              <a:t>b</a:t>
            </a:r>
            <a:r>
              <a:rPr sz="4800" spc="65" dirty="0">
                <a:solidFill>
                  <a:srgbClr val="808080"/>
                </a:solidFill>
                <a:latin typeface="Calibri"/>
                <a:cs typeface="Calibri"/>
              </a:rPr>
              <a:t>y</a:t>
            </a:r>
            <a:r>
              <a:rPr sz="4800" spc="-8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4800" spc="40" dirty="0">
                <a:solidFill>
                  <a:srgbClr val="808080"/>
                </a:solidFill>
                <a:latin typeface="Calibri"/>
                <a:cs typeface="Calibri"/>
              </a:rPr>
              <a:t>t</a:t>
            </a:r>
            <a:r>
              <a:rPr sz="4800" spc="75" dirty="0">
                <a:solidFill>
                  <a:srgbClr val="808080"/>
                </a:solidFill>
                <a:latin typeface="Calibri"/>
                <a:cs typeface="Calibri"/>
              </a:rPr>
              <a:t>h</a:t>
            </a:r>
            <a:r>
              <a:rPr sz="4800" dirty="0">
                <a:solidFill>
                  <a:srgbClr val="808080"/>
                </a:solidFill>
                <a:latin typeface="Calibri"/>
                <a:cs typeface="Calibri"/>
              </a:rPr>
              <a:t>e</a:t>
            </a:r>
            <a:r>
              <a:rPr sz="4800" spc="-7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808080"/>
                </a:solidFill>
                <a:latin typeface="Arial"/>
                <a:cs typeface="Arial"/>
              </a:rPr>
              <a:t>bu</a:t>
            </a:r>
            <a:r>
              <a:rPr sz="4800" dirty="0">
                <a:solidFill>
                  <a:srgbClr val="808080"/>
                </a:solidFill>
                <a:latin typeface="Arial"/>
                <a:cs typeface="Arial"/>
              </a:rPr>
              <a:t>il</a:t>
            </a:r>
            <a:r>
              <a:rPr sz="4800" spc="-5" dirty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4800" dirty="0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sz="4800" spc="-5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4800" dirty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4800" spc="-3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4800" spc="145" dirty="0">
                <a:solidFill>
                  <a:srgbClr val="808080"/>
                </a:solidFill>
                <a:latin typeface="Calibri"/>
                <a:cs typeface="Calibri"/>
              </a:rPr>
              <a:t>mod</a:t>
            </a:r>
            <a:r>
              <a:rPr sz="4800" spc="120" dirty="0">
                <a:solidFill>
                  <a:srgbClr val="808080"/>
                </a:solidFill>
                <a:latin typeface="Calibri"/>
                <a:cs typeface="Calibri"/>
              </a:rPr>
              <a:t>u</a:t>
            </a:r>
            <a:r>
              <a:rPr sz="4800" spc="25" dirty="0">
                <a:solidFill>
                  <a:srgbClr val="808080"/>
                </a:solidFill>
                <a:latin typeface="Calibri"/>
                <a:cs typeface="Calibri"/>
              </a:rPr>
              <a:t>l</a:t>
            </a:r>
            <a:r>
              <a:rPr sz="4800" dirty="0">
                <a:solidFill>
                  <a:srgbClr val="808080"/>
                </a:solidFill>
                <a:latin typeface="Calibri"/>
                <a:cs typeface="Calibri"/>
              </a:rPr>
              <a:t>e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5000" y="5323516"/>
            <a:ext cx="2451735" cy="1942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3300"/>
              </a:lnSpc>
            </a:pPr>
            <a:r>
              <a:rPr sz="6400" spc="75" dirty="0">
                <a:solidFill>
                  <a:srgbClr val="E3720A"/>
                </a:solidFill>
                <a:latin typeface="Calibri"/>
                <a:cs typeface="Calibri"/>
              </a:rPr>
              <a:t>G</a:t>
            </a:r>
            <a:r>
              <a:rPr sz="6400" spc="70" dirty="0">
                <a:solidFill>
                  <a:srgbClr val="E3720A"/>
                </a:solidFill>
                <a:latin typeface="Calibri"/>
                <a:cs typeface="Calibri"/>
              </a:rPr>
              <a:t>lo</a:t>
            </a:r>
            <a:r>
              <a:rPr sz="6400" spc="260" dirty="0">
                <a:solidFill>
                  <a:srgbClr val="E3720A"/>
                </a:solidFill>
                <a:latin typeface="Calibri"/>
                <a:cs typeface="Calibri"/>
              </a:rPr>
              <a:t>b</a:t>
            </a:r>
            <a:r>
              <a:rPr sz="6400" spc="20" dirty="0">
                <a:solidFill>
                  <a:srgbClr val="E3720A"/>
                </a:solidFill>
                <a:latin typeface="Calibri"/>
                <a:cs typeface="Calibri"/>
              </a:rPr>
              <a:t>al</a:t>
            </a:r>
            <a:r>
              <a:rPr sz="6400" spc="10" dirty="0">
                <a:solidFill>
                  <a:srgbClr val="E3720A"/>
                </a:solidFill>
                <a:latin typeface="Calibri"/>
                <a:cs typeface="Calibri"/>
              </a:rPr>
              <a:t> </a:t>
            </a:r>
            <a:r>
              <a:rPr sz="6400" spc="65" dirty="0">
                <a:solidFill>
                  <a:srgbClr val="E3720A"/>
                </a:solidFill>
                <a:latin typeface="Calibri"/>
                <a:cs typeface="Calibri"/>
              </a:rPr>
              <a:t>Bu</a:t>
            </a:r>
            <a:r>
              <a:rPr sz="6400" dirty="0">
                <a:solidFill>
                  <a:srgbClr val="E3720A"/>
                </a:solidFill>
                <a:latin typeface="Calibri"/>
                <a:cs typeface="Calibri"/>
              </a:rPr>
              <a:t>il</a:t>
            </a:r>
            <a:r>
              <a:rPr sz="6400" spc="-40" dirty="0">
                <a:solidFill>
                  <a:srgbClr val="E3720A"/>
                </a:solidFill>
                <a:latin typeface="Calibri"/>
                <a:cs typeface="Calibri"/>
              </a:rPr>
              <a:t>t</a:t>
            </a:r>
            <a:r>
              <a:rPr sz="6400" spc="5" dirty="0">
                <a:solidFill>
                  <a:srgbClr val="E3720A"/>
                </a:solidFill>
                <a:latin typeface="Calibri"/>
                <a:cs typeface="Calibri"/>
              </a:rPr>
              <a:t>-</a:t>
            </a:r>
            <a:r>
              <a:rPr sz="6400" spc="25" dirty="0">
                <a:solidFill>
                  <a:srgbClr val="E3720A"/>
                </a:solidFill>
                <a:latin typeface="Calibri"/>
                <a:cs typeface="Calibri"/>
              </a:rPr>
              <a:t>i</a:t>
            </a:r>
            <a:r>
              <a:rPr sz="6400" spc="165" dirty="0">
                <a:solidFill>
                  <a:srgbClr val="E3720A"/>
                </a:solidFill>
                <a:latin typeface="Calibri"/>
                <a:cs typeface="Calibri"/>
              </a:rPr>
              <a:t>n</a:t>
            </a:r>
            <a:endParaRPr sz="6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4088" y="686458"/>
            <a:ext cx="6515734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b="1" dirty="0">
                <a:latin typeface="Arial"/>
                <a:cs typeface="Arial"/>
              </a:rPr>
              <a:t>Python</a:t>
            </a:r>
            <a:r>
              <a:rPr sz="5000" b="1" spc="-45" dirty="0">
                <a:latin typeface="Arial"/>
                <a:cs typeface="Arial"/>
              </a:rPr>
              <a:t> </a:t>
            </a:r>
            <a:r>
              <a:rPr sz="5000" b="1" dirty="0">
                <a:latin typeface="Arial"/>
                <a:cs typeface="Arial"/>
              </a:rPr>
              <a:t>Name</a:t>
            </a:r>
            <a:r>
              <a:rPr sz="5000" b="1" spc="-25" dirty="0">
                <a:latin typeface="Arial"/>
                <a:cs typeface="Arial"/>
              </a:rPr>
              <a:t> </a:t>
            </a:r>
            <a:r>
              <a:rPr sz="5000" b="1" dirty="0">
                <a:latin typeface="Arial"/>
                <a:cs typeface="Arial"/>
              </a:rPr>
              <a:t>Scopes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5200" y="3101121"/>
            <a:ext cx="3295015" cy="419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599"/>
              </a:lnSpc>
            </a:pPr>
            <a:r>
              <a:rPr sz="6400" spc="240" dirty="0">
                <a:solidFill>
                  <a:srgbClr val="E3720A"/>
                </a:solidFill>
                <a:latin typeface="Calibri"/>
                <a:cs typeface="Calibri"/>
              </a:rPr>
              <a:t>L</a:t>
            </a:r>
            <a:r>
              <a:rPr sz="6400" spc="135" dirty="0">
                <a:solidFill>
                  <a:srgbClr val="808080"/>
                </a:solidFill>
                <a:latin typeface="Calibri"/>
                <a:cs typeface="Calibri"/>
              </a:rPr>
              <a:t>o</a:t>
            </a:r>
            <a:r>
              <a:rPr sz="6400" spc="70" dirty="0">
                <a:solidFill>
                  <a:srgbClr val="808080"/>
                </a:solidFill>
                <a:latin typeface="Calibri"/>
                <a:cs typeface="Calibri"/>
              </a:rPr>
              <a:t>cal</a:t>
            </a:r>
            <a:r>
              <a:rPr sz="6400" spc="4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6400" dirty="0">
                <a:solidFill>
                  <a:srgbClr val="E3720A"/>
                </a:solidFill>
                <a:latin typeface="Calibri"/>
                <a:cs typeface="Calibri"/>
              </a:rPr>
              <a:t>E</a:t>
            </a:r>
            <a:r>
              <a:rPr sz="6400" spc="105" dirty="0">
                <a:solidFill>
                  <a:srgbClr val="808080"/>
                </a:solidFill>
                <a:latin typeface="Calibri"/>
                <a:cs typeface="Calibri"/>
              </a:rPr>
              <a:t>nclo</a:t>
            </a:r>
            <a:r>
              <a:rPr sz="6400" spc="180" dirty="0">
                <a:solidFill>
                  <a:srgbClr val="808080"/>
                </a:solidFill>
                <a:latin typeface="Calibri"/>
                <a:cs typeface="Calibri"/>
              </a:rPr>
              <a:t>sing</a:t>
            </a:r>
            <a:r>
              <a:rPr sz="6400" spc="10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6400" spc="70" dirty="0">
                <a:solidFill>
                  <a:srgbClr val="E3720A"/>
                </a:solidFill>
                <a:latin typeface="Calibri"/>
                <a:cs typeface="Calibri"/>
              </a:rPr>
              <a:t>G</a:t>
            </a:r>
            <a:r>
              <a:rPr sz="6400" spc="70" dirty="0">
                <a:solidFill>
                  <a:srgbClr val="808080"/>
                </a:solidFill>
                <a:latin typeface="Calibri"/>
                <a:cs typeface="Calibri"/>
              </a:rPr>
              <a:t>lo</a:t>
            </a:r>
            <a:r>
              <a:rPr sz="6400" spc="260" dirty="0">
                <a:solidFill>
                  <a:srgbClr val="808080"/>
                </a:solidFill>
                <a:latin typeface="Calibri"/>
                <a:cs typeface="Calibri"/>
              </a:rPr>
              <a:t>b</a:t>
            </a:r>
            <a:r>
              <a:rPr sz="6400" spc="20" dirty="0">
                <a:solidFill>
                  <a:srgbClr val="808080"/>
                </a:solidFill>
                <a:latin typeface="Calibri"/>
                <a:cs typeface="Calibri"/>
              </a:rPr>
              <a:t>al</a:t>
            </a:r>
            <a:r>
              <a:rPr sz="6400" spc="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6400" spc="-35" dirty="0">
                <a:solidFill>
                  <a:srgbClr val="E3720A"/>
                </a:solidFill>
                <a:latin typeface="Calibri"/>
                <a:cs typeface="Calibri"/>
              </a:rPr>
              <a:t>B</a:t>
            </a:r>
            <a:r>
              <a:rPr sz="6400" spc="135" dirty="0">
                <a:solidFill>
                  <a:srgbClr val="808080"/>
                </a:solidFill>
                <a:latin typeface="Calibri"/>
                <a:cs typeface="Calibri"/>
              </a:rPr>
              <a:t>u</a:t>
            </a:r>
            <a:r>
              <a:rPr sz="6400" spc="55" dirty="0">
                <a:solidFill>
                  <a:srgbClr val="808080"/>
                </a:solidFill>
                <a:latin typeface="Calibri"/>
                <a:cs typeface="Calibri"/>
              </a:rPr>
              <a:t>i</a:t>
            </a:r>
            <a:r>
              <a:rPr sz="6400" spc="25" dirty="0">
                <a:solidFill>
                  <a:srgbClr val="808080"/>
                </a:solidFill>
                <a:latin typeface="Calibri"/>
                <a:cs typeface="Calibri"/>
              </a:rPr>
              <a:t>l</a:t>
            </a:r>
            <a:r>
              <a:rPr sz="6400" spc="-90" dirty="0">
                <a:solidFill>
                  <a:srgbClr val="808080"/>
                </a:solidFill>
                <a:latin typeface="Calibri"/>
                <a:cs typeface="Calibri"/>
              </a:rPr>
              <a:t>t</a:t>
            </a:r>
            <a:r>
              <a:rPr sz="6400" spc="5" dirty="0">
                <a:solidFill>
                  <a:srgbClr val="808080"/>
                </a:solidFill>
                <a:latin typeface="Calibri"/>
                <a:cs typeface="Calibri"/>
              </a:rPr>
              <a:t>-</a:t>
            </a:r>
            <a:r>
              <a:rPr sz="6400" spc="25" dirty="0">
                <a:solidFill>
                  <a:srgbClr val="808080"/>
                </a:solidFill>
                <a:latin typeface="Calibri"/>
                <a:cs typeface="Calibri"/>
              </a:rPr>
              <a:t>i</a:t>
            </a:r>
            <a:r>
              <a:rPr sz="6400" spc="165" dirty="0">
                <a:solidFill>
                  <a:srgbClr val="808080"/>
                </a:solidFill>
                <a:latin typeface="Calibri"/>
                <a:cs typeface="Calibri"/>
              </a:rPr>
              <a:t>n</a:t>
            </a:r>
            <a:endParaRPr sz="64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02439"/>
            <a:ext cx="13004292" cy="79888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37889" y="3284524"/>
            <a:ext cx="9387992" cy="33879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65" y="347065"/>
            <a:ext cx="5003289" cy="16885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92400" y="6574631"/>
            <a:ext cx="7519034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30" dirty="0">
                <a:latin typeface="Calibri"/>
                <a:cs typeface="Calibri"/>
              </a:rPr>
              <a:t>r</a:t>
            </a:r>
            <a:r>
              <a:rPr sz="3600" spc="-5" dirty="0">
                <a:latin typeface="Calibri"/>
                <a:cs typeface="Calibri"/>
              </a:rPr>
              <a:t>e</a:t>
            </a:r>
            <a:r>
              <a:rPr sz="3600" spc="110" dirty="0">
                <a:latin typeface="Calibri"/>
                <a:cs typeface="Calibri"/>
              </a:rPr>
              <a:t>b</a:t>
            </a:r>
            <a:r>
              <a:rPr sz="3600" spc="40" dirty="0">
                <a:latin typeface="Calibri"/>
                <a:cs typeface="Calibri"/>
              </a:rPr>
              <a:t>i</a:t>
            </a:r>
            <a:r>
              <a:rPr sz="3600" spc="95" dirty="0">
                <a:latin typeface="Calibri"/>
                <a:cs typeface="Calibri"/>
              </a:rPr>
              <a:t>n</a:t>
            </a:r>
            <a:r>
              <a:rPr sz="3600" spc="125" dirty="0">
                <a:latin typeface="Calibri"/>
                <a:cs typeface="Calibri"/>
              </a:rPr>
              <a:t>d</a:t>
            </a:r>
            <a:r>
              <a:rPr sz="3600" spc="10" dirty="0">
                <a:latin typeface="Calibri"/>
                <a:cs typeface="Calibri"/>
              </a:rPr>
              <a:t>s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spc="85" dirty="0">
                <a:latin typeface="Calibri"/>
                <a:cs typeface="Calibri"/>
              </a:rPr>
              <a:t>global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spc="95" dirty="0">
                <a:latin typeface="Calibri"/>
                <a:cs typeface="Calibri"/>
              </a:rPr>
              <a:t>n</a:t>
            </a:r>
            <a:r>
              <a:rPr sz="3600" spc="30" dirty="0">
                <a:latin typeface="Calibri"/>
                <a:cs typeface="Calibri"/>
              </a:rPr>
              <a:t>a</a:t>
            </a:r>
            <a:r>
              <a:rPr sz="3600" spc="50" dirty="0">
                <a:latin typeface="Calibri"/>
                <a:cs typeface="Calibri"/>
              </a:rPr>
              <a:t>m</a:t>
            </a:r>
            <a:r>
              <a:rPr sz="3600" dirty="0">
                <a:latin typeface="Calibri"/>
                <a:cs typeface="Calibri"/>
              </a:rPr>
              <a:t>e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a</a:t>
            </a:r>
            <a:r>
              <a:rPr sz="3600" spc="-25" dirty="0">
                <a:latin typeface="Calibri"/>
                <a:cs typeface="Calibri"/>
              </a:rPr>
              <a:t>t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spc="110" dirty="0">
                <a:latin typeface="Calibri"/>
                <a:cs typeface="Calibri"/>
              </a:rPr>
              <a:t>m</a:t>
            </a:r>
            <a:r>
              <a:rPr sz="3600" spc="90" dirty="0">
                <a:latin typeface="Calibri"/>
                <a:cs typeface="Calibri"/>
              </a:rPr>
              <a:t>o</a:t>
            </a:r>
            <a:r>
              <a:rPr sz="3600" spc="85" dirty="0">
                <a:latin typeface="Calibri"/>
                <a:cs typeface="Calibri"/>
              </a:rPr>
              <a:t>d</a:t>
            </a:r>
            <a:r>
              <a:rPr sz="3600" spc="70" dirty="0">
                <a:latin typeface="Calibri"/>
                <a:cs typeface="Calibri"/>
              </a:rPr>
              <a:t>u</a:t>
            </a:r>
            <a:r>
              <a:rPr sz="3600" spc="10" dirty="0">
                <a:latin typeface="Calibri"/>
                <a:cs typeface="Calibri"/>
              </a:rPr>
              <a:t>le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spc="40" dirty="0">
                <a:latin typeface="Calibri"/>
                <a:cs typeface="Calibri"/>
              </a:rPr>
              <a:t>s</a:t>
            </a:r>
            <a:r>
              <a:rPr sz="3600" spc="15" dirty="0">
                <a:latin typeface="Calibri"/>
                <a:cs typeface="Calibri"/>
              </a:rPr>
              <a:t>c</a:t>
            </a:r>
            <a:r>
              <a:rPr sz="3600" spc="70" dirty="0">
                <a:latin typeface="Calibri"/>
                <a:cs typeface="Calibri"/>
              </a:rPr>
              <a:t>ope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9300" y="1318068"/>
            <a:ext cx="7253605" cy="648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solidFill>
                  <a:srgbClr val="6D6D6D"/>
                </a:solidFill>
                <a:latin typeface="Arial"/>
                <a:cs typeface="Arial"/>
              </a:rPr>
              <a:t>"""D</a:t>
            </a:r>
            <a:r>
              <a:rPr sz="4800" spc="-5" dirty="0">
                <a:solidFill>
                  <a:srgbClr val="6D6D6D"/>
                </a:solidFill>
                <a:latin typeface="Arial"/>
                <a:cs typeface="Arial"/>
              </a:rPr>
              <a:t>emon</a:t>
            </a:r>
            <a:r>
              <a:rPr sz="4800" dirty="0">
                <a:solidFill>
                  <a:srgbClr val="6D6D6D"/>
                </a:solidFill>
                <a:latin typeface="Arial"/>
                <a:cs typeface="Arial"/>
              </a:rPr>
              <a:t>s</a:t>
            </a:r>
            <a:r>
              <a:rPr sz="4800" spc="-5" dirty="0">
                <a:solidFill>
                  <a:srgbClr val="6D6D6D"/>
                </a:solidFill>
                <a:latin typeface="Arial"/>
                <a:cs typeface="Arial"/>
              </a:rPr>
              <a:t>trat</a:t>
            </a:r>
            <a:r>
              <a:rPr sz="4800" dirty="0">
                <a:solidFill>
                  <a:srgbClr val="6D6D6D"/>
                </a:solidFill>
                <a:latin typeface="Arial"/>
                <a:cs typeface="Arial"/>
              </a:rPr>
              <a:t>e</a:t>
            </a:r>
            <a:r>
              <a:rPr sz="4800" spc="50" dirty="0">
                <a:solidFill>
                  <a:srgbClr val="6D6D6D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6D6D6D"/>
                </a:solidFill>
                <a:latin typeface="Arial"/>
                <a:cs typeface="Arial"/>
              </a:rPr>
              <a:t>sc</a:t>
            </a:r>
            <a:r>
              <a:rPr sz="4800" spc="-5" dirty="0">
                <a:solidFill>
                  <a:srgbClr val="6D6D6D"/>
                </a:solidFill>
                <a:latin typeface="Arial"/>
                <a:cs typeface="Arial"/>
              </a:rPr>
              <a:t>op</a:t>
            </a:r>
            <a:r>
              <a:rPr sz="4800" dirty="0">
                <a:solidFill>
                  <a:srgbClr val="6D6D6D"/>
                </a:solidFill>
                <a:latin typeface="Arial"/>
                <a:cs typeface="Arial"/>
              </a:rPr>
              <a:t>i</a:t>
            </a:r>
            <a:r>
              <a:rPr sz="4800" spc="-5" dirty="0">
                <a:solidFill>
                  <a:srgbClr val="6D6D6D"/>
                </a:solidFill>
                <a:latin typeface="Arial"/>
                <a:cs typeface="Arial"/>
              </a:rPr>
              <a:t>ng.</a:t>
            </a:r>
            <a:r>
              <a:rPr sz="4800" dirty="0">
                <a:solidFill>
                  <a:srgbClr val="6D6D6D"/>
                </a:solidFill>
                <a:latin typeface="Arial"/>
                <a:cs typeface="Arial"/>
              </a:rPr>
              <a:t>"""</a:t>
            </a:r>
            <a:endParaRPr sz="4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800" dirty="0">
                <a:solidFill>
                  <a:srgbClr val="002060"/>
                </a:solidFill>
                <a:latin typeface="Arial"/>
                <a:cs typeface="Arial"/>
              </a:rPr>
              <a:t>c</a:t>
            </a:r>
            <a:r>
              <a:rPr sz="4800" spc="-5" dirty="0">
                <a:solidFill>
                  <a:srgbClr val="002060"/>
                </a:solidFill>
                <a:latin typeface="Arial"/>
                <a:cs typeface="Arial"/>
              </a:rPr>
              <a:t>oun</a:t>
            </a:r>
            <a:r>
              <a:rPr sz="4800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4800" spc="4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002060"/>
                </a:solidFill>
                <a:latin typeface="Arial"/>
                <a:cs typeface="Arial"/>
              </a:rPr>
              <a:t>=</a:t>
            </a:r>
            <a:r>
              <a:rPr sz="48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0000FE"/>
                </a:solidFill>
                <a:latin typeface="Arial"/>
                <a:cs typeface="Arial"/>
              </a:rPr>
              <a:t>0</a:t>
            </a:r>
            <a:endParaRPr sz="4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0">
              <a:latin typeface="Times New Roman"/>
              <a:cs typeface="Times New Roman"/>
            </a:endParaRPr>
          </a:p>
          <a:p>
            <a:pPr marL="692785" marR="509270" indent="-680720">
              <a:lnSpc>
                <a:spcPct val="100000"/>
              </a:lnSpc>
            </a:pPr>
            <a:r>
              <a:rPr sz="4800" spc="-5" dirty="0">
                <a:solidFill>
                  <a:srgbClr val="00006C"/>
                </a:solidFill>
                <a:latin typeface="Arial"/>
                <a:cs typeface="Arial"/>
              </a:rPr>
              <a:t>de</a:t>
            </a:r>
            <a:r>
              <a:rPr sz="4800" dirty="0">
                <a:solidFill>
                  <a:srgbClr val="00006C"/>
                </a:solidFill>
                <a:latin typeface="Arial"/>
                <a:cs typeface="Arial"/>
              </a:rPr>
              <a:t>f</a:t>
            </a:r>
            <a:r>
              <a:rPr sz="4800" spc="30" dirty="0">
                <a:solidFill>
                  <a:srgbClr val="00006C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sz="4800" spc="-5" dirty="0">
                <a:solidFill>
                  <a:srgbClr val="002060"/>
                </a:solidFill>
                <a:latin typeface="Arial"/>
                <a:cs typeface="Arial"/>
              </a:rPr>
              <a:t>ho</a:t>
            </a:r>
            <a:r>
              <a:rPr sz="4800" dirty="0">
                <a:solidFill>
                  <a:srgbClr val="002060"/>
                </a:solidFill>
                <a:latin typeface="Arial"/>
                <a:cs typeface="Arial"/>
              </a:rPr>
              <a:t>w</a:t>
            </a:r>
            <a:r>
              <a:rPr sz="4800" spc="-5" dirty="0">
                <a:solidFill>
                  <a:srgbClr val="002060"/>
                </a:solidFill>
                <a:latin typeface="Arial"/>
                <a:cs typeface="Arial"/>
              </a:rPr>
              <a:t>_</a:t>
            </a:r>
            <a:r>
              <a:rPr sz="4800" dirty="0">
                <a:solidFill>
                  <a:srgbClr val="002060"/>
                </a:solidFill>
                <a:latin typeface="Arial"/>
                <a:cs typeface="Arial"/>
              </a:rPr>
              <a:t>c</a:t>
            </a:r>
            <a:r>
              <a:rPr sz="4800" spc="-5" dirty="0">
                <a:solidFill>
                  <a:srgbClr val="002060"/>
                </a:solidFill>
                <a:latin typeface="Arial"/>
                <a:cs typeface="Arial"/>
              </a:rPr>
              <a:t>oun</a:t>
            </a:r>
            <a:r>
              <a:rPr sz="4800" spc="5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4800" spc="-5" dirty="0">
                <a:solidFill>
                  <a:srgbClr val="002060"/>
                </a:solidFill>
                <a:latin typeface="Arial"/>
                <a:cs typeface="Arial"/>
              </a:rPr>
              <a:t>(): </a:t>
            </a:r>
            <a:r>
              <a:rPr sz="4800" spc="-5" dirty="0">
                <a:solidFill>
                  <a:srgbClr val="00006C"/>
                </a:solidFill>
                <a:latin typeface="Arial"/>
                <a:cs typeface="Arial"/>
              </a:rPr>
              <a:t>pr</a:t>
            </a:r>
            <a:r>
              <a:rPr sz="4800" dirty="0">
                <a:solidFill>
                  <a:srgbClr val="00006C"/>
                </a:solidFill>
                <a:latin typeface="Arial"/>
                <a:cs typeface="Arial"/>
              </a:rPr>
              <a:t>i</a:t>
            </a:r>
            <a:r>
              <a:rPr sz="4800" spc="-5" dirty="0">
                <a:solidFill>
                  <a:srgbClr val="00006C"/>
                </a:solidFill>
                <a:latin typeface="Arial"/>
                <a:cs typeface="Arial"/>
              </a:rPr>
              <a:t>nt</a:t>
            </a:r>
            <a:r>
              <a:rPr sz="4800" dirty="0">
                <a:solidFill>
                  <a:srgbClr val="002060"/>
                </a:solidFill>
                <a:latin typeface="Arial"/>
                <a:cs typeface="Arial"/>
              </a:rPr>
              <a:t>(</a:t>
            </a:r>
            <a:r>
              <a:rPr sz="4800" dirty="0">
                <a:solidFill>
                  <a:srgbClr val="0E7002"/>
                </a:solidFill>
                <a:latin typeface="Arial"/>
                <a:cs typeface="Arial"/>
              </a:rPr>
              <a:t>"c</a:t>
            </a:r>
            <a:r>
              <a:rPr sz="4800" spc="-5" dirty="0">
                <a:solidFill>
                  <a:srgbClr val="0E7002"/>
                </a:solidFill>
                <a:latin typeface="Arial"/>
                <a:cs typeface="Arial"/>
              </a:rPr>
              <a:t>oun</a:t>
            </a:r>
            <a:r>
              <a:rPr sz="4800" dirty="0">
                <a:solidFill>
                  <a:srgbClr val="0E7002"/>
                </a:solidFill>
                <a:latin typeface="Arial"/>
                <a:cs typeface="Arial"/>
              </a:rPr>
              <a:t>t</a:t>
            </a:r>
            <a:r>
              <a:rPr sz="4800" spc="60" dirty="0">
                <a:solidFill>
                  <a:srgbClr val="0E7002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0E7002"/>
                </a:solidFill>
                <a:latin typeface="Arial"/>
                <a:cs typeface="Arial"/>
              </a:rPr>
              <a:t>=</a:t>
            </a:r>
            <a:r>
              <a:rPr sz="4800" spc="-10" dirty="0">
                <a:solidFill>
                  <a:srgbClr val="0E7002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0E7002"/>
                </a:solidFill>
                <a:latin typeface="Arial"/>
                <a:cs typeface="Arial"/>
              </a:rPr>
              <a:t>"</a:t>
            </a:r>
            <a:r>
              <a:rPr sz="4800" dirty="0">
                <a:solidFill>
                  <a:srgbClr val="002060"/>
                </a:solidFill>
                <a:latin typeface="Arial"/>
                <a:cs typeface="Arial"/>
              </a:rPr>
              <a:t>,</a:t>
            </a:r>
            <a:r>
              <a:rPr sz="4800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002060"/>
                </a:solidFill>
                <a:latin typeface="Arial"/>
                <a:cs typeface="Arial"/>
              </a:rPr>
              <a:t>c</a:t>
            </a:r>
            <a:r>
              <a:rPr sz="4800" spc="-5" dirty="0">
                <a:solidFill>
                  <a:srgbClr val="002060"/>
                </a:solidFill>
                <a:latin typeface="Arial"/>
                <a:cs typeface="Arial"/>
              </a:rPr>
              <a:t>ount</a:t>
            </a:r>
            <a:r>
              <a:rPr sz="4800" dirty="0">
                <a:solidFill>
                  <a:srgbClr val="002060"/>
                </a:solidFill>
                <a:latin typeface="Arial"/>
                <a:cs typeface="Arial"/>
              </a:rPr>
              <a:t>)</a:t>
            </a:r>
            <a:endParaRPr sz="4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0">
              <a:latin typeface="Times New Roman"/>
              <a:cs typeface="Times New Roman"/>
            </a:endParaRPr>
          </a:p>
          <a:p>
            <a:pPr marL="693420" marR="2691130" indent="-680720">
              <a:lnSpc>
                <a:spcPct val="100000"/>
              </a:lnSpc>
            </a:pPr>
            <a:r>
              <a:rPr sz="4800" spc="-5" dirty="0">
                <a:solidFill>
                  <a:srgbClr val="00006C"/>
                </a:solidFill>
                <a:latin typeface="Arial"/>
                <a:cs typeface="Arial"/>
              </a:rPr>
              <a:t>de</a:t>
            </a:r>
            <a:r>
              <a:rPr sz="4800" dirty="0">
                <a:solidFill>
                  <a:srgbClr val="00006C"/>
                </a:solidFill>
                <a:latin typeface="Arial"/>
                <a:cs typeface="Arial"/>
              </a:rPr>
              <a:t>f</a:t>
            </a:r>
            <a:r>
              <a:rPr sz="4800" spc="30" dirty="0">
                <a:solidFill>
                  <a:srgbClr val="00006C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sz="4800" spc="-5" dirty="0">
                <a:solidFill>
                  <a:srgbClr val="002060"/>
                </a:solidFill>
                <a:latin typeface="Arial"/>
                <a:cs typeface="Arial"/>
              </a:rPr>
              <a:t>et_</a:t>
            </a:r>
            <a:r>
              <a:rPr sz="4800" dirty="0">
                <a:solidFill>
                  <a:srgbClr val="002060"/>
                </a:solidFill>
                <a:latin typeface="Arial"/>
                <a:cs typeface="Arial"/>
              </a:rPr>
              <a:t>c</a:t>
            </a:r>
            <a:r>
              <a:rPr sz="4800" spc="-5" dirty="0">
                <a:solidFill>
                  <a:srgbClr val="002060"/>
                </a:solidFill>
                <a:latin typeface="Arial"/>
                <a:cs typeface="Arial"/>
              </a:rPr>
              <a:t>oun</a:t>
            </a:r>
            <a:r>
              <a:rPr sz="4800" spc="5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4800" spc="-5" dirty="0">
                <a:solidFill>
                  <a:srgbClr val="002060"/>
                </a:solidFill>
                <a:latin typeface="Arial"/>
                <a:cs typeface="Arial"/>
              </a:rPr>
              <a:t>(</a:t>
            </a:r>
            <a:r>
              <a:rPr sz="4800" dirty="0">
                <a:solidFill>
                  <a:srgbClr val="002060"/>
                </a:solidFill>
                <a:latin typeface="Arial"/>
                <a:cs typeface="Arial"/>
              </a:rPr>
              <a:t>c</a:t>
            </a:r>
            <a:r>
              <a:rPr sz="4800" spc="-5" dirty="0">
                <a:solidFill>
                  <a:srgbClr val="002060"/>
                </a:solidFill>
                <a:latin typeface="Arial"/>
                <a:cs typeface="Arial"/>
              </a:rPr>
              <a:t>)</a:t>
            </a:r>
            <a:r>
              <a:rPr sz="4800" dirty="0">
                <a:solidFill>
                  <a:srgbClr val="002060"/>
                </a:solidFill>
                <a:latin typeface="Arial"/>
                <a:cs typeface="Arial"/>
              </a:rPr>
              <a:t>: </a:t>
            </a:r>
            <a:r>
              <a:rPr sz="4800" dirty="0">
                <a:solidFill>
                  <a:srgbClr val="00006C"/>
                </a:solidFill>
                <a:latin typeface="Arial"/>
                <a:cs typeface="Arial"/>
              </a:rPr>
              <a:t>c</a:t>
            </a:r>
            <a:r>
              <a:rPr sz="4800" spc="-5" dirty="0">
                <a:solidFill>
                  <a:srgbClr val="00006C"/>
                </a:solidFill>
                <a:latin typeface="Arial"/>
                <a:cs typeface="Arial"/>
              </a:rPr>
              <a:t>oun</a:t>
            </a:r>
            <a:r>
              <a:rPr sz="4800" dirty="0">
                <a:solidFill>
                  <a:srgbClr val="00006C"/>
                </a:solidFill>
                <a:latin typeface="Arial"/>
                <a:cs typeface="Arial"/>
              </a:rPr>
              <a:t>t</a:t>
            </a:r>
            <a:r>
              <a:rPr sz="4800" spc="40" dirty="0">
                <a:solidFill>
                  <a:srgbClr val="00006C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00006C"/>
                </a:solidFill>
                <a:latin typeface="Arial"/>
                <a:cs typeface="Arial"/>
              </a:rPr>
              <a:t>=</a:t>
            </a:r>
            <a:r>
              <a:rPr sz="4800" spc="-10" dirty="0">
                <a:solidFill>
                  <a:srgbClr val="00006C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00006C"/>
                </a:solidFill>
                <a:latin typeface="Arial"/>
                <a:cs typeface="Arial"/>
              </a:rPr>
              <a:t>c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146</Words>
  <Application>Microsoft Office PowerPoint</Application>
  <PresentationFormat>Custom</PresentationFormat>
  <Paragraphs>42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Fundamentals, Part 1</dc:title>
  <dc:creator>John</dc:creator>
  <cp:lastModifiedBy>Hariom . Singh</cp:lastModifiedBy>
  <cp:revision>2</cp:revision>
  <dcterms:created xsi:type="dcterms:W3CDTF">2018-01-16T17:55:37Z</dcterms:created>
  <dcterms:modified xsi:type="dcterms:W3CDTF">2018-01-16T16:42:22Z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2013-08-02T00:00:00Z</vt:filetime>
  </property>
  <property fmtid="{D5CDD505-2E9C-101B-9397-08002B2CF9AE}" pid="3" name="LastSaved">
    <vt:filetime>2018-01-16T00:00:00Z</vt:filetime>
  </property>
</Properties>
</file>