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3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4517C-4396-4FC7-8637-A5FE704646F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0" y="731838"/>
            <a:ext cx="4876800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DEC34-B9EB-42FC-BA8C-40C04455A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3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28039" y="4401436"/>
            <a:ext cx="474872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36600" y="6014508"/>
            <a:ext cx="11531600" cy="2072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rgbClr val="E3720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74700" y="2036016"/>
            <a:ext cx="3128010" cy="676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1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20952" y="765203"/>
            <a:ext cx="9962895" cy="1824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4591" y="2113943"/>
            <a:ext cx="11155616" cy="5891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rgbClr val="E3720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5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x</a:t>
            </a:r>
            <a:r>
              <a:rPr spc="-5" dirty="0"/>
              <a:t> </a:t>
            </a:r>
            <a:r>
              <a:rPr dirty="0"/>
              <a:t>=</a:t>
            </a:r>
            <a:r>
              <a:rPr spc="-5" dirty="0"/>
              <a:t> </a:t>
            </a:r>
            <a:r>
              <a:rPr dirty="0">
                <a:solidFill>
                  <a:srgbClr val="002060"/>
                </a:solidFill>
              </a:rPr>
              <a:t>1000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92303" y="686458"/>
            <a:ext cx="6618605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b="1" dirty="0">
                <a:latin typeface="Arial"/>
                <a:cs typeface="Arial"/>
              </a:rPr>
              <a:t>Refe</a:t>
            </a:r>
            <a:r>
              <a:rPr sz="5000" b="1" spc="-5" dirty="0">
                <a:latin typeface="Arial"/>
                <a:cs typeface="Arial"/>
              </a:rPr>
              <a:t>r</a:t>
            </a:r>
            <a:r>
              <a:rPr sz="5000" b="1" dirty="0">
                <a:latin typeface="Arial"/>
                <a:cs typeface="Arial"/>
              </a:rPr>
              <a:t>en</a:t>
            </a:r>
            <a:r>
              <a:rPr sz="5000" b="1" spc="-10" dirty="0">
                <a:latin typeface="Arial"/>
                <a:cs typeface="Arial"/>
              </a:rPr>
              <a:t>c</a:t>
            </a:r>
            <a:r>
              <a:rPr sz="5000" b="1" dirty="0">
                <a:latin typeface="Arial"/>
                <a:cs typeface="Arial"/>
              </a:rPr>
              <a:t>es</a:t>
            </a:r>
            <a:r>
              <a:rPr sz="5000" b="1" spc="-55" dirty="0">
                <a:latin typeface="Arial"/>
                <a:cs typeface="Arial"/>
              </a:rPr>
              <a:t> </a:t>
            </a:r>
            <a:r>
              <a:rPr sz="5000" b="1" dirty="0">
                <a:latin typeface="Arial"/>
                <a:cs typeface="Arial"/>
              </a:rPr>
              <a:t>to</a:t>
            </a:r>
            <a:r>
              <a:rPr sz="5000" b="1" spc="-10" dirty="0">
                <a:latin typeface="Arial"/>
                <a:cs typeface="Arial"/>
              </a:rPr>
              <a:t> </a:t>
            </a:r>
            <a:r>
              <a:rPr sz="5000" b="1" dirty="0">
                <a:latin typeface="Arial"/>
                <a:cs typeface="Arial"/>
              </a:rPr>
              <a:t>obje</a:t>
            </a:r>
            <a:r>
              <a:rPr sz="5000" b="1" spc="-15" dirty="0">
                <a:latin typeface="Arial"/>
                <a:cs typeface="Arial"/>
              </a:rPr>
              <a:t>c</a:t>
            </a:r>
            <a:r>
              <a:rPr sz="5000" b="1" dirty="0">
                <a:latin typeface="Arial"/>
                <a:cs typeface="Arial"/>
              </a:rPr>
              <a:t>ts</a:t>
            </a:r>
            <a:endParaRPr sz="5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8251" y="3534336"/>
            <a:ext cx="4038598" cy="26807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75000" y="4574171"/>
            <a:ext cx="598805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b="1" spc="1165" dirty="0">
                <a:solidFill>
                  <a:srgbClr val="002060"/>
                </a:solidFill>
                <a:latin typeface="Calibri"/>
                <a:cs typeface="Calibri"/>
              </a:rPr>
              <a:t>t</a:t>
            </a:r>
            <a:endParaRPr sz="66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75269" y="3772661"/>
            <a:ext cx="3098800" cy="2197735"/>
          </a:xfrm>
          <a:custGeom>
            <a:avLst/>
            <a:gdLst/>
            <a:ahLst/>
            <a:cxnLst/>
            <a:rect l="l" t="t" r="r" b="b"/>
            <a:pathLst>
              <a:path w="3098800" h="2197735">
                <a:moveTo>
                  <a:pt x="3040189" y="0"/>
                </a:moveTo>
                <a:lnTo>
                  <a:pt x="51212" y="404"/>
                </a:lnTo>
                <a:lnTo>
                  <a:pt x="14789" y="19370"/>
                </a:lnTo>
                <a:lnTo>
                  <a:pt x="0" y="58102"/>
                </a:lnTo>
                <a:lnTo>
                  <a:pt x="404" y="2146395"/>
                </a:lnTo>
                <a:lnTo>
                  <a:pt x="19370" y="2182818"/>
                </a:lnTo>
                <a:lnTo>
                  <a:pt x="58102" y="2197608"/>
                </a:lnTo>
                <a:lnTo>
                  <a:pt x="3047079" y="2197203"/>
                </a:lnTo>
                <a:lnTo>
                  <a:pt x="3083502" y="2178237"/>
                </a:lnTo>
                <a:lnTo>
                  <a:pt x="3098292" y="2139505"/>
                </a:lnTo>
                <a:lnTo>
                  <a:pt x="3097887" y="51212"/>
                </a:lnTo>
                <a:lnTo>
                  <a:pt x="3078921" y="14789"/>
                </a:lnTo>
                <a:lnTo>
                  <a:pt x="3040189" y="0"/>
                </a:lnTo>
                <a:close/>
              </a:path>
            </a:pathLst>
          </a:custGeom>
          <a:solidFill>
            <a:srgbClr val="306A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75269" y="3772661"/>
            <a:ext cx="3098800" cy="2197735"/>
          </a:xfrm>
          <a:custGeom>
            <a:avLst/>
            <a:gdLst/>
            <a:ahLst/>
            <a:cxnLst/>
            <a:rect l="l" t="t" r="r" b="b"/>
            <a:pathLst>
              <a:path w="3098800" h="2197735">
                <a:moveTo>
                  <a:pt x="0" y="58102"/>
                </a:moveTo>
                <a:lnTo>
                  <a:pt x="14789" y="19370"/>
                </a:lnTo>
                <a:lnTo>
                  <a:pt x="51212" y="404"/>
                </a:lnTo>
                <a:lnTo>
                  <a:pt x="3040189" y="0"/>
                </a:lnTo>
                <a:lnTo>
                  <a:pt x="3054560" y="1790"/>
                </a:lnTo>
                <a:lnTo>
                  <a:pt x="3088028" y="25115"/>
                </a:lnTo>
                <a:lnTo>
                  <a:pt x="3098292" y="2139505"/>
                </a:lnTo>
                <a:lnTo>
                  <a:pt x="3096501" y="2153876"/>
                </a:lnTo>
                <a:lnTo>
                  <a:pt x="3073176" y="2187344"/>
                </a:lnTo>
                <a:lnTo>
                  <a:pt x="58102" y="2197608"/>
                </a:lnTo>
                <a:lnTo>
                  <a:pt x="43731" y="2195817"/>
                </a:lnTo>
                <a:lnTo>
                  <a:pt x="10263" y="2172492"/>
                </a:lnTo>
                <a:lnTo>
                  <a:pt x="0" y="5810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17000" y="3957108"/>
            <a:ext cx="733425" cy="2153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2860" algn="ctr">
              <a:lnSpc>
                <a:spcPct val="100000"/>
              </a:lnSpc>
            </a:pPr>
            <a:r>
              <a:rPr sz="48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800" spc="35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endParaRPr sz="4800">
              <a:latin typeface="Calibri"/>
              <a:cs typeface="Calibri"/>
            </a:endParaRPr>
          </a:p>
          <a:p>
            <a:pPr marL="81915" algn="ctr">
              <a:lnSpc>
                <a:spcPct val="100000"/>
              </a:lnSpc>
              <a:spcBef>
                <a:spcPts val="400"/>
              </a:spcBef>
            </a:pPr>
            <a:r>
              <a:rPr sz="9600" spc="4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47083" y="4828787"/>
            <a:ext cx="2938780" cy="20955"/>
          </a:xfrm>
          <a:custGeom>
            <a:avLst/>
            <a:gdLst/>
            <a:ahLst/>
            <a:cxnLst/>
            <a:rect l="l" t="t" r="r" b="b"/>
            <a:pathLst>
              <a:path w="2938779" h="20954">
                <a:moveTo>
                  <a:pt x="2938272" y="20802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6848" y="4792177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4" h="114300">
                <a:moveTo>
                  <a:pt x="812" y="0"/>
                </a:moveTo>
                <a:lnTo>
                  <a:pt x="38506" y="57416"/>
                </a:lnTo>
                <a:lnTo>
                  <a:pt x="0" y="114300"/>
                </a:lnTo>
                <a:lnTo>
                  <a:pt x="114706" y="57950"/>
                </a:lnTo>
                <a:lnTo>
                  <a:pt x="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99654" y="3772665"/>
            <a:ext cx="4014470" cy="2197735"/>
          </a:xfrm>
          <a:custGeom>
            <a:avLst/>
            <a:gdLst/>
            <a:ahLst/>
            <a:cxnLst/>
            <a:rect l="l" t="t" r="r" b="b"/>
            <a:pathLst>
              <a:path w="4014470" h="2197735">
                <a:moveTo>
                  <a:pt x="3956113" y="0"/>
                </a:moveTo>
                <a:lnTo>
                  <a:pt x="51212" y="404"/>
                </a:lnTo>
                <a:lnTo>
                  <a:pt x="14789" y="19370"/>
                </a:lnTo>
                <a:lnTo>
                  <a:pt x="0" y="58102"/>
                </a:lnTo>
                <a:lnTo>
                  <a:pt x="405" y="2146392"/>
                </a:lnTo>
                <a:lnTo>
                  <a:pt x="19373" y="2182815"/>
                </a:lnTo>
                <a:lnTo>
                  <a:pt x="58102" y="2197608"/>
                </a:lnTo>
                <a:lnTo>
                  <a:pt x="3963013" y="2197202"/>
                </a:lnTo>
                <a:lnTo>
                  <a:pt x="3999429" y="2178227"/>
                </a:lnTo>
                <a:lnTo>
                  <a:pt x="4014216" y="2139492"/>
                </a:lnTo>
                <a:lnTo>
                  <a:pt x="4013811" y="51212"/>
                </a:lnTo>
                <a:lnTo>
                  <a:pt x="3994845" y="14789"/>
                </a:lnTo>
                <a:lnTo>
                  <a:pt x="3956113" y="0"/>
                </a:lnTo>
                <a:close/>
              </a:path>
            </a:pathLst>
          </a:custGeom>
          <a:solidFill>
            <a:srgbClr val="306A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99654" y="3772665"/>
            <a:ext cx="4014470" cy="2197735"/>
          </a:xfrm>
          <a:custGeom>
            <a:avLst/>
            <a:gdLst/>
            <a:ahLst/>
            <a:cxnLst/>
            <a:rect l="l" t="t" r="r" b="b"/>
            <a:pathLst>
              <a:path w="4014470" h="2197735">
                <a:moveTo>
                  <a:pt x="0" y="58102"/>
                </a:moveTo>
                <a:lnTo>
                  <a:pt x="14789" y="19370"/>
                </a:lnTo>
                <a:lnTo>
                  <a:pt x="51212" y="404"/>
                </a:lnTo>
                <a:lnTo>
                  <a:pt x="3956113" y="0"/>
                </a:lnTo>
                <a:lnTo>
                  <a:pt x="3970484" y="1790"/>
                </a:lnTo>
                <a:lnTo>
                  <a:pt x="4003952" y="25115"/>
                </a:lnTo>
                <a:lnTo>
                  <a:pt x="4014216" y="2139492"/>
                </a:lnTo>
                <a:lnTo>
                  <a:pt x="4012425" y="2153863"/>
                </a:lnTo>
                <a:lnTo>
                  <a:pt x="3989105" y="2187336"/>
                </a:lnTo>
                <a:lnTo>
                  <a:pt x="58102" y="2197608"/>
                </a:lnTo>
                <a:lnTo>
                  <a:pt x="43732" y="2195817"/>
                </a:lnTo>
                <a:lnTo>
                  <a:pt x="10266" y="2172489"/>
                </a:lnTo>
                <a:lnTo>
                  <a:pt x="0" y="5810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40700" y="3944407"/>
            <a:ext cx="3615690" cy="2166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" algn="ctr">
              <a:lnSpc>
                <a:spcPct val="100000"/>
              </a:lnSpc>
            </a:pPr>
            <a:r>
              <a:rPr sz="4800" spc="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48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endParaRPr sz="4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sz="9600" spc="-90" dirty="0">
                <a:solidFill>
                  <a:srgbClr val="FFFFFF"/>
                </a:solidFill>
                <a:latin typeface="Calibri"/>
                <a:cs typeface="Calibri"/>
              </a:rPr>
              <a:t>[</a:t>
            </a:r>
            <a:r>
              <a:rPr sz="9600" spc="-15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9600" spc="-434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96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600" spc="4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9600" spc="-434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96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600" spc="4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9600" spc="-240" dirty="0">
                <a:solidFill>
                  <a:srgbClr val="FFFFFF"/>
                </a:solidFill>
                <a:latin typeface="Calibri"/>
                <a:cs typeface="Calibri"/>
              </a:rPr>
              <a:t>]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1551" y="3534336"/>
            <a:ext cx="4038599" cy="26807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08300" y="4574171"/>
            <a:ext cx="487680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b="1" spc="200" dirty="0">
                <a:solidFill>
                  <a:srgbClr val="002060"/>
                </a:solidFill>
                <a:latin typeface="Calibri"/>
                <a:cs typeface="Calibri"/>
              </a:rPr>
              <a:t>r</a:t>
            </a:r>
            <a:endParaRPr sz="66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65143" y="4717541"/>
            <a:ext cx="3246120" cy="12065"/>
          </a:xfrm>
          <a:custGeom>
            <a:avLst/>
            <a:gdLst/>
            <a:ahLst/>
            <a:cxnLst/>
            <a:rect l="l" t="t" r="r" b="b"/>
            <a:pathLst>
              <a:path w="3246120" h="12064">
                <a:moveTo>
                  <a:pt x="3246120" y="11912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72960" y="4672168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4" h="114300">
                <a:moveTo>
                  <a:pt x="406" y="0"/>
                </a:moveTo>
                <a:lnTo>
                  <a:pt x="38303" y="57289"/>
                </a:lnTo>
                <a:lnTo>
                  <a:pt x="0" y="114300"/>
                </a:lnTo>
                <a:lnTo>
                  <a:pt x="114503" y="57569"/>
                </a:lnTo>
                <a:lnTo>
                  <a:pt x="4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99654" y="4965957"/>
            <a:ext cx="4014470" cy="2197735"/>
          </a:xfrm>
          <a:custGeom>
            <a:avLst/>
            <a:gdLst/>
            <a:ahLst/>
            <a:cxnLst/>
            <a:rect l="l" t="t" r="r" b="b"/>
            <a:pathLst>
              <a:path w="4014470" h="2197734">
                <a:moveTo>
                  <a:pt x="3956113" y="0"/>
                </a:moveTo>
                <a:lnTo>
                  <a:pt x="51212" y="404"/>
                </a:lnTo>
                <a:lnTo>
                  <a:pt x="14789" y="19370"/>
                </a:lnTo>
                <a:lnTo>
                  <a:pt x="0" y="58102"/>
                </a:lnTo>
                <a:lnTo>
                  <a:pt x="405" y="2146392"/>
                </a:lnTo>
                <a:lnTo>
                  <a:pt x="19373" y="2182815"/>
                </a:lnTo>
                <a:lnTo>
                  <a:pt x="58102" y="2197608"/>
                </a:lnTo>
                <a:lnTo>
                  <a:pt x="3963013" y="2197202"/>
                </a:lnTo>
                <a:lnTo>
                  <a:pt x="3999429" y="2178227"/>
                </a:lnTo>
                <a:lnTo>
                  <a:pt x="4014216" y="2139492"/>
                </a:lnTo>
                <a:lnTo>
                  <a:pt x="4013811" y="51212"/>
                </a:lnTo>
                <a:lnTo>
                  <a:pt x="3994845" y="14789"/>
                </a:lnTo>
                <a:lnTo>
                  <a:pt x="3956113" y="0"/>
                </a:lnTo>
                <a:close/>
              </a:path>
            </a:pathLst>
          </a:custGeom>
          <a:solidFill>
            <a:srgbClr val="306A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99654" y="4965957"/>
            <a:ext cx="4014470" cy="2197735"/>
          </a:xfrm>
          <a:custGeom>
            <a:avLst/>
            <a:gdLst/>
            <a:ahLst/>
            <a:cxnLst/>
            <a:rect l="l" t="t" r="r" b="b"/>
            <a:pathLst>
              <a:path w="4014470" h="2197734">
                <a:moveTo>
                  <a:pt x="0" y="58102"/>
                </a:moveTo>
                <a:lnTo>
                  <a:pt x="14789" y="19370"/>
                </a:lnTo>
                <a:lnTo>
                  <a:pt x="51212" y="404"/>
                </a:lnTo>
                <a:lnTo>
                  <a:pt x="3956113" y="0"/>
                </a:lnTo>
                <a:lnTo>
                  <a:pt x="3970484" y="1790"/>
                </a:lnTo>
                <a:lnTo>
                  <a:pt x="4003952" y="25115"/>
                </a:lnTo>
                <a:lnTo>
                  <a:pt x="4014216" y="2139492"/>
                </a:lnTo>
                <a:lnTo>
                  <a:pt x="4012425" y="2153863"/>
                </a:lnTo>
                <a:lnTo>
                  <a:pt x="3989105" y="2187336"/>
                </a:lnTo>
                <a:lnTo>
                  <a:pt x="58102" y="2197608"/>
                </a:lnTo>
                <a:lnTo>
                  <a:pt x="43732" y="2195817"/>
                </a:lnTo>
                <a:lnTo>
                  <a:pt x="10266" y="2172489"/>
                </a:lnTo>
                <a:lnTo>
                  <a:pt x="0" y="5810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40700" y="5138208"/>
            <a:ext cx="3615690" cy="2166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" algn="ctr">
              <a:lnSpc>
                <a:spcPct val="100000"/>
              </a:lnSpc>
            </a:pPr>
            <a:r>
              <a:rPr sz="4800" spc="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48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endParaRPr sz="4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sz="9600" spc="-90" dirty="0">
                <a:solidFill>
                  <a:srgbClr val="FFFFFF"/>
                </a:solidFill>
                <a:latin typeface="Calibri"/>
                <a:cs typeface="Calibri"/>
              </a:rPr>
              <a:t>[</a:t>
            </a:r>
            <a:r>
              <a:rPr sz="9600" spc="-15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9600" spc="-434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96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600" spc="4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9600" spc="-434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96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600" spc="4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9600" spc="-240" dirty="0">
                <a:solidFill>
                  <a:srgbClr val="FFFFFF"/>
                </a:solidFill>
                <a:latin typeface="Calibri"/>
                <a:cs typeface="Calibri"/>
              </a:rPr>
              <a:t>]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1551" y="4727629"/>
            <a:ext cx="4038599" cy="26807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08300" y="5767971"/>
            <a:ext cx="487680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b="1" spc="200" dirty="0">
                <a:solidFill>
                  <a:srgbClr val="002060"/>
                </a:solidFill>
                <a:latin typeface="Calibri"/>
                <a:cs typeface="Calibri"/>
              </a:rPr>
              <a:t>r</a:t>
            </a:r>
            <a:endParaRPr sz="66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65143" y="5910834"/>
            <a:ext cx="3246120" cy="12065"/>
          </a:xfrm>
          <a:custGeom>
            <a:avLst/>
            <a:gdLst/>
            <a:ahLst/>
            <a:cxnLst/>
            <a:rect l="l" t="t" r="r" b="b"/>
            <a:pathLst>
              <a:path w="3246120" h="12064">
                <a:moveTo>
                  <a:pt x="3246120" y="11912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72960" y="5865459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4" h="114300">
                <a:moveTo>
                  <a:pt x="406" y="0"/>
                </a:moveTo>
                <a:lnTo>
                  <a:pt x="38303" y="57289"/>
                </a:lnTo>
                <a:lnTo>
                  <a:pt x="0" y="114300"/>
                </a:lnTo>
                <a:lnTo>
                  <a:pt x="114503" y="57569"/>
                </a:lnTo>
                <a:lnTo>
                  <a:pt x="4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551" y="1707057"/>
            <a:ext cx="4038598" cy="2679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08300" y="2746439"/>
            <a:ext cx="637540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b="1" spc="955" dirty="0">
                <a:solidFill>
                  <a:srgbClr val="002060"/>
                </a:solidFill>
                <a:latin typeface="Calibri"/>
                <a:cs typeface="Calibri"/>
              </a:rPr>
              <a:t>s</a:t>
            </a:r>
            <a:endParaRPr sz="66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68195" y="3063999"/>
            <a:ext cx="3247390" cy="1864360"/>
          </a:xfrm>
          <a:custGeom>
            <a:avLst/>
            <a:gdLst/>
            <a:ahLst/>
            <a:cxnLst/>
            <a:rect l="l" t="t" r="r" b="b"/>
            <a:pathLst>
              <a:path w="3247390" h="1864360">
                <a:moveTo>
                  <a:pt x="3247085" y="1864017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53785" y="4859490"/>
            <a:ext cx="127635" cy="106680"/>
          </a:xfrm>
          <a:custGeom>
            <a:avLst/>
            <a:gdLst/>
            <a:ahLst/>
            <a:cxnLst/>
            <a:rect l="l" t="t" r="r" b="b"/>
            <a:pathLst>
              <a:path w="127634" h="106679">
                <a:moveTo>
                  <a:pt x="56895" y="0"/>
                </a:moveTo>
                <a:lnTo>
                  <a:pt x="61493" y="68529"/>
                </a:lnTo>
                <a:lnTo>
                  <a:pt x="0" y="99123"/>
                </a:lnTo>
                <a:lnTo>
                  <a:pt x="127584" y="106464"/>
                </a:lnTo>
                <a:lnTo>
                  <a:pt x="568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561" y="3772665"/>
            <a:ext cx="4013200" cy="2197735"/>
          </a:xfrm>
          <a:custGeom>
            <a:avLst/>
            <a:gdLst/>
            <a:ahLst/>
            <a:cxnLst/>
            <a:rect l="l" t="t" r="r" b="b"/>
            <a:pathLst>
              <a:path w="4013200" h="2197735">
                <a:moveTo>
                  <a:pt x="3954589" y="0"/>
                </a:moveTo>
                <a:lnTo>
                  <a:pt x="51212" y="404"/>
                </a:lnTo>
                <a:lnTo>
                  <a:pt x="14789" y="19370"/>
                </a:lnTo>
                <a:lnTo>
                  <a:pt x="0" y="58102"/>
                </a:lnTo>
                <a:lnTo>
                  <a:pt x="405" y="2146392"/>
                </a:lnTo>
                <a:lnTo>
                  <a:pt x="19373" y="2182815"/>
                </a:lnTo>
                <a:lnTo>
                  <a:pt x="58102" y="2197608"/>
                </a:lnTo>
                <a:lnTo>
                  <a:pt x="3961489" y="2197202"/>
                </a:lnTo>
                <a:lnTo>
                  <a:pt x="3997905" y="2178227"/>
                </a:lnTo>
                <a:lnTo>
                  <a:pt x="4012691" y="2139492"/>
                </a:lnTo>
                <a:lnTo>
                  <a:pt x="4012287" y="51212"/>
                </a:lnTo>
                <a:lnTo>
                  <a:pt x="3993321" y="14789"/>
                </a:lnTo>
                <a:lnTo>
                  <a:pt x="3954589" y="0"/>
                </a:lnTo>
                <a:close/>
              </a:path>
            </a:pathLst>
          </a:custGeom>
          <a:solidFill>
            <a:srgbClr val="306A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96561" y="3772665"/>
            <a:ext cx="4013200" cy="2197735"/>
          </a:xfrm>
          <a:custGeom>
            <a:avLst/>
            <a:gdLst/>
            <a:ahLst/>
            <a:cxnLst/>
            <a:rect l="l" t="t" r="r" b="b"/>
            <a:pathLst>
              <a:path w="4013200" h="2197735">
                <a:moveTo>
                  <a:pt x="0" y="58102"/>
                </a:moveTo>
                <a:lnTo>
                  <a:pt x="14789" y="19370"/>
                </a:lnTo>
                <a:lnTo>
                  <a:pt x="51212" y="404"/>
                </a:lnTo>
                <a:lnTo>
                  <a:pt x="3954589" y="0"/>
                </a:lnTo>
                <a:lnTo>
                  <a:pt x="3968960" y="1790"/>
                </a:lnTo>
                <a:lnTo>
                  <a:pt x="4002428" y="25115"/>
                </a:lnTo>
                <a:lnTo>
                  <a:pt x="4012691" y="2139492"/>
                </a:lnTo>
                <a:lnTo>
                  <a:pt x="4010901" y="2153863"/>
                </a:lnTo>
                <a:lnTo>
                  <a:pt x="3987581" y="2187336"/>
                </a:lnTo>
                <a:lnTo>
                  <a:pt x="58102" y="2197608"/>
                </a:lnTo>
                <a:lnTo>
                  <a:pt x="43732" y="2195817"/>
                </a:lnTo>
                <a:lnTo>
                  <a:pt x="10266" y="2172489"/>
                </a:lnTo>
                <a:lnTo>
                  <a:pt x="0" y="5810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37100" y="3944407"/>
            <a:ext cx="3615690" cy="2166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" algn="ctr">
              <a:lnSpc>
                <a:spcPct val="100000"/>
              </a:lnSpc>
            </a:pPr>
            <a:r>
              <a:rPr sz="4800" spc="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48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endParaRPr sz="4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sz="9600" spc="-90" dirty="0">
                <a:solidFill>
                  <a:srgbClr val="FFFFFF"/>
                </a:solidFill>
                <a:latin typeface="Calibri"/>
                <a:cs typeface="Calibri"/>
              </a:rPr>
              <a:t>[</a:t>
            </a:r>
            <a:r>
              <a:rPr sz="9600" spc="-15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9600" spc="-434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96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600" spc="4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9600" spc="-434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96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600" spc="4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9600" spc="-240" dirty="0">
                <a:solidFill>
                  <a:srgbClr val="FFFFFF"/>
                </a:solidFill>
                <a:latin typeface="Calibri"/>
                <a:cs typeface="Calibri"/>
              </a:rPr>
              <a:t>]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40025" marR="5080" indent="-2727960">
              <a:lnSpc>
                <a:spcPts val="7659"/>
              </a:lnSpc>
            </a:pPr>
            <a:r>
              <a:rPr sz="6400" b="0" spc="-35" dirty="0">
                <a:solidFill>
                  <a:srgbClr val="002060"/>
                </a:solidFill>
                <a:latin typeface="Arial"/>
                <a:cs typeface="Arial"/>
              </a:rPr>
              <a:t>id(</a:t>
            </a:r>
            <a:r>
              <a:rPr sz="6400" b="0" spc="-25" dirty="0">
                <a:solidFill>
                  <a:srgbClr val="002060"/>
                </a:solidFill>
                <a:latin typeface="Arial"/>
                <a:cs typeface="Arial"/>
              </a:rPr>
              <a:t>)</a:t>
            </a:r>
            <a:r>
              <a:rPr sz="6400" b="0" spc="-38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6400" b="0" spc="235" dirty="0">
                <a:solidFill>
                  <a:srgbClr val="002060"/>
                </a:solidFill>
                <a:latin typeface="Calibri"/>
                <a:cs typeface="Calibri"/>
              </a:rPr>
              <a:t>d</a:t>
            </a:r>
            <a:r>
              <a:rPr sz="6400" b="0" spc="25" dirty="0">
                <a:solidFill>
                  <a:srgbClr val="002060"/>
                </a:solidFill>
                <a:latin typeface="Calibri"/>
                <a:cs typeface="Calibri"/>
              </a:rPr>
              <a:t>eals</a:t>
            </a:r>
            <a:r>
              <a:rPr sz="6400" b="0" spc="-5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6400" b="0" spc="85" dirty="0">
                <a:solidFill>
                  <a:srgbClr val="002060"/>
                </a:solidFill>
                <a:latin typeface="Calibri"/>
                <a:cs typeface="Calibri"/>
              </a:rPr>
              <a:t>w</a:t>
            </a:r>
            <a:r>
              <a:rPr sz="6400" b="0" dirty="0">
                <a:solidFill>
                  <a:srgbClr val="002060"/>
                </a:solidFill>
                <a:latin typeface="Calibri"/>
                <a:cs typeface="Calibri"/>
              </a:rPr>
              <a:t>i</a:t>
            </a:r>
            <a:r>
              <a:rPr sz="6400" b="0" spc="-10" dirty="0">
                <a:solidFill>
                  <a:srgbClr val="002060"/>
                </a:solidFill>
                <a:latin typeface="Calibri"/>
                <a:cs typeface="Calibri"/>
              </a:rPr>
              <a:t>t</a:t>
            </a:r>
            <a:r>
              <a:rPr sz="6400" b="0" spc="165" dirty="0">
                <a:solidFill>
                  <a:srgbClr val="002060"/>
                </a:solidFill>
                <a:latin typeface="Calibri"/>
                <a:cs typeface="Calibri"/>
              </a:rPr>
              <a:t>h</a:t>
            </a:r>
            <a:r>
              <a:rPr sz="6400" b="0" spc="-8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6400" b="0" spc="-55" dirty="0">
                <a:solidFill>
                  <a:srgbClr val="002060"/>
                </a:solidFill>
                <a:latin typeface="Calibri"/>
                <a:cs typeface="Calibri"/>
              </a:rPr>
              <a:t>t</a:t>
            </a:r>
            <a:r>
              <a:rPr sz="6400" b="0" spc="95" dirty="0">
                <a:solidFill>
                  <a:srgbClr val="002060"/>
                </a:solidFill>
                <a:latin typeface="Calibri"/>
                <a:cs typeface="Calibri"/>
              </a:rPr>
              <a:t>he</a:t>
            </a:r>
            <a:r>
              <a:rPr sz="6400" b="0" spc="-8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6400" b="0" spc="140" dirty="0">
                <a:solidFill>
                  <a:srgbClr val="002060"/>
                </a:solidFill>
                <a:latin typeface="Calibri"/>
                <a:cs typeface="Calibri"/>
              </a:rPr>
              <a:t>o</a:t>
            </a:r>
            <a:r>
              <a:rPr sz="6400" b="0" spc="260" dirty="0">
                <a:solidFill>
                  <a:srgbClr val="002060"/>
                </a:solidFill>
                <a:latin typeface="Calibri"/>
                <a:cs typeface="Calibri"/>
              </a:rPr>
              <a:t>b</a:t>
            </a:r>
            <a:r>
              <a:rPr sz="6400" b="0" spc="20" dirty="0">
                <a:solidFill>
                  <a:srgbClr val="002060"/>
                </a:solidFill>
                <a:latin typeface="Calibri"/>
                <a:cs typeface="Calibri"/>
              </a:rPr>
              <a:t>j</a:t>
            </a:r>
            <a:r>
              <a:rPr sz="6400" b="0" spc="60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sz="6400" b="0" spc="135" dirty="0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6400" b="0" spc="-75" dirty="0">
                <a:solidFill>
                  <a:srgbClr val="002060"/>
                </a:solidFill>
                <a:latin typeface="Calibri"/>
                <a:cs typeface="Calibri"/>
              </a:rPr>
              <a:t>t</a:t>
            </a:r>
            <a:r>
              <a:rPr sz="6400" b="0" spc="-290" dirty="0">
                <a:solidFill>
                  <a:srgbClr val="002060"/>
                </a:solidFill>
                <a:latin typeface="Calibri"/>
                <a:cs typeface="Calibri"/>
              </a:rPr>
              <a:t>,</a:t>
            </a:r>
            <a:r>
              <a:rPr sz="6400" b="0" spc="-9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6400" b="0" spc="130" dirty="0">
                <a:solidFill>
                  <a:srgbClr val="002060"/>
                </a:solidFill>
                <a:latin typeface="Calibri"/>
                <a:cs typeface="Calibri"/>
              </a:rPr>
              <a:t>no</a:t>
            </a:r>
            <a:r>
              <a:rPr sz="6400" b="0" spc="-45" dirty="0">
                <a:solidFill>
                  <a:srgbClr val="002060"/>
                </a:solidFill>
                <a:latin typeface="Calibri"/>
                <a:cs typeface="Calibri"/>
              </a:rPr>
              <a:t>t</a:t>
            </a:r>
            <a:r>
              <a:rPr sz="6400" b="0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6400" b="0" spc="-55" dirty="0">
                <a:solidFill>
                  <a:srgbClr val="002060"/>
                </a:solidFill>
                <a:latin typeface="Calibri"/>
                <a:cs typeface="Calibri"/>
              </a:rPr>
              <a:t>t</a:t>
            </a:r>
            <a:r>
              <a:rPr sz="6400" b="0" spc="95" dirty="0">
                <a:solidFill>
                  <a:srgbClr val="002060"/>
                </a:solidFill>
                <a:latin typeface="Calibri"/>
                <a:cs typeface="Calibri"/>
              </a:rPr>
              <a:t>he</a:t>
            </a:r>
            <a:r>
              <a:rPr sz="6400" b="0" spc="-8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6400" b="0" spc="-225" dirty="0">
                <a:solidFill>
                  <a:srgbClr val="002060"/>
                </a:solidFill>
                <a:latin typeface="Calibri"/>
                <a:cs typeface="Calibri"/>
              </a:rPr>
              <a:t>r</a:t>
            </a:r>
            <a:r>
              <a:rPr sz="6400" b="0" spc="-65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sz="6400" b="0" spc="-120" dirty="0">
                <a:solidFill>
                  <a:srgbClr val="002060"/>
                </a:solidFill>
                <a:latin typeface="Calibri"/>
                <a:cs typeface="Calibri"/>
              </a:rPr>
              <a:t>f</a:t>
            </a:r>
            <a:r>
              <a:rPr sz="6400" b="0" spc="-100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sz="6400" b="0" spc="-135" dirty="0">
                <a:solidFill>
                  <a:srgbClr val="002060"/>
                </a:solidFill>
                <a:latin typeface="Calibri"/>
                <a:cs typeface="Calibri"/>
              </a:rPr>
              <a:t>r</a:t>
            </a:r>
            <a:r>
              <a:rPr sz="6400" b="0" spc="95" dirty="0">
                <a:solidFill>
                  <a:srgbClr val="002060"/>
                </a:solidFill>
                <a:latin typeface="Calibri"/>
                <a:cs typeface="Calibri"/>
              </a:rPr>
              <a:t>en</a:t>
            </a:r>
            <a:r>
              <a:rPr sz="6400" b="0" spc="45" dirty="0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6400" b="0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endParaRPr sz="64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11261" y="3441956"/>
            <a:ext cx="4102735" cy="2993390"/>
          </a:xfrm>
          <a:custGeom>
            <a:avLst/>
            <a:gdLst/>
            <a:ahLst/>
            <a:cxnLst/>
            <a:rect l="l" t="t" r="r" b="b"/>
            <a:pathLst>
              <a:path w="4102734" h="2993390">
                <a:moveTo>
                  <a:pt x="4044543" y="0"/>
                </a:moveTo>
                <a:lnTo>
                  <a:pt x="51236" y="397"/>
                </a:lnTo>
                <a:lnTo>
                  <a:pt x="14799" y="19339"/>
                </a:lnTo>
                <a:lnTo>
                  <a:pt x="0" y="58064"/>
                </a:lnTo>
                <a:lnTo>
                  <a:pt x="397" y="2941899"/>
                </a:lnTo>
                <a:lnTo>
                  <a:pt x="19339" y="2978336"/>
                </a:lnTo>
                <a:lnTo>
                  <a:pt x="58064" y="2993136"/>
                </a:lnTo>
                <a:lnTo>
                  <a:pt x="4051371" y="2992738"/>
                </a:lnTo>
                <a:lnTo>
                  <a:pt x="4087808" y="2973796"/>
                </a:lnTo>
                <a:lnTo>
                  <a:pt x="4102608" y="2935071"/>
                </a:lnTo>
                <a:lnTo>
                  <a:pt x="4102210" y="51236"/>
                </a:lnTo>
                <a:lnTo>
                  <a:pt x="4083268" y="14799"/>
                </a:lnTo>
                <a:lnTo>
                  <a:pt x="4044543" y="0"/>
                </a:lnTo>
                <a:close/>
              </a:path>
            </a:pathLst>
          </a:custGeom>
          <a:solidFill>
            <a:srgbClr val="306A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11261" y="3441956"/>
            <a:ext cx="4102735" cy="2993390"/>
          </a:xfrm>
          <a:custGeom>
            <a:avLst/>
            <a:gdLst/>
            <a:ahLst/>
            <a:cxnLst/>
            <a:rect l="l" t="t" r="r" b="b"/>
            <a:pathLst>
              <a:path w="4102734" h="2993390">
                <a:moveTo>
                  <a:pt x="0" y="58064"/>
                </a:moveTo>
                <a:lnTo>
                  <a:pt x="14799" y="19339"/>
                </a:lnTo>
                <a:lnTo>
                  <a:pt x="51236" y="397"/>
                </a:lnTo>
                <a:lnTo>
                  <a:pt x="4044543" y="0"/>
                </a:lnTo>
                <a:lnTo>
                  <a:pt x="4058912" y="1791"/>
                </a:lnTo>
                <a:lnTo>
                  <a:pt x="4092370" y="25130"/>
                </a:lnTo>
                <a:lnTo>
                  <a:pt x="4102608" y="2935071"/>
                </a:lnTo>
                <a:lnTo>
                  <a:pt x="4100816" y="2949440"/>
                </a:lnTo>
                <a:lnTo>
                  <a:pt x="4077477" y="2982898"/>
                </a:lnTo>
                <a:lnTo>
                  <a:pt x="58064" y="2993136"/>
                </a:lnTo>
                <a:lnTo>
                  <a:pt x="43695" y="2991344"/>
                </a:lnTo>
                <a:lnTo>
                  <a:pt x="10237" y="2968005"/>
                </a:lnTo>
                <a:lnTo>
                  <a:pt x="0" y="5806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46382" y="4597400"/>
            <a:ext cx="245237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spc="175" dirty="0">
                <a:solidFill>
                  <a:srgbClr val="FFFFFF"/>
                </a:solidFill>
                <a:latin typeface="Calibri"/>
                <a:cs typeface="Calibri"/>
              </a:rPr>
              <a:t>ob</a:t>
            </a:r>
            <a:r>
              <a:rPr sz="7200" spc="85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72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7200" spc="24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7200" spc="-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7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79230"/>
            <a:ext cx="5123851" cy="35326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2553" y="4865367"/>
            <a:ext cx="3290570" cy="5080"/>
          </a:xfrm>
          <a:custGeom>
            <a:avLst/>
            <a:gdLst/>
            <a:ahLst/>
            <a:cxnLst/>
            <a:rect l="l" t="t" r="r" b="b"/>
            <a:pathLst>
              <a:path w="3290570" h="5079">
                <a:moveTo>
                  <a:pt x="3290316" y="447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84693" y="4812640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4" h="114300">
                <a:moveTo>
                  <a:pt x="152" y="0"/>
                </a:moveTo>
                <a:lnTo>
                  <a:pt x="38176" y="57200"/>
                </a:lnTo>
                <a:lnTo>
                  <a:pt x="0" y="114300"/>
                </a:lnTo>
                <a:lnTo>
                  <a:pt x="114376" y="57302"/>
                </a:lnTo>
                <a:lnTo>
                  <a:pt x="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33351" y="686458"/>
            <a:ext cx="8134350" cy="163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5000" spc="-375" dirty="0">
                <a:latin typeface="Arial"/>
                <a:cs typeface="Arial"/>
              </a:rPr>
              <a:t>V</a:t>
            </a:r>
            <a:r>
              <a:rPr sz="5000" dirty="0">
                <a:latin typeface="Arial"/>
                <a:cs typeface="Arial"/>
              </a:rPr>
              <a:t>ar</a:t>
            </a:r>
            <a:r>
              <a:rPr sz="5000" spc="5" dirty="0">
                <a:latin typeface="Arial"/>
                <a:cs typeface="Arial"/>
              </a:rPr>
              <a:t>i</a:t>
            </a:r>
            <a:r>
              <a:rPr sz="5000" dirty="0">
                <a:latin typeface="Arial"/>
                <a:cs typeface="Arial"/>
              </a:rPr>
              <a:t>ab</a:t>
            </a:r>
            <a:r>
              <a:rPr sz="5000" spc="5" dirty="0">
                <a:latin typeface="Arial"/>
                <a:cs typeface="Arial"/>
              </a:rPr>
              <a:t>l</a:t>
            </a:r>
            <a:r>
              <a:rPr sz="5000" spc="-15" dirty="0">
                <a:latin typeface="Arial"/>
                <a:cs typeface="Arial"/>
              </a:rPr>
              <a:t>e</a:t>
            </a:r>
            <a:r>
              <a:rPr sz="5000" dirty="0">
                <a:latin typeface="Arial"/>
                <a:cs typeface="Arial"/>
              </a:rPr>
              <a:t>s</a:t>
            </a:r>
            <a:endParaRPr sz="5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700"/>
              </a:spcBef>
            </a:pPr>
            <a:r>
              <a:rPr sz="5000" dirty="0">
                <a:latin typeface="Arial"/>
                <a:cs typeface="Arial"/>
              </a:rPr>
              <a:t>Na</a:t>
            </a:r>
            <a:r>
              <a:rPr sz="5000" spc="-5" dirty="0">
                <a:latin typeface="Arial"/>
                <a:cs typeface="Arial"/>
              </a:rPr>
              <a:t>m</a:t>
            </a:r>
            <a:r>
              <a:rPr sz="5000" dirty="0">
                <a:latin typeface="Arial"/>
                <a:cs typeface="Arial"/>
              </a:rPr>
              <a:t>ed</a:t>
            </a:r>
            <a:r>
              <a:rPr sz="5000" spc="-35" dirty="0">
                <a:latin typeface="Arial"/>
                <a:cs typeface="Arial"/>
              </a:rPr>
              <a:t> </a:t>
            </a:r>
            <a:r>
              <a:rPr sz="5000" dirty="0">
                <a:latin typeface="Arial"/>
                <a:cs typeface="Arial"/>
              </a:rPr>
              <a:t>refere</a:t>
            </a:r>
            <a:r>
              <a:rPr sz="5000" spc="-10" dirty="0">
                <a:latin typeface="Arial"/>
                <a:cs typeface="Arial"/>
              </a:rPr>
              <a:t>nc</a:t>
            </a:r>
            <a:r>
              <a:rPr sz="5000" dirty="0">
                <a:latin typeface="Arial"/>
                <a:cs typeface="Arial"/>
              </a:rPr>
              <a:t>es</a:t>
            </a:r>
            <a:r>
              <a:rPr sz="5000" spc="-40" dirty="0">
                <a:latin typeface="Arial"/>
                <a:cs typeface="Arial"/>
              </a:rPr>
              <a:t> </a:t>
            </a:r>
            <a:r>
              <a:rPr sz="5000" dirty="0">
                <a:latin typeface="Arial"/>
                <a:cs typeface="Arial"/>
              </a:rPr>
              <a:t>to</a:t>
            </a:r>
            <a:r>
              <a:rPr sz="5000" spc="-25" dirty="0">
                <a:latin typeface="Arial"/>
                <a:cs typeface="Arial"/>
              </a:rPr>
              <a:t> </a:t>
            </a:r>
            <a:r>
              <a:rPr sz="5000" dirty="0">
                <a:latin typeface="Arial"/>
                <a:cs typeface="Arial"/>
              </a:rPr>
              <a:t>ob</a:t>
            </a:r>
            <a:r>
              <a:rPr sz="5000" spc="5" dirty="0">
                <a:latin typeface="Arial"/>
                <a:cs typeface="Arial"/>
              </a:rPr>
              <a:t>j</a:t>
            </a:r>
            <a:r>
              <a:rPr sz="5000" dirty="0">
                <a:latin typeface="Arial"/>
                <a:cs typeface="Arial"/>
              </a:rPr>
              <a:t>e</a:t>
            </a:r>
            <a:r>
              <a:rPr sz="5000" spc="5" dirty="0">
                <a:latin typeface="Arial"/>
                <a:cs typeface="Arial"/>
              </a:rPr>
              <a:t>c</a:t>
            </a:r>
            <a:r>
              <a:rPr sz="5000" spc="-15" dirty="0">
                <a:latin typeface="Arial"/>
                <a:cs typeface="Arial"/>
              </a:rPr>
              <a:t>t</a:t>
            </a:r>
            <a:r>
              <a:rPr sz="5000" dirty="0">
                <a:latin typeface="Arial"/>
                <a:cs typeface="Arial"/>
              </a:rPr>
              <a:t>s</a:t>
            </a:r>
            <a:endParaRPr sz="5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2966" y="4600639"/>
            <a:ext cx="2667635" cy="1244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600" b="1" spc="-365" dirty="0">
                <a:solidFill>
                  <a:srgbClr val="002060"/>
                </a:solidFill>
                <a:latin typeface="Calibri"/>
                <a:cs typeface="Calibri"/>
              </a:rPr>
              <a:t>n</a:t>
            </a:r>
            <a:r>
              <a:rPr sz="9600" b="1" spc="-340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9600" b="1" spc="-730" dirty="0">
                <a:solidFill>
                  <a:srgbClr val="002060"/>
                </a:solidFill>
                <a:latin typeface="Calibri"/>
                <a:cs typeface="Calibri"/>
              </a:rPr>
              <a:t>m</a:t>
            </a:r>
            <a:r>
              <a:rPr sz="9600" b="1" spc="-340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47158" y="908521"/>
            <a:ext cx="3403091" cy="883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2869" y="2198371"/>
            <a:ext cx="4368165" cy="2196465"/>
          </a:xfrm>
          <a:custGeom>
            <a:avLst/>
            <a:gdLst/>
            <a:ahLst/>
            <a:cxnLst/>
            <a:rect l="l" t="t" r="r" b="b"/>
            <a:pathLst>
              <a:path w="4368165" h="2196465">
                <a:moveTo>
                  <a:pt x="4309719" y="0"/>
                </a:moveTo>
                <a:lnTo>
                  <a:pt x="51236" y="397"/>
                </a:lnTo>
                <a:lnTo>
                  <a:pt x="14799" y="19339"/>
                </a:lnTo>
                <a:lnTo>
                  <a:pt x="0" y="58064"/>
                </a:lnTo>
                <a:lnTo>
                  <a:pt x="397" y="2144847"/>
                </a:lnTo>
                <a:lnTo>
                  <a:pt x="19339" y="2181284"/>
                </a:lnTo>
                <a:lnTo>
                  <a:pt x="58064" y="2196084"/>
                </a:lnTo>
                <a:lnTo>
                  <a:pt x="4316547" y="2195686"/>
                </a:lnTo>
                <a:lnTo>
                  <a:pt x="4352984" y="2176744"/>
                </a:lnTo>
                <a:lnTo>
                  <a:pt x="4367784" y="2138019"/>
                </a:lnTo>
                <a:lnTo>
                  <a:pt x="4367386" y="51236"/>
                </a:lnTo>
                <a:lnTo>
                  <a:pt x="4348444" y="14799"/>
                </a:lnTo>
                <a:lnTo>
                  <a:pt x="4309719" y="0"/>
                </a:lnTo>
                <a:close/>
              </a:path>
            </a:pathLst>
          </a:custGeom>
          <a:solidFill>
            <a:srgbClr val="306A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22869" y="2198371"/>
            <a:ext cx="4368165" cy="2196465"/>
          </a:xfrm>
          <a:custGeom>
            <a:avLst/>
            <a:gdLst/>
            <a:ahLst/>
            <a:cxnLst/>
            <a:rect l="l" t="t" r="r" b="b"/>
            <a:pathLst>
              <a:path w="4368165" h="2196465">
                <a:moveTo>
                  <a:pt x="0" y="58064"/>
                </a:moveTo>
                <a:lnTo>
                  <a:pt x="14799" y="19339"/>
                </a:lnTo>
                <a:lnTo>
                  <a:pt x="51236" y="397"/>
                </a:lnTo>
                <a:lnTo>
                  <a:pt x="4309719" y="0"/>
                </a:lnTo>
                <a:lnTo>
                  <a:pt x="4324088" y="1791"/>
                </a:lnTo>
                <a:lnTo>
                  <a:pt x="4357546" y="25130"/>
                </a:lnTo>
                <a:lnTo>
                  <a:pt x="4367784" y="2138019"/>
                </a:lnTo>
                <a:lnTo>
                  <a:pt x="4365992" y="2152388"/>
                </a:lnTo>
                <a:lnTo>
                  <a:pt x="4342653" y="2185846"/>
                </a:lnTo>
                <a:lnTo>
                  <a:pt x="58064" y="2196084"/>
                </a:lnTo>
                <a:lnTo>
                  <a:pt x="43695" y="2194292"/>
                </a:lnTo>
                <a:lnTo>
                  <a:pt x="10237" y="2170953"/>
                </a:lnTo>
                <a:lnTo>
                  <a:pt x="0" y="5806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78527" y="2369608"/>
            <a:ext cx="4240530" cy="2166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1594" algn="ctr">
              <a:lnSpc>
                <a:spcPct val="100000"/>
              </a:lnSpc>
            </a:pPr>
            <a:r>
              <a:rPr sz="4800" spc="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48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endParaRPr sz="4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sz="9600" spc="-90" dirty="0">
                <a:solidFill>
                  <a:srgbClr val="FFFFFF"/>
                </a:solidFill>
                <a:latin typeface="Calibri"/>
                <a:cs typeface="Calibri"/>
              </a:rPr>
              <a:t>[</a:t>
            </a:r>
            <a:r>
              <a:rPr sz="9600" spc="-15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9600" spc="-434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96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600" spc="4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9600" spc="-434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96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600" spc="40" dirty="0">
                <a:solidFill>
                  <a:srgbClr val="FFFFFF"/>
                </a:solidFill>
                <a:latin typeface="Calibri"/>
                <a:cs typeface="Calibri"/>
              </a:rPr>
              <a:t>11</a:t>
            </a:r>
            <a:r>
              <a:rPr sz="9600" spc="-240" dirty="0">
                <a:solidFill>
                  <a:srgbClr val="FFFFFF"/>
                </a:solidFill>
                <a:latin typeface="Calibri"/>
                <a:cs typeface="Calibri"/>
              </a:rPr>
              <a:t>]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3243" y="1958523"/>
            <a:ext cx="4038599" cy="26822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30500" y="2822639"/>
            <a:ext cx="633095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b="1" spc="-415" dirty="0">
                <a:solidFill>
                  <a:srgbClr val="002060"/>
                </a:solidFill>
                <a:latin typeface="Calibri"/>
                <a:cs typeface="Calibri"/>
              </a:rPr>
              <a:t>p</a:t>
            </a:r>
            <a:endParaRPr sz="66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86834" y="3141728"/>
            <a:ext cx="3246120" cy="13970"/>
          </a:xfrm>
          <a:custGeom>
            <a:avLst/>
            <a:gdLst/>
            <a:ahLst/>
            <a:cxnLst/>
            <a:rect l="l" t="t" r="r" b="b"/>
            <a:pathLst>
              <a:path w="3246120" h="13969">
                <a:moveTo>
                  <a:pt x="3246120" y="13398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94625" y="3097828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4" h="114300">
                <a:moveTo>
                  <a:pt x="457" y="0"/>
                </a:moveTo>
                <a:lnTo>
                  <a:pt x="38328" y="57302"/>
                </a:lnTo>
                <a:lnTo>
                  <a:pt x="0" y="114299"/>
                </a:lnTo>
                <a:lnTo>
                  <a:pt x="114528" y="57607"/>
                </a:lnTo>
                <a:lnTo>
                  <a:pt x="4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22869" y="5575555"/>
            <a:ext cx="4368165" cy="2197735"/>
          </a:xfrm>
          <a:custGeom>
            <a:avLst/>
            <a:gdLst/>
            <a:ahLst/>
            <a:cxnLst/>
            <a:rect l="l" t="t" r="r" b="b"/>
            <a:pathLst>
              <a:path w="4368165" h="2197734">
                <a:moveTo>
                  <a:pt x="4309681" y="0"/>
                </a:moveTo>
                <a:lnTo>
                  <a:pt x="51212" y="404"/>
                </a:lnTo>
                <a:lnTo>
                  <a:pt x="14789" y="19370"/>
                </a:lnTo>
                <a:lnTo>
                  <a:pt x="0" y="58102"/>
                </a:lnTo>
                <a:lnTo>
                  <a:pt x="404" y="2146395"/>
                </a:lnTo>
                <a:lnTo>
                  <a:pt x="19370" y="2182818"/>
                </a:lnTo>
                <a:lnTo>
                  <a:pt x="58102" y="2197608"/>
                </a:lnTo>
                <a:lnTo>
                  <a:pt x="4316571" y="2197203"/>
                </a:lnTo>
                <a:lnTo>
                  <a:pt x="4352994" y="2178237"/>
                </a:lnTo>
                <a:lnTo>
                  <a:pt x="4367784" y="2139505"/>
                </a:lnTo>
                <a:lnTo>
                  <a:pt x="4367379" y="51212"/>
                </a:lnTo>
                <a:lnTo>
                  <a:pt x="4348413" y="14789"/>
                </a:lnTo>
                <a:lnTo>
                  <a:pt x="4309681" y="0"/>
                </a:lnTo>
                <a:close/>
              </a:path>
            </a:pathLst>
          </a:custGeom>
          <a:solidFill>
            <a:srgbClr val="306A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22869" y="5575555"/>
            <a:ext cx="4368165" cy="2197735"/>
          </a:xfrm>
          <a:custGeom>
            <a:avLst/>
            <a:gdLst/>
            <a:ahLst/>
            <a:cxnLst/>
            <a:rect l="l" t="t" r="r" b="b"/>
            <a:pathLst>
              <a:path w="4368165" h="2197734">
                <a:moveTo>
                  <a:pt x="0" y="58102"/>
                </a:moveTo>
                <a:lnTo>
                  <a:pt x="14789" y="19370"/>
                </a:lnTo>
                <a:lnTo>
                  <a:pt x="51212" y="404"/>
                </a:lnTo>
                <a:lnTo>
                  <a:pt x="4309681" y="0"/>
                </a:lnTo>
                <a:lnTo>
                  <a:pt x="4324052" y="1790"/>
                </a:lnTo>
                <a:lnTo>
                  <a:pt x="4357520" y="25115"/>
                </a:lnTo>
                <a:lnTo>
                  <a:pt x="4367784" y="2139505"/>
                </a:lnTo>
                <a:lnTo>
                  <a:pt x="4365993" y="2153876"/>
                </a:lnTo>
                <a:lnTo>
                  <a:pt x="4342668" y="2187344"/>
                </a:lnTo>
                <a:lnTo>
                  <a:pt x="58102" y="2197608"/>
                </a:lnTo>
                <a:lnTo>
                  <a:pt x="43731" y="2195817"/>
                </a:lnTo>
                <a:lnTo>
                  <a:pt x="10263" y="2172492"/>
                </a:lnTo>
                <a:lnTo>
                  <a:pt x="0" y="5810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78527" y="5747807"/>
            <a:ext cx="4240530" cy="2166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1594" algn="ctr">
              <a:lnSpc>
                <a:spcPct val="100000"/>
              </a:lnSpc>
            </a:pPr>
            <a:r>
              <a:rPr sz="4800" spc="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48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endParaRPr sz="4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sz="9600" spc="-90" dirty="0">
                <a:solidFill>
                  <a:srgbClr val="FFFFFF"/>
                </a:solidFill>
                <a:latin typeface="Calibri"/>
                <a:cs typeface="Calibri"/>
              </a:rPr>
              <a:t>[</a:t>
            </a:r>
            <a:r>
              <a:rPr sz="9600" spc="-15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9600" spc="-434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96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600" spc="4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9600" spc="-434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96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600" spc="40" dirty="0">
                <a:solidFill>
                  <a:srgbClr val="FFFFFF"/>
                </a:solidFill>
                <a:latin typeface="Calibri"/>
                <a:cs typeface="Calibri"/>
              </a:rPr>
              <a:t>11</a:t>
            </a:r>
            <a:r>
              <a:rPr sz="9600" spc="-240" dirty="0">
                <a:solidFill>
                  <a:srgbClr val="FFFFFF"/>
                </a:solidFill>
                <a:latin typeface="Calibri"/>
                <a:cs typeface="Calibri"/>
              </a:rPr>
              <a:t>]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3243" y="5338750"/>
            <a:ext cx="4038599" cy="2679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30500" y="6200839"/>
            <a:ext cx="640080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b="1" spc="-365" dirty="0">
                <a:solidFill>
                  <a:srgbClr val="002060"/>
                </a:solidFill>
                <a:latin typeface="Calibri"/>
                <a:cs typeface="Calibri"/>
              </a:rPr>
              <a:t>q</a:t>
            </a:r>
            <a:endParaRPr sz="6600" dirty="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82261" y="6515861"/>
            <a:ext cx="3244850" cy="12065"/>
          </a:xfrm>
          <a:custGeom>
            <a:avLst/>
            <a:gdLst/>
            <a:ahLst/>
            <a:cxnLst/>
            <a:rect l="l" t="t" r="r" b="b"/>
            <a:pathLst>
              <a:path w="3244850" h="12065">
                <a:moveTo>
                  <a:pt x="3244596" y="11912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88554" y="6470487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4" h="114300">
                <a:moveTo>
                  <a:pt x="406" y="0"/>
                </a:moveTo>
                <a:lnTo>
                  <a:pt x="38303" y="57289"/>
                </a:lnTo>
                <a:lnTo>
                  <a:pt x="0" y="114300"/>
                </a:lnTo>
                <a:lnTo>
                  <a:pt x="114503" y="57569"/>
                </a:lnTo>
                <a:lnTo>
                  <a:pt x="4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8423" y="686458"/>
            <a:ext cx="7743825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b="1" spc="-280" dirty="0">
                <a:latin typeface="Arial"/>
                <a:cs typeface="Arial"/>
              </a:rPr>
              <a:t>V</a:t>
            </a:r>
            <a:r>
              <a:rPr sz="5000" b="1" dirty="0">
                <a:latin typeface="Arial"/>
                <a:cs typeface="Arial"/>
              </a:rPr>
              <a:t>alue</a:t>
            </a:r>
            <a:r>
              <a:rPr sz="5000" b="1" spc="-35" dirty="0">
                <a:latin typeface="Arial"/>
                <a:cs typeface="Arial"/>
              </a:rPr>
              <a:t> </a:t>
            </a:r>
            <a:r>
              <a:rPr sz="5000" b="1" dirty="0">
                <a:latin typeface="Arial"/>
                <a:cs typeface="Arial"/>
              </a:rPr>
              <a:t>equal</a:t>
            </a:r>
            <a:r>
              <a:rPr sz="5000" b="1" spc="-15" dirty="0">
                <a:latin typeface="Arial"/>
                <a:cs typeface="Arial"/>
              </a:rPr>
              <a:t>i</a:t>
            </a:r>
            <a:r>
              <a:rPr sz="5000" b="1" dirty="0">
                <a:latin typeface="Arial"/>
                <a:cs typeface="Arial"/>
              </a:rPr>
              <a:t>ty</a:t>
            </a:r>
            <a:r>
              <a:rPr sz="5000" b="1" spc="-45" dirty="0">
                <a:latin typeface="Arial"/>
                <a:cs typeface="Arial"/>
              </a:rPr>
              <a:t> </a:t>
            </a:r>
            <a:r>
              <a:rPr sz="5000" b="1" dirty="0">
                <a:latin typeface="Arial"/>
                <a:cs typeface="Arial"/>
              </a:rPr>
              <a:t>vs.</a:t>
            </a:r>
            <a:r>
              <a:rPr sz="5000" b="1" spc="-35" dirty="0">
                <a:latin typeface="Arial"/>
                <a:cs typeface="Arial"/>
              </a:rPr>
              <a:t> </a:t>
            </a:r>
            <a:r>
              <a:rPr sz="5000" b="1" dirty="0">
                <a:latin typeface="Arial"/>
                <a:cs typeface="Arial"/>
              </a:rPr>
              <a:t>identi</a:t>
            </a:r>
            <a:r>
              <a:rPr sz="5000" b="1" spc="-15" dirty="0">
                <a:latin typeface="Arial"/>
                <a:cs typeface="Arial"/>
              </a:rPr>
              <a:t>t</a:t>
            </a:r>
            <a:r>
              <a:rPr sz="5000" b="1" dirty="0">
                <a:latin typeface="Arial"/>
                <a:cs typeface="Arial"/>
              </a:rPr>
              <a:t>y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4175" y="3485542"/>
            <a:ext cx="10680065" cy="181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0364" marR="5080" indent="-1638300">
              <a:lnSpc>
                <a:spcPct val="100000"/>
              </a:lnSpc>
            </a:pPr>
            <a:r>
              <a:rPr sz="6400" spc="-35" dirty="0">
                <a:latin typeface="Wingdings"/>
                <a:cs typeface="Wingdings"/>
              </a:rPr>
              <a:t></a:t>
            </a:r>
            <a:r>
              <a:rPr sz="6400" spc="-520" dirty="0">
                <a:solidFill>
                  <a:srgbClr val="D53506"/>
                </a:solidFill>
                <a:latin typeface="Arial"/>
                <a:cs typeface="Arial"/>
              </a:rPr>
              <a:t>V</a:t>
            </a:r>
            <a:r>
              <a:rPr sz="6400" spc="-40" dirty="0">
                <a:solidFill>
                  <a:srgbClr val="D53506"/>
                </a:solidFill>
                <a:latin typeface="Arial"/>
                <a:cs typeface="Arial"/>
              </a:rPr>
              <a:t>alue</a:t>
            </a:r>
            <a:r>
              <a:rPr sz="6400" spc="40" dirty="0">
                <a:solidFill>
                  <a:srgbClr val="D53506"/>
                </a:solidFill>
                <a:latin typeface="Arial"/>
                <a:cs typeface="Arial"/>
              </a:rPr>
              <a:t> </a:t>
            </a:r>
            <a:r>
              <a:rPr sz="6400" spc="-25" dirty="0">
                <a:solidFill>
                  <a:srgbClr val="D53506"/>
                </a:solidFill>
                <a:latin typeface="Arial"/>
                <a:cs typeface="Arial"/>
              </a:rPr>
              <a:t>-</a:t>
            </a:r>
            <a:r>
              <a:rPr sz="6400" spc="5" dirty="0">
                <a:solidFill>
                  <a:srgbClr val="D53506"/>
                </a:solidFill>
                <a:latin typeface="Arial"/>
                <a:cs typeface="Arial"/>
              </a:rPr>
              <a:t> </a:t>
            </a:r>
            <a:r>
              <a:rPr sz="6400" spc="-45" dirty="0">
                <a:solidFill>
                  <a:srgbClr val="808080"/>
                </a:solidFill>
                <a:latin typeface="Arial"/>
                <a:cs typeface="Arial"/>
              </a:rPr>
              <a:t>equi</a:t>
            </a:r>
            <a:r>
              <a:rPr sz="6400" spc="-30" dirty="0">
                <a:solidFill>
                  <a:srgbClr val="808080"/>
                </a:solidFill>
                <a:latin typeface="Arial"/>
                <a:cs typeface="Arial"/>
              </a:rPr>
              <a:t>v</a:t>
            </a:r>
            <a:r>
              <a:rPr sz="6400" spc="-50" dirty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6400" spc="-10" dirty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6400" spc="-50" dirty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6400" spc="-20" dirty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6400" spc="5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6400" spc="-35" dirty="0">
                <a:solidFill>
                  <a:srgbClr val="808080"/>
                </a:solidFill>
                <a:latin typeface="Arial"/>
                <a:cs typeface="Arial"/>
              </a:rPr>
              <a:t>“</a:t>
            </a:r>
            <a:r>
              <a:rPr sz="6400" spc="-30" dirty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6400" spc="-50" dirty="0">
                <a:solidFill>
                  <a:srgbClr val="808080"/>
                </a:solidFill>
                <a:latin typeface="Arial"/>
                <a:cs typeface="Arial"/>
              </a:rPr>
              <a:t>on</a:t>
            </a:r>
            <a:r>
              <a:rPr sz="6400" spc="-25" dirty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6400" spc="-50" dirty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6400" spc="-25" dirty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6400" spc="-30" dirty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6400" spc="-25" dirty="0">
                <a:solidFill>
                  <a:srgbClr val="808080"/>
                </a:solidFill>
                <a:latin typeface="Arial"/>
                <a:cs typeface="Arial"/>
              </a:rPr>
              <a:t>”</a:t>
            </a:r>
            <a:r>
              <a:rPr sz="6400" spc="-2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6400" spc="-25" dirty="0">
                <a:solidFill>
                  <a:srgbClr val="D53506"/>
                </a:solidFill>
                <a:latin typeface="Arial"/>
                <a:cs typeface="Arial"/>
              </a:rPr>
              <a:t>I</a:t>
            </a:r>
            <a:r>
              <a:rPr sz="6400" spc="-50" dirty="0">
                <a:solidFill>
                  <a:srgbClr val="D53506"/>
                </a:solidFill>
                <a:latin typeface="Arial"/>
                <a:cs typeface="Arial"/>
              </a:rPr>
              <a:t>den</a:t>
            </a:r>
            <a:r>
              <a:rPr sz="6400" spc="-25" dirty="0">
                <a:solidFill>
                  <a:srgbClr val="D53506"/>
                </a:solidFill>
                <a:latin typeface="Arial"/>
                <a:cs typeface="Arial"/>
              </a:rPr>
              <a:t>tit</a:t>
            </a:r>
            <a:r>
              <a:rPr sz="6400" spc="-35" dirty="0">
                <a:solidFill>
                  <a:srgbClr val="D53506"/>
                </a:solidFill>
                <a:latin typeface="Arial"/>
                <a:cs typeface="Arial"/>
              </a:rPr>
              <a:t>y</a:t>
            </a:r>
            <a:r>
              <a:rPr sz="6400" spc="45" dirty="0">
                <a:solidFill>
                  <a:srgbClr val="D53506"/>
                </a:solidFill>
                <a:latin typeface="Arial"/>
                <a:cs typeface="Arial"/>
              </a:rPr>
              <a:t> </a:t>
            </a:r>
            <a:r>
              <a:rPr sz="6400" spc="-25" dirty="0">
                <a:solidFill>
                  <a:srgbClr val="D53506"/>
                </a:solidFill>
                <a:latin typeface="Arial"/>
                <a:cs typeface="Arial"/>
              </a:rPr>
              <a:t>-</a:t>
            </a:r>
            <a:r>
              <a:rPr sz="6400" spc="5" dirty="0">
                <a:solidFill>
                  <a:srgbClr val="D53506"/>
                </a:solidFill>
                <a:latin typeface="Arial"/>
                <a:cs typeface="Arial"/>
              </a:rPr>
              <a:t> </a:t>
            </a:r>
            <a:r>
              <a:rPr sz="6400" spc="-30" dirty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6400" spc="-50" dirty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6400" spc="-45" dirty="0">
                <a:solidFill>
                  <a:srgbClr val="808080"/>
                </a:solidFill>
                <a:latin typeface="Arial"/>
                <a:cs typeface="Arial"/>
              </a:rPr>
              <a:t>me</a:t>
            </a:r>
            <a:r>
              <a:rPr sz="6400" spc="1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6400" spc="-45" dirty="0">
                <a:solidFill>
                  <a:srgbClr val="808080"/>
                </a:solidFill>
                <a:latin typeface="Arial"/>
                <a:cs typeface="Arial"/>
              </a:rPr>
              <a:t>obje</a:t>
            </a:r>
            <a:r>
              <a:rPr sz="6400" spc="-30" dirty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6400" spc="-20" dirty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endParaRPr sz="6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248" y="6399827"/>
            <a:ext cx="12554585" cy="2654935"/>
          </a:xfrm>
          <a:custGeom>
            <a:avLst/>
            <a:gdLst/>
            <a:ahLst/>
            <a:cxnLst/>
            <a:rect l="l" t="t" r="r" b="b"/>
            <a:pathLst>
              <a:path w="12554585" h="2654934">
                <a:moveTo>
                  <a:pt x="12422466" y="0"/>
                </a:moveTo>
                <a:lnTo>
                  <a:pt x="0" y="969911"/>
                </a:lnTo>
                <a:lnTo>
                  <a:pt x="131546" y="2654795"/>
                </a:lnTo>
                <a:lnTo>
                  <a:pt x="12554013" y="1684896"/>
                </a:lnTo>
                <a:lnTo>
                  <a:pt x="12422466" y="0"/>
                </a:lnTo>
                <a:close/>
              </a:path>
            </a:pathLst>
          </a:custGeom>
          <a:solidFill>
            <a:srgbClr val="FFF6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7071" y="6641668"/>
            <a:ext cx="10746778" cy="2122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4470" y="6134358"/>
            <a:ext cx="12574523" cy="29230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9375">
              <a:lnSpc>
                <a:spcPct val="100000"/>
              </a:lnSpc>
            </a:pPr>
            <a:r>
              <a:rPr sz="9600" b="0" dirty="0">
                <a:latin typeface="Arial"/>
                <a:cs typeface="Arial"/>
              </a:rPr>
              <a:t>x</a:t>
            </a:r>
            <a:r>
              <a:rPr sz="9600" b="0" spc="-5" dirty="0">
                <a:latin typeface="Arial"/>
                <a:cs typeface="Arial"/>
              </a:rPr>
              <a:t> </a:t>
            </a:r>
            <a:r>
              <a:rPr sz="9600" b="0" dirty="0">
                <a:latin typeface="Arial"/>
                <a:cs typeface="Arial"/>
              </a:rPr>
              <a:t>=</a:t>
            </a:r>
            <a:r>
              <a:rPr sz="9600" b="0" spc="-5" dirty="0">
                <a:latin typeface="Arial"/>
                <a:cs typeface="Arial"/>
              </a:rPr>
              <a:t> </a:t>
            </a:r>
            <a:r>
              <a:rPr sz="9600" b="0" dirty="0">
                <a:solidFill>
                  <a:srgbClr val="002060"/>
                </a:solidFill>
                <a:latin typeface="Arial"/>
                <a:cs typeface="Arial"/>
              </a:rPr>
              <a:t>1000</a:t>
            </a:r>
            <a:endParaRPr sz="9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11261" y="4242053"/>
            <a:ext cx="3098800" cy="2197735"/>
          </a:xfrm>
          <a:custGeom>
            <a:avLst/>
            <a:gdLst/>
            <a:ahLst/>
            <a:cxnLst/>
            <a:rect l="l" t="t" r="r" b="b"/>
            <a:pathLst>
              <a:path w="3098800" h="2197735">
                <a:moveTo>
                  <a:pt x="3040189" y="0"/>
                </a:moveTo>
                <a:lnTo>
                  <a:pt x="51212" y="404"/>
                </a:lnTo>
                <a:lnTo>
                  <a:pt x="14789" y="19370"/>
                </a:lnTo>
                <a:lnTo>
                  <a:pt x="0" y="58102"/>
                </a:lnTo>
                <a:lnTo>
                  <a:pt x="404" y="2146395"/>
                </a:lnTo>
                <a:lnTo>
                  <a:pt x="19370" y="2182818"/>
                </a:lnTo>
                <a:lnTo>
                  <a:pt x="58102" y="2197608"/>
                </a:lnTo>
                <a:lnTo>
                  <a:pt x="3047079" y="2197203"/>
                </a:lnTo>
                <a:lnTo>
                  <a:pt x="3083502" y="2178237"/>
                </a:lnTo>
                <a:lnTo>
                  <a:pt x="3098292" y="2139505"/>
                </a:lnTo>
                <a:lnTo>
                  <a:pt x="3097887" y="51212"/>
                </a:lnTo>
                <a:lnTo>
                  <a:pt x="3078921" y="14789"/>
                </a:lnTo>
                <a:lnTo>
                  <a:pt x="3040189" y="0"/>
                </a:lnTo>
                <a:close/>
              </a:path>
            </a:pathLst>
          </a:custGeom>
          <a:solidFill>
            <a:srgbClr val="306A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11261" y="4242053"/>
            <a:ext cx="3098800" cy="2197735"/>
          </a:xfrm>
          <a:custGeom>
            <a:avLst/>
            <a:gdLst/>
            <a:ahLst/>
            <a:cxnLst/>
            <a:rect l="l" t="t" r="r" b="b"/>
            <a:pathLst>
              <a:path w="3098800" h="2197735">
                <a:moveTo>
                  <a:pt x="0" y="58102"/>
                </a:moveTo>
                <a:lnTo>
                  <a:pt x="14789" y="19370"/>
                </a:lnTo>
                <a:lnTo>
                  <a:pt x="51212" y="404"/>
                </a:lnTo>
                <a:lnTo>
                  <a:pt x="3040189" y="0"/>
                </a:lnTo>
                <a:lnTo>
                  <a:pt x="3054560" y="1790"/>
                </a:lnTo>
                <a:lnTo>
                  <a:pt x="3088028" y="25115"/>
                </a:lnTo>
                <a:lnTo>
                  <a:pt x="3098292" y="2139505"/>
                </a:lnTo>
                <a:lnTo>
                  <a:pt x="3096501" y="2153876"/>
                </a:lnTo>
                <a:lnTo>
                  <a:pt x="3073176" y="2187344"/>
                </a:lnTo>
                <a:lnTo>
                  <a:pt x="58102" y="2197608"/>
                </a:lnTo>
                <a:lnTo>
                  <a:pt x="43731" y="2195817"/>
                </a:lnTo>
                <a:lnTo>
                  <a:pt x="10263" y="2172492"/>
                </a:lnTo>
                <a:lnTo>
                  <a:pt x="0" y="5810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51798" y="4427008"/>
            <a:ext cx="2525395" cy="2153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1430" algn="ctr">
              <a:lnSpc>
                <a:spcPct val="100000"/>
              </a:lnSpc>
            </a:pPr>
            <a:r>
              <a:rPr sz="48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800" spc="35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endParaRPr sz="4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9600" spc="40" dirty="0">
                <a:solidFill>
                  <a:srgbClr val="FFFFFF"/>
                </a:solidFill>
                <a:latin typeface="Calibri"/>
                <a:cs typeface="Calibri"/>
              </a:rPr>
              <a:t>100</a:t>
            </a:r>
            <a:r>
              <a:rPr sz="9600" spc="4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83159" y="4003729"/>
            <a:ext cx="4038598" cy="2680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19400" y="5044071"/>
            <a:ext cx="55943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b="1" spc="-225" dirty="0">
                <a:solidFill>
                  <a:srgbClr val="002060"/>
                </a:solidFill>
                <a:latin typeface="Calibri"/>
                <a:cs typeface="Calibri"/>
              </a:rPr>
              <a:t>x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75226" y="5186934"/>
            <a:ext cx="3248025" cy="12065"/>
          </a:xfrm>
          <a:custGeom>
            <a:avLst/>
            <a:gdLst/>
            <a:ahLst/>
            <a:cxnLst/>
            <a:rect l="l" t="t" r="r" b="b"/>
            <a:pathLst>
              <a:path w="3248025" h="12064">
                <a:moveTo>
                  <a:pt x="3247644" y="11912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84566" y="5141560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4" h="114300">
                <a:moveTo>
                  <a:pt x="406" y="0"/>
                </a:moveTo>
                <a:lnTo>
                  <a:pt x="38303" y="57289"/>
                </a:lnTo>
                <a:lnTo>
                  <a:pt x="0" y="114300"/>
                </a:lnTo>
                <a:lnTo>
                  <a:pt x="114503" y="57569"/>
                </a:lnTo>
                <a:lnTo>
                  <a:pt x="4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7830">
              <a:lnSpc>
                <a:spcPct val="100000"/>
              </a:lnSpc>
            </a:pPr>
            <a:r>
              <a:rPr sz="9600" b="0" dirty="0">
                <a:latin typeface="Arial"/>
                <a:cs typeface="Arial"/>
              </a:rPr>
              <a:t>x</a:t>
            </a:r>
            <a:r>
              <a:rPr sz="9600" b="0" spc="-5" dirty="0">
                <a:latin typeface="Arial"/>
                <a:cs typeface="Arial"/>
              </a:rPr>
              <a:t> </a:t>
            </a:r>
            <a:r>
              <a:rPr sz="9600" b="0" dirty="0">
                <a:latin typeface="Arial"/>
                <a:cs typeface="Arial"/>
              </a:rPr>
              <a:t>=</a:t>
            </a:r>
            <a:r>
              <a:rPr sz="9600" b="0" spc="-5" dirty="0">
                <a:latin typeface="Arial"/>
                <a:cs typeface="Arial"/>
              </a:rPr>
              <a:t> </a:t>
            </a:r>
            <a:r>
              <a:rPr sz="9600" b="0" dirty="0">
                <a:solidFill>
                  <a:srgbClr val="002060"/>
                </a:solidFill>
                <a:latin typeface="Arial"/>
                <a:cs typeface="Arial"/>
              </a:rPr>
              <a:t>500</a:t>
            </a:r>
            <a:endParaRPr sz="9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11261" y="4242053"/>
            <a:ext cx="3098800" cy="2197735"/>
          </a:xfrm>
          <a:custGeom>
            <a:avLst/>
            <a:gdLst/>
            <a:ahLst/>
            <a:cxnLst/>
            <a:rect l="l" t="t" r="r" b="b"/>
            <a:pathLst>
              <a:path w="3098800" h="2197735">
                <a:moveTo>
                  <a:pt x="3040189" y="0"/>
                </a:moveTo>
                <a:lnTo>
                  <a:pt x="51212" y="404"/>
                </a:lnTo>
                <a:lnTo>
                  <a:pt x="14789" y="19370"/>
                </a:lnTo>
                <a:lnTo>
                  <a:pt x="0" y="58102"/>
                </a:lnTo>
                <a:lnTo>
                  <a:pt x="404" y="2146395"/>
                </a:lnTo>
                <a:lnTo>
                  <a:pt x="19370" y="2182818"/>
                </a:lnTo>
                <a:lnTo>
                  <a:pt x="58102" y="2197608"/>
                </a:lnTo>
                <a:lnTo>
                  <a:pt x="3047079" y="2197203"/>
                </a:lnTo>
                <a:lnTo>
                  <a:pt x="3083502" y="2178237"/>
                </a:lnTo>
                <a:lnTo>
                  <a:pt x="3098292" y="2139505"/>
                </a:lnTo>
                <a:lnTo>
                  <a:pt x="3097887" y="51212"/>
                </a:lnTo>
                <a:lnTo>
                  <a:pt x="3078921" y="14789"/>
                </a:lnTo>
                <a:lnTo>
                  <a:pt x="3040189" y="0"/>
                </a:lnTo>
                <a:close/>
              </a:path>
            </a:pathLst>
          </a:custGeom>
          <a:solidFill>
            <a:srgbClr val="306A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11261" y="4242053"/>
            <a:ext cx="3098800" cy="2197735"/>
          </a:xfrm>
          <a:custGeom>
            <a:avLst/>
            <a:gdLst/>
            <a:ahLst/>
            <a:cxnLst/>
            <a:rect l="l" t="t" r="r" b="b"/>
            <a:pathLst>
              <a:path w="3098800" h="2197735">
                <a:moveTo>
                  <a:pt x="0" y="58102"/>
                </a:moveTo>
                <a:lnTo>
                  <a:pt x="14789" y="19370"/>
                </a:lnTo>
                <a:lnTo>
                  <a:pt x="51212" y="404"/>
                </a:lnTo>
                <a:lnTo>
                  <a:pt x="3040189" y="0"/>
                </a:lnTo>
                <a:lnTo>
                  <a:pt x="3054560" y="1790"/>
                </a:lnTo>
                <a:lnTo>
                  <a:pt x="3088028" y="25115"/>
                </a:lnTo>
                <a:lnTo>
                  <a:pt x="3098292" y="2139505"/>
                </a:lnTo>
                <a:lnTo>
                  <a:pt x="3096501" y="2153876"/>
                </a:lnTo>
                <a:lnTo>
                  <a:pt x="3073176" y="2187344"/>
                </a:lnTo>
                <a:lnTo>
                  <a:pt x="58102" y="2197608"/>
                </a:lnTo>
                <a:lnTo>
                  <a:pt x="43731" y="2195817"/>
                </a:lnTo>
                <a:lnTo>
                  <a:pt x="10263" y="2172492"/>
                </a:lnTo>
                <a:lnTo>
                  <a:pt x="0" y="5810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51798" y="4427008"/>
            <a:ext cx="2525395" cy="2153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1430" algn="ctr">
              <a:lnSpc>
                <a:spcPct val="100000"/>
              </a:lnSpc>
            </a:pPr>
            <a:r>
              <a:rPr sz="48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800" spc="35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endParaRPr sz="4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9600" spc="40" dirty="0">
                <a:solidFill>
                  <a:srgbClr val="FFFFFF"/>
                </a:solidFill>
                <a:latin typeface="Calibri"/>
                <a:cs typeface="Calibri"/>
              </a:rPr>
              <a:t>100</a:t>
            </a:r>
            <a:r>
              <a:rPr sz="9600" spc="4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83159" y="4003729"/>
            <a:ext cx="4038598" cy="2680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19400" y="5044071"/>
            <a:ext cx="55943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b="1" spc="-225" dirty="0">
                <a:solidFill>
                  <a:srgbClr val="002060"/>
                </a:solidFill>
                <a:latin typeface="Calibri"/>
                <a:cs typeface="Calibri"/>
              </a:rPr>
              <a:t>x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75226" y="5186934"/>
            <a:ext cx="3248025" cy="12065"/>
          </a:xfrm>
          <a:custGeom>
            <a:avLst/>
            <a:gdLst/>
            <a:ahLst/>
            <a:cxnLst/>
            <a:rect l="l" t="t" r="r" b="b"/>
            <a:pathLst>
              <a:path w="3248025" h="12064">
                <a:moveTo>
                  <a:pt x="3247644" y="11912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84566" y="5141560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4" h="114300">
                <a:moveTo>
                  <a:pt x="406" y="0"/>
                </a:moveTo>
                <a:lnTo>
                  <a:pt x="38303" y="57289"/>
                </a:lnTo>
                <a:lnTo>
                  <a:pt x="0" y="114300"/>
                </a:lnTo>
                <a:lnTo>
                  <a:pt x="114503" y="57569"/>
                </a:lnTo>
                <a:lnTo>
                  <a:pt x="4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11261" y="6694171"/>
            <a:ext cx="3098800" cy="2196465"/>
          </a:xfrm>
          <a:custGeom>
            <a:avLst/>
            <a:gdLst/>
            <a:ahLst/>
            <a:cxnLst/>
            <a:rect l="l" t="t" r="r" b="b"/>
            <a:pathLst>
              <a:path w="3098800" h="2196465">
                <a:moveTo>
                  <a:pt x="3040227" y="0"/>
                </a:moveTo>
                <a:lnTo>
                  <a:pt x="51236" y="397"/>
                </a:lnTo>
                <a:lnTo>
                  <a:pt x="14799" y="19339"/>
                </a:lnTo>
                <a:lnTo>
                  <a:pt x="0" y="58064"/>
                </a:lnTo>
                <a:lnTo>
                  <a:pt x="397" y="2144847"/>
                </a:lnTo>
                <a:lnTo>
                  <a:pt x="19339" y="2181284"/>
                </a:lnTo>
                <a:lnTo>
                  <a:pt x="58064" y="2196084"/>
                </a:lnTo>
                <a:lnTo>
                  <a:pt x="3047055" y="2195686"/>
                </a:lnTo>
                <a:lnTo>
                  <a:pt x="3083492" y="2176744"/>
                </a:lnTo>
                <a:lnTo>
                  <a:pt x="3098292" y="2138019"/>
                </a:lnTo>
                <a:lnTo>
                  <a:pt x="3097894" y="51236"/>
                </a:lnTo>
                <a:lnTo>
                  <a:pt x="3078952" y="14799"/>
                </a:lnTo>
                <a:lnTo>
                  <a:pt x="3040227" y="0"/>
                </a:lnTo>
                <a:close/>
              </a:path>
            </a:pathLst>
          </a:custGeom>
          <a:solidFill>
            <a:srgbClr val="306A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11261" y="6694171"/>
            <a:ext cx="3098800" cy="2196465"/>
          </a:xfrm>
          <a:custGeom>
            <a:avLst/>
            <a:gdLst/>
            <a:ahLst/>
            <a:cxnLst/>
            <a:rect l="l" t="t" r="r" b="b"/>
            <a:pathLst>
              <a:path w="3098800" h="2196465">
                <a:moveTo>
                  <a:pt x="0" y="58064"/>
                </a:moveTo>
                <a:lnTo>
                  <a:pt x="14799" y="19339"/>
                </a:lnTo>
                <a:lnTo>
                  <a:pt x="51236" y="397"/>
                </a:lnTo>
                <a:lnTo>
                  <a:pt x="3040227" y="0"/>
                </a:lnTo>
                <a:lnTo>
                  <a:pt x="3054596" y="1791"/>
                </a:lnTo>
                <a:lnTo>
                  <a:pt x="3088054" y="25130"/>
                </a:lnTo>
                <a:lnTo>
                  <a:pt x="3098292" y="2138019"/>
                </a:lnTo>
                <a:lnTo>
                  <a:pt x="3096500" y="2152388"/>
                </a:lnTo>
                <a:lnTo>
                  <a:pt x="3073161" y="2185846"/>
                </a:lnTo>
                <a:lnTo>
                  <a:pt x="58064" y="2196084"/>
                </a:lnTo>
                <a:lnTo>
                  <a:pt x="43695" y="2194292"/>
                </a:lnTo>
                <a:lnTo>
                  <a:pt x="10237" y="2170953"/>
                </a:lnTo>
                <a:lnTo>
                  <a:pt x="0" y="5806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56598" y="6878108"/>
            <a:ext cx="1900555" cy="2153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8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800" spc="35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endParaRPr sz="4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9600" spc="40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r>
              <a:rPr sz="9600" spc="4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84365" y="5220460"/>
            <a:ext cx="3253740" cy="2413000"/>
          </a:xfrm>
          <a:custGeom>
            <a:avLst/>
            <a:gdLst/>
            <a:ahLst/>
            <a:cxnLst/>
            <a:rect l="l" t="t" r="r" b="b"/>
            <a:pathLst>
              <a:path w="3253740" h="2413000">
                <a:moveTo>
                  <a:pt x="3253498" y="2412822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73219" y="7564680"/>
            <a:ext cx="126364" cy="114300"/>
          </a:xfrm>
          <a:custGeom>
            <a:avLst/>
            <a:gdLst/>
            <a:ahLst/>
            <a:cxnLst/>
            <a:rect l="l" t="t" r="r" b="b"/>
            <a:pathLst>
              <a:path w="126365" h="114300">
                <a:moveTo>
                  <a:pt x="68084" y="0"/>
                </a:moveTo>
                <a:lnTo>
                  <a:pt x="64643" y="68605"/>
                </a:lnTo>
                <a:lnTo>
                  <a:pt x="0" y="91821"/>
                </a:lnTo>
                <a:lnTo>
                  <a:pt x="125857" y="113995"/>
                </a:lnTo>
                <a:lnTo>
                  <a:pt x="680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3159" y="4003729"/>
            <a:ext cx="4038598" cy="2680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11261" y="6694171"/>
            <a:ext cx="3098800" cy="2196465"/>
          </a:xfrm>
          <a:custGeom>
            <a:avLst/>
            <a:gdLst/>
            <a:ahLst/>
            <a:cxnLst/>
            <a:rect l="l" t="t" r="r" b="b"/>
            <a:pathLst>
              <a:path w="3098800" h="2196465">
                <a:moveTo>
                  <a:pt x="3040227" y="0"/>
                </a:moveTo>
                <a:lnTo>
                  <a:pt x="51236" y="397"/>
                </a:lnTo>
                <a:lnTo>
                  <a:pt x="14799" y="19339"/>
                </a:lnTo>
                <a:lnTo>
                  <a:pt x="0" y="58064"/>
                </a:lnTo>
                <a:lnTo>
                  <a:pt x="397" y="2144847"/>
                </a:lnTo>
                <a:lnTo>
                  <a:pt x="19339" y="2181284"/>
                </a:lnTo>
                <a:lnTo>
                  <a:pt x="58064" y="2196084"/>
                </a:lnTo>
                <a:lnTo>
                  <a:pt x="3047055" y="2195686"/>
                </a:lnTo>
                <a:lnTo>
                  <a:pt x="3083492" y="2176744"/>
                </a:lnTo>
                <a:lnTo>
                  <a:pt x="3098292" y="2138019"/>
                </a:lnTo>
                <a:lnTo>
                  <a:pt x="3097894" y="51236"/>
                </a:lnTo>
                <a:lnTo>
                  <a:pt x="3078952" y="14799"/>
                </a:lnTo>
                <a:lnTo>
                  <a:pt x="3040227" y="0"/>
                </a:lnTo>
                <a:close/>
              </a:path>
            </a:pathLst>
          </a:custGeom>
          <a:solidFill>
            <a:srgbClr val="306A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11261" y="6694171"/>
            <a:ext cx="3098800" cy="2196465"/>
          </a:xfrm>
          <a:custGeom>
            <a:avLst/>
            <a:gdLst/>
            <a:ahLst/>
            <a:cxnLst/>
            <a:rect l="l" t="t" r="r" b="b"/>
            <a:pathLst>
              <a:path w="3098800" h="2196465">
                <a:moveTo>
                  <a:pt x="0" y="58064"/>
                </a:moveTo>
                <a:lnTo>
                  <a:pt x="14799" y="19339"/>
                </a:lnTo>
                <a:lnTo>
                  <a:pt x="51236" y="397"/>
                </a:lnTo>
                <a:lnTo>
                  <a:pt x="3040227" y="0"/>
                </a:lnTo>
                <a:lnTo>
                  <a:pt x="3054596" y="1791"/>
                </a:lnTo>
                <a:lnTo>
                  <a:pt x="3088054" y="25130"/>
                </a:lnTo>
                <a:lnTo>
                  <a:pt x="3098292" y="2138019"/>
                </a:lnTo>
                <a:lnTo>
                  <a:pt x="3096500" y="2152388"/>
                </a:lnTo>
                <a:lnTo>
                  <a:pt x="3073161" y="2185846"/>
                </a:lnTo>
                <a:lnTo>
                  <a:pt x="58064" y="2196084"/>
                </a:lnTo>
                <a:lnTo>
                  <a:pt x="43695" y="2194292"/>
                </a:lnTo>
                <a:lnTo>
                  <a:pt x="10237" y="2170953"/>
                </a:lnTo>
                <a:lnTo>
                  <a:pt x="0" y="5806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84365" y="5220460"/>
            <a:ext cx="3253740" cy="2413000"/>
          </a:xfrm>
          <a:custGeom>
            <a:avLst/>
            <a:gdLst/>
            <a:ahLst/>
            <a:cxnLst/>
            <a:rect l="l" t="t" r="r" b="b"/>
            <a:pathLst>
              <a:path w="3253740" h="2413000">
                <a:moveTo>
                  <a:pt x="3253498" y="2412822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73219" y="7564680"/>
            <a:ext cx="126364" cy="114300"/>
          </a:xfrm>
          <a:custGeom>
            <a:avLst/>
            <a:gdLst/>
            <a:ahLst/>
            <a:cxnLst/>
            <a:rect l="l" t="t" r="r" b="b"/>
            <a:pathLst>
              <a:path w="126365" h="114300">
                <a:moveTo>
                  <a:pt x="68084" y="0"/>
                </a:moveTo>
                <a:lnTo>
                  <a:pt x="64643" y="68605"/>
                </a:lnTo>
                <a:lnTo>
                  <a:pt x="0" y="91821"/>
                </a:lnTo>
                <a:lnTo>
                  <a:pt x="125857" y="113995"/>
                </a:lnTo>
                <a:lnTo>
                  <a:pt x="680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91351" y="2200836"/>
            <a:ext cx="4038598" cy="2680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19400" y="743836"/>
            <a:ext cx="7437755" cy="76482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2360">
              <a:lnSpc>
                <a:spcPct val="100000"/>
              </a:lnSpc>
            </a:pPr>
            <a:r>
              <a:rPr sz="9600" dirty="0">
                <a:latin typeface="Arial"/>
                <a:cs typeface="Arial"/>
              </a:rPr>
              <a:t>y</a:t>
            </a:r>
            <a:r>
              <a:rPr sz="9600" spc="-5" dirty="0">
                <a:latin typeface="Arial"/>
                <a:cs typeface="Arial"/>
              </a:rPr>
              <a:t> </a:t>
            </a:r>
            <a:r>
              <a:rPr sz="9600" dirty="0">
                <a:latin typeface="Arial"/>
                <a:cs typeface="Arial"/>
              </a:rPr>
              <a:t>=</a:t>
            </a:r>
            <a:r>
              <a:rPr sz="9600" spc="-5" dirty="0">
                <a:latin typeface="Arial"/>
                <a:cs typeface="Arial"/>
              </a:rPr>
              <a:t> </a:t>
            </a:r>
            <a:r>
              <a:rPr sz="9600" dirty="0">
                <a:latin typeface="Arial"/>
                <a:cs typeface="Arial"/>
              </a:rPr>
              <a:t>x</a:t>
            </a:r>
          </a:p>
          <a:p>
            <a:pPr marR="746760" algn="r">
              <a:lnSpc>
                <a:spcPct val="100000"/>
              </a:lnSpc>
              <a:spcBef>
                <a:spcPts val="7015"/>
              </a:spcBef>
            </a:pPr>
            <a:r>
              <a:rPr sz="6600" b="1" spc="-50" dirty="0">
                <a:solidFill>
                  <a:srgbClr val="002060"/>
                </a:solidFill>
                <a:latin typeface="Calibri"/>
                <a:cs typeface="Calibri"/>
              </a:rPr>
              <a:t>y</a:t>
            </a:r>
            <a:endParaRPr sz="6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80"/>
              </a:spcBef>
            </a:pPr>
            <a:r>
              <a:rPr sz="6600" b="1" spc="-225" dirty="0">
                <a:solidFill>
                  <a:srgbClr val="002060"/>
                </a:solidFill>
                <a:latin typeface="Calibri"/>
                <a:cs typeface="Calibri"/>
              </a:rPr>
              <a:t>x</a:t>
            </a:r>
            <a:endParaRPr sz="6600" dirty="0">
              <a:latin typeface="Calibri"/>
              <a:cs typeface="Calibri"/>
            </a:endParaRPr>
          </a:p>
          <a:p>
            <a:pPr marR="605790" algn="r">
              <a:lnSpc>
                <a:spcPct val="100000"/>
              </a:lnSpc>
              <a:spcBef>
                <a:spcPts val="4365"/>
              </a:spcBef>
            </a:pPr>
            <a:r>
              <a:rPr sz="48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800" spc="35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endParaRPr sz="480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00"/>
              </a:spcBef>
            </a:pPr>
            <a:r>
              <a:rPr sz="9600" spc="40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r>
              <a:rPr sz="9600" spc="4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96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272774" y="4420358"/>
            <a:ext cx="194945" cy="2183130"/>
          </a:xfrm>
          <a:custGeom>
            <a:avLst/>
            <a:gdLst/>
            <a:ahLst/>
            <a:cxnLst/>
            <a:rect l="l" t="t" r="r" b="b"/>
            <a:pathLst>
              <a:path w="194945" h="2183129">
                <a:moveTo>
                  <a:pt x="194411" y="2182672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06868" y="6560003"/>
            <a:ext cx="114300" cy="119380"/>
          </a:xfrm>
          <a:custGeom>
            <a:avLst/>
            <a:gdLst/>
            <a:ahLst/>
            <a:cxnLst/>
            <a:rect l="l" t="t" r="r" b="b"/>
            <a:pathLst>
              <a:path w="114300" h="119379">
                <a:moveTo>
                  <a:pt x="0" y="10147"/>
                </a:moveTo>
                <a:lnTo>
                  <a:pt x="67081" y="118922"/>
                </a:lnTo>
                <a:lnTo>
                  <a:pt x="96932" y="43027"/>
                </a:lnTo>
                <a:lnTo>
                  <a:pt x="60312" y="43027"/>
                </a:lnTo>
                <a:lnTo>
                  <a:pt x="0" y="10147"/>
                </a:lnTo>
                <a:close/>
              </a:path>
              <a:path w="114300" h="119379">
                <a:moveTo>
                  <a:pt x="113855" y="0"/>
                </a:moveTo>
                <a:lnTo>
                  <a:pt x="60312" y="43027"/>
                </a:lnTo>
                <a:lnTo>
                  <a:pt x="96932" y="43027"/>
                </a:lnTo>
                <a:lnTo>
                  <a:pt x="1138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9375">
              <a:lnSpc>
                <a:spcPct val="100000"/>
              </a:lnSpc>
            </a:pPr>
            <a:r>
              <a:rPr sz="9600" b="0" dirty="0">
                <a:latin typeface="Arial"/>
                <a:cs typeface="Arial"/>
              </a:rPr>
              <a:t>x</a:t>
            </a:r>
            <a:r>
              <a:rPr sz="9600" b="0" spc="-5" dirty="0">
                <a:latin typeface="Arial"/>
                <a:cs typeface="Arial"/>
              </a:rPr>
              <a:t> </a:t>
            </a:r>
            <a:r>
              <a:rPr sz="9600" b="0" dirty="0">
                <a:latin typeface="Arial"/>
                <a:cs typeface="Arial"/>
              </a:rPr>
              <a:t>=</a:t>
            </a:r>
            <a:r>
              <a:rPr sz="9600" b="0" spc="-5" dirty="0">
                <a:latin typeface="Arial"/>
                <a:cs typeface="Arial"/>
              </a:rPr>
              <a:t> </a:t>
            </a:r>
            <a:r>
              <a:rPr sz="9600" b="0" dirty="0">
                <a:latin typeface="Arial"/>
                <a:cs typeface="Arial"/>
              </a:rPr>
              <a:t>3000</a:t>
            </a:r>
            <a:endParaRPr sz="9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9443" y="2200836"/>
            <a:ext cx="4038598" cy="2680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11261" y="6694171"/>
            <a:ext cx="3098800" cy="2196465"/>
          </a:xfrm>
          <a:custGeom>
            <a:avLst/>
            <a:gdLst/>
            <a:ahLst/>
            <a:cxnLst/>
            <a:rect l="l" t="t" r="r" b="b"/>
            <a:pathLst>
              <a:path w="3098800" h="2196465">
                <a:moveTo>
                  <a:pt x="3040227" y="0"/>
                </a:moveTo>
                <a:lnTo>
                  <a:pt x="51236" y="397"/>
                </a:lnTo>
                <a:lnTo>
                  <a:pt x="14799" y="19339"/>
                </a:lnTo>
                <a:lnTo>
                  <a:pt x="0" y="58064"/>
                </a:lnTo>
                <a:lnTo>
                  <a:pt x="397" y="2144847"/>
                </a:lnTo>
                <a:lnTo>
                  <a:pt x="19339" y="2181284"/>
                </a:lnTo>
                <a:lnTo>
                  <a:pt x="58064" y="2196084"/>
                </a:lnTo>
                <a:lnTo>
                  <a:pt x="3047055" y="2195686"/>
                </a:lnTo>
                <a:lnTo>
                  <a:pt x="3083492" y="2176744"/>
                </a:lnTo>
                <a:lnTo>
                  <a:pt x="3098292" y="2138019"/>
                </a:lnTo>
                <a:lnTo>
                  <a:pt x="3097894" y="51236"/>
                </a:lnTo>
                <a:lnTo>
                  <a:pt x="3078952" y="14799"/>
                </a:lnTo>
                <a:lnTo>
                  <a:pt x="3040227" y="0"/>
                </a:lnTo>
                <a:close/>
              </a:path>
            </a:pathLst>
          </a:custGeom>
          <a:solidFill>
            <a:srgbClr val="306A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11261" y="6694171"/>
            <a:ext cx="3098800" cy="2196465"/>
          </a:xfrm>
          <a:custGeom>
            <a:avLst/>
            <a:gdLst/>
            <a:ahLst/>
            <a:cxnLst/>
            <a:rect l="l" t="t" r="r" b="b"/>
            <a:pathLst>
              <a:path w="3098800" h="2196465">
                <a:moveTo>
                  <a:pt x="0" y="58064"/>
                </a:moveTo>
                <a:lnTo>
                  <a:pt x="14799" y="19339"/>
                </a:lnTo>
                <a:lnTo>
                  <a:pt x="51236" y="397"/>
                </a:lnTo>
                <a:lnTo>
                  <a:pt x="3040227" y="0"/>
                </a:lnTo>
                <a:lnTo>
                  <a:pt x="3054596" y="1791"/>
                </a:lnTo>
                <a:lnTo>
                  <a:pt x="3088054" y="25130"/>
                </a:lnTo>
                <a:lnTo>
                  <a:pt x="3098292" y="2138019"/>
                </a:lnTo>
                <a:lnTo>
                  <a:pt x="3096500" y="2152388"/>
                </a:lnTo>
                <a:lnTo>
                  <a:pt x="3073161" y="2185846"/>
                </a:lnTo>
                <a:lnTo>
                  <a:pt x="58064" y="2196084"/>
                </a:lnTo>
                <a:lnTo>
                  <a:pt x="43695" y="2194292"/>
                </a:lnTo>
                <a:lnTo>
                  <a:pt x="10237" y="2170953"/>
                </a:lnTo>
                <a:lnTo>
                  <a:pt x="0" y="5806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07846" y="4434083"/>
            <a:ext cx="4429760" cy="3200400"/>
          </a:xfrm>
          <a:custGeom>
            <a:avLst/>
            <a:gdLst/>
            <a:ahLst/>
            <a:cxnLst/>
            <a:rect l="l" t="t" r="r" b="b"/>
            <a:pathLst>
              <a:path w="4429759" h="3200400">
                <a:moveTo>
                  <a:pt x="4429455" y="3199968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72948" y="7565410"/>
            <a:ext cx="126364" cy="113664"/>
          </a:xfrm>
          <a:custGeom>
            <a:avLst/>
            <a:gdLst/>
            <a:ahLst/>
            <a:cxnLst/>
            <a:rect l="l" t="t" r="r" b="b"/>
            <a:pathLst>
              <a:path w="126365" h="113665">
                <a:moveTo>
                  <a:pt x="66929" y="0"/>
                </a:moveTo>
                <a:lnTo>
                  <a:pt x="64350" y="68643"/>
                </a:lnTo>
                <a:lnTo>
                  <a:pt x="0" y="92659"/>
                </a:lnTo>
                <a:lnTo>
                  <a:pt x="126123" y="113258"/>
                </a:lnTo>
                <a:lnTo>
                  <a:pt x="66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91351" y="2200836"/>
            <a:ext cx="4038598" cy="2680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72774" y="4420358"/>
            <a:ext cx="194945" cy="2183130"/>
          </a:xfrm>
          <a:custGeom>
            <a:avLst/>
            <a:gdLst/>
            <a:ahLst/>
            <a:cxnLst/>
            <a:rect l="l" t="t" r="r" b="b"/>
            <a:pathLst>
              <a:path w="194945" h="2183129">
                <a:moveTo>
                  <a:pt x="194411" y="2182672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06868" y="6560003"/>
            <a:ext cx="114300" cy="119380"/>
          </a:xfrm>
          <a:custGeom>
            <a:avLst/>
            <a:gdLst/>
            <a:ahLst/>
            <a:cxnLst/>
            <a:rect l="l" t="t" r="r" b="b"/>
            <a:pathLst>
              <a:path w="114300" h="119379">
                <a:moveTo>
                  <a:pt x="0" y="10147"/>
                </a:moveTo>
                <a:lnTo>
                  <a:pt x="67081" y="118922"/>
                </a:lnTo>
                <a:lnTo>
                  <a:pt x="96932" y="43027"/>
                </a:lnTo>
                <a:lnTo>
                  <a:pt x="60312" y="43027"/>
                </a:lnTo>
                <a:lnTo>
                  <a:pt x="0" y="10147"/>
                </a:lnTo>
                <a:close/>
              </a:path>
              <a:path w="114300" h="119379">
                <a:moveTo>
                  <a:pt x="113855" y="0"/>
                </a:moveTo>
                <a:lnTo>
                  <a:pt x="60312" y="43027"/>
                </a:lnTo>
                <a:lnTo>
                  <a:pt x="96932" y="43027"/>
                </a:lnTo>
                <a:lnTo>
                  <a:pt x="1138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3361" y="6579871"/>
            <a:ext cx="3098800" cy="2196465"/>
          </a:xfrm>
          <a:custGeom>
            <a:avLst/>
            <a:gdLst/>
            <a:ahLst/>
            <a:cxnLst/>
            <a:rect l="l" t="t" r="r" b="b"/>
            <a:pathLst>
              <a:path w="3098800" h="2196465">
                <a:moveTo>
                  <a:pt x="3040227" y="0"/>
                </a:moveTo>
                <a:lnTo>
                  <a:pt x="51236" y="397"/>
                </a:lnTo>
                <a:lnTo>
                  <a:pt x="14799" y="19339"/>
                </a:lnTo>
                <a:lnTo>
                  <a:pt x="0" y="58064"/>
                </a:lnTo>
                <a:lnTo>
                  <a:pt x="397" y="2144847"/>
                </a:lnTo>
                <a:lnTo>
                  <a:pt x="19339" y="2181284"/>
                </a:lnTo>
                <a:lnTo>
                  <a:pt x="58064" y="2196084"/>
                </a:lnTo>
                <a:lnTo>
                  <a:pt x="3047055" y="2195686"/>
                </a:lnTo>
                <a:lnTo>
                  <a:pt x="3083492" y="2176744"/>
                </a:lnTo>
                <a:lnTo>
                  <a:pt x="3098292" y="2138019"/>
                </a:lnTo>
                <a:lnTo>
                  <a:pt x="3097894" y="51236"/>
                </a:lnTo>
                <a:lnTo>
                  <a:pt x="3078952" y="14799"/>
                </a:lnTo>
                <a:lnTo>
                  <a:pt x="3040227" y="0"/>
                </a:lnTo>
                <a:close/>
              </a:path>
            </a:pathLst>
          </a:custGeom>
          <a:solidFill>
            <a:srgbClr val="306A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53361" y="6579871"/>
            <a:ext cx="3098800" cy="2196465"/>
          </a:xfrm>
          <a:custGeom>
            <a:avLst/>
            <a:gdLst/>
            <a:ahLst/>
            <a:cxnLst/>
            <a:rect l="l" t="t" r="r" b="b"/>
            <a:pathLst>
              <a:path w="3098800" h="2196465">
                <a:moveTo>
                  <a:pt x="0" y="58064"/>
                </a:moveTo>
                <a:lnTo>
                  <a:pt x="14799" y="19339"/>
                </a:lnTo>
                <a:lnTo>
                  <a:pt x="51236" y="397"/>
                </a:lnTo>
                <a:lnTo>
                  <a:pt x="3040227" y="0"/>
                </a:lnTo>
                <a:lnTo>
                  <a:pt x="3054596" y="1791"/>
                </a:lnTo>
                <a:lnTo>
                  <a:pt x="3088054" y="25130"/>
                </a:lnTo>
                <a:lnTo>
                  <a:pt x="3098292" y="2138019"/>
                </a:lnTo>
                <a:lnTo>
                  <a:pt x="3096500" y="2152388"/>
                </a:lnTo>
                <a:lnTo>
                  <a:pt x="3073161" y="2185846"/>
                </a:lnTo>
                <a:lnTo>
                  <a:pt x="58064" y="2196084"/>
                </a:lnTo>
                <a:lnTo>
                  <a:pt x="43695" y="2194292"/>
                </a:lnTo>
                <a:lnTo>
                  <a:pt x="10237" y="2170953"/>
                </a:lnTo>
                <a:lnTo>
                  <a:pt x="0" y="5806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19300" y="3240671"/>
            <a:ext cx="2525395" cy="567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0">
              <a:lnSpc>
                <a:spcPct val="100000"/>
              </a:lnSpc>
            </a:pPr>
            <a:r>
              <a:rPr sz="6600" b="1" spc="-225" dirty="0">
                <a:solidFill>
                  <a:srgbClr val="002060"/>
                </a:solidFill>
                <a:latin typeface="Calibri"/>
                <a:cs typeface="Calibri"/>
              </a:rPr>
              <a:t>x</a:t>
            </a:r>
            <a:endParaRPr sz="6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600" dirty="0">
              <a:latin typeface="Times New Roman"/>
              <a:cs typeface="Times New Roman"/>
            </a:endParaRPr>
          </a:p>
          <a:p>
            <a:pPr marR="62230" algn="ctr">
              <a:lnSpc>
                <a:spcPct val="100000"/>
              </a:lnSpc>
              <a:spcBef>
                <a:spcPts val="6630"/>
              </a:spcBef>
            </a:pPr>
            <a:r>
              <a:rPr sz="48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800" spc="35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endParaRPr sz="48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9600" spc="40" dirty="0">
                <a:solidFill>
                  <a:srgbClr val="FFFFFF"/>
                </a:solidFill>
                <a:latin typeface="Calibri"/>
                <a:cs typeface="Calibri"/>
              </a:rPr>
              <a:t>300</a:t>
            </a:r>
            <a:r>
              <a:rPr sz="9600" spc="4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96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56598" y="3177133"/>
            <a:ext cx="1900555" cy="585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00">
              <a:lnSpc>
                <a:spcPct val="100000"/>
              </a:lnSpc>
            </a:pPr>
            <a:r>
              <a:rPr sz="6600" b="1" spc="-50" dirty="0">
                <a:solidFill>
                  <a:srgbClr val="002060"/>
                </a:solidFill>
                <a:latin typeface="Calibri"/>
                <a:cs typeface="Calibri"/>
              </a:rPr>
              <a:t>y</a:t>
            </a:r>
            <a:endParaRPr sz="6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600" dirty="0">
              <a:latin typeface="Times New Roman"/>
              <a:cs typeface="Times New Roman"/>
            </a:endParaRPr>
          </a:p>
          <a:p>
            <a:pPr marL="609600">
              <a:lnSpc>
                <a:spcPct val="100000"/>
              </a:lnSpc>
              <a:spcBef>
                <a:spcPts val="8030"/>
              </a:spcBef>
            </a:pPr>
            <a:r>
              <a:rPr sz="48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800" spc="35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endParaRPr sz="48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9600" spc="40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r>
              <a:rPr sz="9600" spc="4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96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23434" y="4434078"/>
            <a:ext cx="1905" cy="2056130"/>
          </a:xfrm>
          <a:custGeom>
            <a:avLst/>
            <a:gdLst/>
            <a:ahLst/>
            <a:cxnLst/>
            <a:rect l="l" t="t" r="r" b="b"/>
            <a:pathLst>
              <a:path w="1905" h="2056129">
                <a:moveTo>
                  <a:pt x="1473" y="2055876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67728" y="6451815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4">
                <a:moveTo>
                  <a:pt x="0" y="76"/>
                </a:moveTo>
                <a:lnTo>
                  <a:pt x="57238" y="114338"/>
                </a:lnTo>
                <a:lnTo>
                  <a:pt x="95266" y="38138"/>
                </a:lnTo>
                <a:lnTo>
                  <a:pt x="57175" y="38138"/>
                </a:lnTo>
                <a:lnTo>
                  <a:pt x="0" y="76"/>
                </a:lnTo>
                <a:close/>
              </a:path>
              <a:path w="114300" h="114934">
                <a:moveTo>
                  <a:pt x="114300" y="0"/>
                </a:moveTo>
                <a:lnTo>
                  <a:pt x="57175" y="38138"/>
                </a:lnTo>
                <a:lnTo>
                  <a:pt x="95266" y="38138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8277" y="1176530"/>
            <a:ext cx="9979151" cy="7988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63504" y="3214471"/>
            <a:ext cx="4907915" cy="3432810"/>
          </a:xfrm>
          <a:custGeom>
            <a:avLst/>
            <a:gdLst/>
            <a:ahLst/>
            <a:cxnLst/>
            <a:rect l="l" t="t" r="r" b="b"/>
            <a:pathLst>
              <a:path w="4907915" h="3432809">
                <a:moveTo>
                  <a:pt x="321462" y="44653"/>
                </a:moveTo>
                <a:lnTo>
                  <a:pt x="0" y="44653"/>
                </a:lnTo>
                <a:lnTo>
                  <a:pt x="0" y="414337"/>
                </a:lnTo>
                <a:lnTo>
                  <a:pt x="321462" y="414337"/>
                </a:lnTo>
                <a:lnTo>
                  <a:pt x="321462" y="44653"/>
                </a:lnTo>
                <a:close/>
              </a:path>
              <a:path w="4907915" h="3432809">
                <a:moveTo>
                  <a:pt x="321462" y="766165"/>
                </a:moveTo>
                <a:lnTo>
                  <a:pt x="0" y="766165"/>
                </a:lnTo>
                <a:lnTo>
                  <a:pt x="0" y="2662834"/>
                </a:lnTo>
                <a:lnTo>
                  <a:pt x="321462" y="2662834"/>
                </a:lnTo>
                <a:lnTo>
                  <a:pt x="321462" y="766165"/>
                </a:lnTo>
                <a:close/>
              </a:path>
              <a:path w="4907915" h="3432809">
                <a:moveTo>
                  <a:pt x="1675019" y="2692996"/>
                </a:moveTo>
                <a:lnTo>
                  <a:pt x="1356316" y="2692996"/>
                </a:lnTo>
                <a:lnTo>
                  <a:pt x="1377808" y="2705696"/>
                </a:lnTo>
                <a:lnTo>
                  <a:pt x="1643832" y="2705696"/>
                </a:lnTo>
                <a:lnTo>
                  <a:pt x="1675019" y="2692996"/>
                </a:lnTo>
                <a:close/>
              </a:path>
              <a:path w="4907915" h="3432809">
                <a:moveTo>
                  <a:pt x="1827999" y="813396"/>
                </a:moveTo>
                <a:lnTo>
                  <a:pt x="1130843" y="813396"/>
                </a:lnTo>
                <a:lnTo>
                  <a:pt x="1111355" y="826096"/>
                </a:lnTo>
                <a:lnTo>
                  <a:pt x="1073048" y="851496"/>
                </a:lnTo>
                <a:lnTo>
                  <a:pt x="1036131" y="876896"/>
                </a:lnTo>
                <a:lnTo>
                  <a:pt x="1001107" y="902296"/>
                </a:lnTo>
                <a:lnTo>
                  <a:pt x="967977" y="940396"/>
                </a:lnTo>
                <a:lnTo>
                  <a:pt x="952122" y="953096"/>
                </a:lnTo>
                <a:lnTo>
                  <a:pt x="936741" y="965796"/>
                </a:lnTo>
                <a:lnTo>
                  <a:pt x="921832" y="991196"/>
                </a:lnTo>
                <a:lnTo>
                  <a:pt x="907397" y="1003896"/>
                </a:lnTo>
                <a:lnTo>
                  <a:pt x="893435" y="1016596"/>
                </a:lnTo>
                <a:lnTo>
                  <a:pt x="879947" y="1041996"/>
                </a:lnTo>
                <a:lnTo>
                  <a:pt x="866932" y="1054696"/>
                </a:lnTo>
                <a:lnTo>
                  <a:pt x="854390" y="1080096"/>
                </a:lnTo>
                <a:lnTo>
                  <a:pt x="842321" y="1092796"/>
                </a:lnTo>
                <a:lnTo>
                  <a:pt x="830725" y="1118196"/>
                </a:lnTo>
                <a:lnTo>
                  <a:pt x="819603" y="1143596"/>
                </a:lnTo>
                <a:lnTo>
                  <a:pt x="808954" y="1156296"/>
                </a:lnTo>
                <a:lnTo>
                  <a:pt x="798778" y="1181696"/>
                </a:lnTo>
                <a:lnTo>
                  <a:pt x="789076" y="1207096"/>
                </a:lnTo>
                <a:lnTo>
                  <a:pt x="779848" y="1232496"/>
                </a:lnTo>
                <a:lnTo>
                  <a:pt x="771094" y="1257896"/>
                </a:lnTo>
                <a:lnTo>
                  <a:pt x="762812" y="1283296"/>
                </a:lnTo>
                <a:lnTo>
                  <a:pt x="755004" y="1295996"/>
                </a:lnTo>
                <a:lnTo>
                  <a:pt x="740807" y="1346796"/>
                </a:lnTo>
                <a:lnTo>
                  <a:pt x="728502" y="1397596"/>
                </a:lnTo>
                <a:lnTo>
                  <a:pt x="718089" y="1448396"/>
                </a:lnTo>
                <a:lnTo>
                  <a:pt x="709570" y="1499196"/>
                </a:lnTo>
                <a:lnTo>
                  <a:pt x="702943" y="1562696"/>
                </a:lnTo>
                <a:lnTo>
                  <a:pt x="700340" y="1588096"/>
                </a:lnTo>
                <a:lnTo>
                  <a:pt x="696553" y="1638896"/>
                </a:lnTo>
                <a:lnTo>
                  <a:pt x="694659" y="1689696"/>
                </a:lnTo>
                <a:lnTo>
                  <a:pt x="694423" y="1727796"/>
                </a:lnTo>
                <a:lnTo>
                  <a:pt x="694684" y="1753196"/>
                </a:lnTo>
                <a:lnTo>
                  <a:pt x="695468" y="1778596"/>
                </a:lnTo>
                <a:lnTo>
                  <a:pt x="696773" y="1803996"/>
                </a:lnTo>
                <a:lnTo>
                  <a:pt x="698602" y="1842096"/>
                </a:lnTo>
                <a:lnTo>
                  <a:pt x="703825" y="1892896"/>
                </a:lnTo>
                <a:lnTo>
                  <a:pt x="711139" y="1943696"/>
                </a:lnTo>
                <a:lnTo>
                  <a:pt x="720542" y="1994496"/>
                </a:lnTo>
                <a:lnTo>
                  <a:pt x="732035" y="2045296"/>
                </a:lnTo>
                <a:lnTo>
                  <a:pt x="745618" y="2096096"/>
                </a:lnTo>
                <a:lnTo>
                  <a:pt x="761290" y="2146896"/>
                </a:lnTo>
                <a:lnTo>
                  <a:pt x="779053" y="2197696"/>
                </a:lnTo>
                <a:lnTo>
                  <a:pt x="788718" y="2210396"/>
                </a:lnTo>
                <a:lnTo>
                  <a:pt x="798906" y="2235796"/>
                </a:lnTo>
                <a:lnTo>
                  <a:pt x="809567" y="2261196"/>
                </a:lnTo>
                <a:lnTo>
                  <a:pt x="820657" y="2286596"/>
                </a:lnTo>
                <a:lnTo>
                  <a:pt x="832176" y="2299296"/>
                </a:lnTo>
                <a:lnTo>
                  <a:pt x="844124" y="2324696"/>
                </a:lnTo>
                <a:lnTo>
                  <a:pt x="856501" y="2350096"/>
                </a:lnTo>
                <a:lnTo>
                  <a:pt x="869306" y="2362796"/>
                </a:lnTo>
                <a:lnTo>
                  <a:pt x="882540" y="2388196"/>
                </a:lnTo>
                <a:lnTo>
                  <a:pt x="896202" y="2400896"/>
                </a:lnTo>
                <a:lnTo>
                  <a:pt x="910294" y="2413596"/>
                </a:lnTo>
                <a:lnTo>
                  <a:pt x="924813" y="2438996"/>
                </a:lnTo>
                <a:lnTo>
                  <a:pt x="939762" y="2451696"/>
                </a:lnTo>
                <a:lnTo>
                  <a:pt x="955139" y="2477096"/>
                </a:lnTo>
                <a:lnTo>
                  <a:pt x="970945" y="2489796"/>
                </a:lnTo>
                <a:lnTo>
                  <a:pt x="987179" y="2502496"/>
                </a:lnTo>
                <a:lnTo>
                  <a:pt x="1003842" y="2515196"/>
                </a:lnTo>
                <a:lnTo>
                  <a:pt x="1020933" y="2527896"/>
                </a:lnTo>
                <a:lnTo>
                  <a:pt x="1038453" y="2553296"/>
                </a:lnTo>
                <a:lnTo>
                  <a:pt x="1056402" y="2565996"/>
                </a:lnTo>
                <a:lnTo>
                  <a:pt x="1074779" y="2578696"/>
                </a:lnTo>
                <a:lnTo>
                  <a:pt x="1093584" y="2591396"/>
                </a:lnTo>
                <a:lnTo>
                  <a:pt x="1131989" y="2616796"/>
                </a:lnTo>
                <a:lnTo>
                  <a:pt x="1151467" y="2616796"/>
                </a:lnTo>
                <a:lnTo>
                  <a:pt x="1210999" y="2654896"/>
                </a:lnTo>
                <a:lnTo>
                  <a:pt x="1231209" y="2654896"/>
                </a:lnTo>
                <a:lnTo>
                  <a:pt x="1272179" y="2680296"/>
                </a:lnTo>
                <a:lnTo>
                  <a:pt x="1292939" y="2680296"/>
                </a:lnTo>
                <a:lnTo>
                  <a:pt x="1313882" y="2692996"/>
                </a:lnTo>
                <a:lnTo>
                  <a:pt x="1705358" y="2692996"/>
                </a:lnTo>
                <a:lnTo>
                  <a:pt x="1763490" y="2667596"/>
                </a:lnTo>
                <a:lnTo>
                  <a:pt x="1818228" y="2642196"/>
                </a:lnTo>
                <a:lnTo>
                  <a:pt x="1869573" y="2616796"/>
                </a:lnTo>
                <a:lnTo>
                  <a:pt x="1893973" y="2591396"/>
                </a:lnTo>
                <a:lnTo>
                  <a:pt x="1917525" y="2578696"/>
                </a:lnTo>
                <a:lnTo>
                  <a:pt x="1940228" y="2553296"/>
                </a:lnTo>
                <a:lnTo>
                  <a:pt x="1962083" y="2527896"/>
                </a:lnTo>
                <a:lnTo>
                  <a:pt x="1983089" y="2502496"/>
                </a:lnTo>
                <a:lnTo>
                  <a:pt x="2003246" y="2489796"/>
                </a:lnTo>
                <a:lnTo>
                  <a:pt x="2022556" y="2451696"/>
                </a:lnTo>
                <a:lnTo>
                  <a:pt x="1499719" y="2451696"/>
                </a:lnTo>
                <a:lnTo>
                  <a:pt x="1479517" y="2438996"/>
                </a:lnTo>
                <a:lnTo>
                  <a:pt x="1439942" y="2438996"/>
                </a:lnTo>
                <a:lnTo>
                  <a:pt x="1420569" y="2426296"/>
                </a:lnTo>
                <a:lnTo>
                  <a:pt x="1401474" y="2426296"/>
                </a:lnTo>
                <a:lnTo>
                  <a:pt x="1382655" y="2413596"/>
                </a:lnTo>
                <a:lnTo>
                  <a:pt x="1364112" y="2413596"/>
                </a:lnTo>
                <a:lnTo>
                  <a:pt x="1345847" y="2400896"/>
                </a:lnTo>
                <a:lnTo>
                  <a:pt x="1327858" y="2388196"/>
                </a:lnTo>
                <a:lnTo>
                  <a:pt x="1310147" y="2388196"/>
                </a:lnTo>
                <a:lnTo>
                  <a:pt x="1292712" y="2375496"/>
                </a:lnTo>
                <a:lnTo>
                  <a:pt x="1275554" y="2362796"/>
                </a:lnTo>
                <a:lnTo>
                  <a:pt x="1258672" y="2350096"/>
                </a:lnTo>
                <a:lnTo>
                  <a:pt x="1242068" y="2337396"/>
                </a:lnTo>
                <a:lnTo>
                  <a:pt x="1225740" y="2311996"/>
                </a:lnTo>
                <a:lnTo>
                  <a:pt x="1209690" y="2299296"/>
                </a:lnTo>
                <a:lnTo>
                  <a:pt x="1193916" y="2286596"/>
                </a:lnTo>
                <a:lnTo>
                  <a:pt x="1178420" y="2261196"/>
                </a:lnTo>
                <a:lnTo>
                  <a:pt x="1163444" y="2248496"/>
                </a:lnTo>
                <a:lnTo>
                  <a:pt x="1149236" y="2223096"/>
                </a:lnTo>
                <a:lnTo>
                  <a:pt x="1135796" y="2210396"/>
                </a:lnTo>
                <a:lnTo>
                  <a:pt x="1123124" y="2184996"/>
                </a:lnTo>
                <a:lnTo>
                  <a:pt x="1111221" y="2159596"/>
                </a:lnTo>
                <a:lnTo>
                  <a:pt x="1100085" y="2146896"/>
                </a:lnTo>
                <a:lnTo>
                  <a:pt x="1089718" y="2121496"/>
                </a:lnTo>
                <a:lnTo>
                  <a:pt x="1080118" y="2096096"/>
                </a:lnTo>
                <a:lnTo>
                  <a:pt x="1071286" y="2070696"/>
                </a:lnTo>
                <a:lnTo>
                  <a:pt x="1063223" y="2045296"/>
                </a:lnTo>
                <a:lnTo>
                  <a:pt x="1055927" y="2007196"/>
                </a:lnTo>
                <a:lnTo>
                  <a:pt x="1049400" y="1981796"/>
                </a:lnTo>
                <a:lnTo>
                  <a:pt x="1043640" y="1956396"/>
                </a:lnTo>
                <a:lnTo>
                  <a:pt x="1038649" y="1930996"/>
                </a:lnTo>
                <a:lnTo>
                  <a:pt x="1034425" y="1892896"/>
                </a:lnTo>
                <a:lnTo>
                  <a:pt x="1030969" y="1854796"/>
                </a:lnTo>
                <a:lnTo>
                  <a:pt x="1028282" y="1829396"/>
                </a:lnTo>
                <a:lnTo>
                  <a:pt x="1026362" y="1791296"/>
                </a:lnTo>
                <a:lnTo>
                  <a:pt x="1025210" y="1753196"/>
                </a:lnTo>
                <a:lnTo>
                  <a:pt x="1024826" y="1727796"/>
                </a:lnTo>
                <a:lnTo>
                  <a:pt x="1025185" y="1689696"/>
                </a:lnTo>
                <a:lnTo>
                  <a:pt x="1026264" y="1651596"/>
                </a:lnTo>
                <a:lnTo>
                  <a:pt x="1028060" y="1613496"/>
                </a:lnTo>
                <a:lnTo>
                  <a:pt x="1030576" y="1575396"/>
                </a:lnTo>
                <a:lnTo>
                  <a:pt x="1033811" y="1549996"/>
                </a:lnTo>
                <a:lnTo>
                  <a:pt x="1037764" y="1511896"/>
                </a:lnTo>
                <a:lnTo>
                  <a:pt x="1042436" y="1486496"/>
                </a:lnTo>
                <a:lnTo>
                  <a:pt x="1047827" y="1448396"/>
                </a:lnTo>
                <a:lnTo>
                  <a:pt x="1053937" y="1422996"/>
                </a:lnTo>
                <a:lnTo>
                  <a:pt x="1068313" y="1372196"/>
                </a:lnTo>
                <a:lnTo>
                  <a:pt x="1085564" y="1321396"/>
                </a:lnTo>
                <a:lnTo>
                  <a:pt x="1105691" y="1270596"/>
                </a:lnTo>
                <a:lnTo>
                  <a:pt x="1128694" y="1232496"/>
                </a:lnTo>
                <a:lnTo>
                  <a:pt x="1141274" y="1207096"/>
                </a:lnTo>
                <a:lnTo>
                  <a:pt x="1154572" y="1194396"/>
                </a:lnTo>
                <a:lnTo>
                  <a:pt x="1168590" y="1168996"/>
                </a:lnTo>
                <a:lnTo>
                  <a:pt x="1183143" y="1156296"/>
                </a:lnTo>
                <a:lnTo>
                  <a:pt x="1198049" y="1143596"/>
                </a:lnTo>
                <a:lnTo>
                  <a:pt x="1213308" y="1118196"/>
                </a:lnTo>
                <a:lnTo>
                  <a:pt x="1228919" y="1105496"/>
                </a:lnTo>
                <a:lnTo>
                  <a:pt x="1244883" y="1092796"/>
                </a:lnTo>
                <a:lnTo>
                  <a:pt x="1261200" y="1080096"/>
                </a:lnTo>
                <a:lnTo>
                  <a:pt x="1277869" y="1067396"/>
                </a:lnTo>
                <a:lnTo>
                  <a:pt x="1294891" y="1054696"/>
                </a:lnTo>
                <a:lnTo>
                  <a:pt x="1312265" y="1054696"/>
                </a:lnTo>
                <a:lnTo>
                  <a:pt x="1329993" y="1041996"/>
                </a:lnTo>
                <a:lnTo>
                  <a:pt x="1348073" y="1029296"/>
                </a:lnTo>
                <a:lnTo>
                  <a:pt x="1366505" y="1029296"/>
                </a:lnTo>
                <a:lnTo>
                  <a:pt x="1385291" y="1016596"/>
                </a:lnTo>
                <a:lnTo>
                  <a:pt x="1404429" y="1016596"/>
                </a:lnTo>
                <a:lnTo>
                  <a:pt x="1423920" y="1003896"/>
                </a:lnTo>
                <a:lnTo>
                  <a:pt x="1463960" y="1003896"/>
                </a:lnTo>
                <a:lnTo>
                  <a:pt x="1484510" y="991196"/>
                </a:lnTo>
                <a:lnTo>
                  <a:pt x="2019592" y="991196"/>
                </a:lnTo>
                <a:lnTo>
                  <a:pt x="2011073" y="978496"/>
                </a:lnTo>
                <a:lnTo>
                  <a:pt x="2002304" y="965796"/>
                </a:lnTo>
                <a:lnTo>
                  <a:pt x="1993286" y="953096"/>
                </a:lnTo>
                <a:lnTo>
                  <a:pt x="1984017" y="940396"/>
                </a:lnTo>
                <a:lnTo>
                  <a:pt x="1974498" y="940396"/>
                </a:lnTo>
                <a:lnTo>
                  <a:pt x="1964729" y="927696"/>
                </a:lnTo>
                <a:lnTo>
                  <a:pt x="1954710" y="914996"/>
                </a:lnTo>
                <a:lnTo>
                  <a:pt x="1944441" y="902296"/>
                </a:lnTo>
                <a:lnTo>
                  <a:pt x="1933922" y="889596"/>
                </a:lnTo>
                <a:lnTo>
                  <a:pt x="1923153" y="889596"/>
                </a:lnTo>
                <a:lnTo>
                  <a:pt x="1912133" y="876896"/>
                </a:lnTo>
                <a:lnTo>
                  <a:pt x="1900864" y="864196"/>
                </a:lnTo>
                <a:lnTo>
                  <a:pt x="1889345" y="864196"/>
                </a:lnTo>
                <a:lnTo>
                  <a:pt x="1877576" y="851496"/>
                </a:lnTo>
                <a:lnTo>
                  <a:pt x="1865556" y="838796"/>
                </a:lnTo>
                <a:lnTo>
                  <a:pt x="1853287" y="838796"/>
                </a:lnTo>
                <a:lnTo>
                  <a:pt x="1840768" y="826096"/>
                </a:lnTo>
                <a:lnTo>
                  <a:pt x="1827999" y="813396"/>
                </a:lnTo>
                <a:close/>
              </a:path>
              <a:path w="4907915" h="3432809">
                <a:moveTo>
                  <a:pt x="2339276" y="51396"/>
                </a:moveTo>
                <a:lnTo>
                  <a:pt x="2019592" y="51396"/>
                </a:lnTo>
                <a:lnTo>
                  <a:pt x="2019592" y="991196"/>
                </a:lnTo>
                <a:lnTo>
                  <a:pt x="1548461" y="991196"/>
                </a:lnTo>
                <a:lnTo>
                  <a:pt x="1569907" y="1003896"/>
                </a:lnTo>
                <a:lnTo>
                  <a:pt x="1632154" y="1003896"/>
                </a:lnTo>
                <a:lnTo>
                  <a:pt x="1652206" y="1016596"/>
                </a:lnTo>
                <a:lnTo>
                  <a:pt x="1671910" y="1016596"/>
                </a:lnTo>
                <a:lnTo>
                  <a:pt x="1691265" y="1029296"/>
                </a:lnTo>
                <a:lnTo>
                  <a:pt x="1710273" y="1029296"/>
                </a:lnTo>
                <a:lnTo>
                  <a:pt x="1728931" y="1041996"/>
                </a:lnTo>
                <a:lnTo>
                  <a:pt x="1747242" y="1054696"/>
                </a:lnTo>
                <a:lnTo>
                  <a:pt x="1765204" y="1067396"/>
                </a:lnTo>
                <a:lnTo>
                  <a:pt x="1782818" y="1067396"/>
                </a:lnTo>
                <a:lnTo>
                  <a:pt x="1800084" y="1080096"/>
                </a:lnTo>
                <a:lnTo>
                  <a:pt x="1817001" y="1092796"/>
                </a:lnTo>
                <a:lnTo>
                  <a:pt x="1833570" y="1118196"/>
                </a:lnTo>
                <a:lnTo>
                  <a:pt x="1849791" y="1130896"/>
                </a:lnTo>
                <a:lnTo>
                  <a:pt x="1865663" y="1143596"/>
                </a:lnTo>
                <a:lnTo>
                  <a:pt x="1881188" y="1156296"/>
                </a:lnTo>
                <a:lnTo>
                  <a:pt x="1896364" y="1181696"/>
                </a:lnTo>
                <a:lnTo>
                  <a:pt x="1910990" y="1194396"/>
                </a:lnTo>
                <a:lnTo>
                  <a:pt x="1924867" y="1219796"/>
                </a:lnTo>
                <a:lnTo>
                  <a:pt x="1937993" y="1232496"/>
                </a:lnTo>
                <a:lnTo>
                  <a:pt x="1950370" y="1257896"/>
                </a:lnTo>
                <a:lnTo>
                  <a:pt x="1972872" y="1308696"/>
                </a:lnTo>
                <a:lnTo>
                  <a:pt x="1992373" y="1359496"/>
                </a:lnTo>
                <a:lnTo>
                  <a:pt x="2008874" y="1410296"/>
                </a:lnTo>
                <a:lnTo>
                  <a:pt x="2022375" y="1473796"/>
                </a:lnTo>
                <a:lnTo>
                  <a:pt x="2028000" y="1499196"/>
                </a:lnTo>
                <a:lnTo>
                  <a:pt x="2032876" y="1537296"/>
                </a:lnTo>
                <a:lnTo>
                  <a:pt x="2037001" y="1562696"/>
                </a:lnTo>
                <a:lnTo>
                  <a:pt x="2040376" y="1600796"/>
                </a:lnTo>
                <a:lnTo>
                  <a:pt x="2043001" y="1638896"/>
                </a:lnTo>
                <a:lnTo>
                  <a:pt x="2044876" y="1676996"/>
                </a:lnTo>
                <a:lnTo>
                  <a:pt x="2046001" y="1715096"/>
                </a:lnTo>
                <a:lnTo>
                  <a:pt x="2046376" y="1753196"/>
                </a:lnTo>
                <a:lnTo>
                  <a:pt x="2046008" y="1778596"/>
                </a:lnTo>
                <a:lnTo>
                  <a:pt x="2044903" y="1816696"/>
                </a:lnTo>
                <a:lnTo>
                  <a:pt x="2043061" y="1854796"/>
                </a:lnTo>
                <a:lnTo>
                  <a:pt x="2040483" y="1880196"/>
                </a:lnTo>
                <a:lnTo>
                  <a:pt x="2037168" y="1918296"/>
                </a:lnTo>
                <a:lnTo>
                  <a:pt x="2033116" y="1943696"/>
                </a:lnTo>
                <a:lnTo>
                  <a:pt x="2028328" y="1969096"/>
                </a:lnTo>
                <a:lnTo>
                  <a:pt x="2022803" y="2007196"/>
                </a:lnTo>
                <a:lnTo>
                  <a:pt x="2009543" y="2057996"/>
                </a:lnTo>
                <a:lnTo>
                  <a:pt x="1993336" y="2108796"/>
                </a:lnTo>
                <a:lnTo>
                  <a:pt x="1974183" y="2159596"/>
                </a:lnTo>
                <a:lnTo>
                  <a:pt x="1963501" y="2172296"/>
                </a:lnTo>
                <a:lnTo>
                  <a:pt x="1952083" y="2197696"/>
                </a:lnTo>
                <a:lnTo>
                  <a:pt x="1939928" y="2223096"/>
                </a:lnTo>
                <a:lnTo>
                  <a:pt x="1927036" y="2235796"/>
                </a:lnTo>
                <a:lnTo>
                  <a:pt x="1913408" y="2261196"/>
                </a:lnTo>
                <a:lnTo>
                  <a:pt x="1899043" y="2273896"/>
                </a:lnTo>
                <a:lnTo>
                  <a:pt x="1884150" y="2286596"/>
                </a:lnTo>
                <a:lnTo>
                  <a:pt x="1868939" y="2311996"/>
                </a:lnTo>
                <a:lnTo>
                  <a:pt x="1837568" y="2337396"/>
                </a:lnTo>
                <a:lnTo>
                  <a:pt x="1804929" y="2362796"/>
                </a:lnTo>
                <a:lnTo>
                  <a:pt x="1771023" y="2388196"/>
                </a:lnTo>
                <a:lnTo>
                  <a:pt x="1753594" y="2400896"/>
                </a:lnTo>
                <a:lnTo>
                  <a:pt x="1735848" y="2400896"/>
                </a:lnTo>
                <a:lnTo>
                  <a:pt x="1717786" y="2413596"/>
                </a:lnTo>
                <a:lnTo>
                  <a:pt x="1699406" y="2426296"/>
                </a:lnTo>
                <a:lnTo>
                  <a:pt x="2041017" y="2426296"/>
                </a:lnTo>
                <a:lnTo>
                  <a:pt x="2041017" y="2667596"/>
                </a:lnTo>
                <a:lnTo>
                  <a:pt x="2339276" y="2667596"/>
                </a:lnTo>
                <a:lnTo>
                  <a:pt x="2339276" y="51396"/>
                </a:lnTo>
                <a:close/>
              </a:path>
              <a:path w="4907915" h="3432809">
                <a:moveTo>
                  <a:pt x="2041017" y="2426296"/>
                </a:moveTo>
                <a:lnTo>
                  <a:pt x="1661695" y="2426296"/>
                </a:lnTo>
                <a:lnTo>
                  <a:pt x="1642365" y="2438996"/>
                </a:lnTo>
                <a:lnTo>
                  <a:pt x="1602752" y="2438996"/>
                </a:lnTo>
                <a:lnTo>
                  <a:pt x="1582470" y="2451696"/>
                </a:lnTo>
                <a:lnTo>
                  <a:pt x="2022556" y="2451696"/>
                </a:lnTo>
                <a:lnTo>
                  <a:pt x="2041017" y="2426296"/>
                </a:lnTo>
                <a:close/>
              </a:path>
              <a:path w="4907915" h="3432809">
                <a:moveTo>
                  <a:pt x="1774544" y="787996"/>
                </a:moveTo>
                <a:lnTo>
                  <a:pt x="1190649" y="787996"/>
                </a:lnTo>
                <a:lnTo>
                  <a:pt x="1150555" y="813396"/>
                </a:lnTo>
                <a:lnTo>
                  <a:pt x="1814979" y="813396"/>
                </a:lnTo>
                <a:lnTo>
                  <a:pt x="1801710" y="800696"/>
                </a:lnTo>
                <a:lnTo>
                  <a:pt x="1788221" y="800696"/>
                </a:lnTo>
                <a:lnTo>
                  <a:pt x="1774544" y="787996"/>
                </a:lnTo>
                <a:close/>
              </a:path>
              <a:path w="4907915" h="3432809">
                <a:moveTo>
                  <a:pt x="1717963" y="762596"/>
                </a:moveTo>
                <a:lnTo>
                  <a:pt x="1252465" y="762596"/>
                </a:lnTo>
                <a:lnTo>
                  <a:pt x="1211031" y="787996"/>
                </a:lnTo>
                <a:lnTo>
                  <a:pt x="1760680" y="787996"/>
                </a:lnTo>
                <a:lnTo>
                  <a:pt x="1746628" y="775296"/>
                </a:lnTo>
                <a:lnTo>
                  <a:pt x="1732389" y="775296"/>
                </a:lnTo>
                <a:lnTo>
                  <a:pt x="1717963" y="762596"/>
                </a:lnTo>
                <a:close/>
              </a:path>
              <a:path w="4907915" h="3432809">
                <a:moveTo>
                  <a:pt x="1688549" y="749896"/>
                </a:moveTo>
                <a:lnTo>
                  <a:pt x="1294793" y="749896"/>
                </a:lnTo>
                <a:lnTo>
                  <a:pt x="1273517" y="762596"/>
                </a:lnTo>
                <a:lnTo>
                  <a:pt x="1703350" y="762596"/>
                </a:lnTo>
                <a:lnTo>
                  <a:pt x="1688549" y="749896"/>
                </a:lnTo>
                <a:close/>
              </a:path>
              <a:path w="4907915" h="3432809">
                <a:moveTo>
                  <a:pt x="1627471" y="737196"/>
                </a:moveTo>
                <a:lnTo>
                  <a:pt x="1359958" y="737196"/>
                </a:lnTo>
                <a:lnTo>
                  <a:pt x="1338013" y="749896"/>
                </a:lnTo>
                <a:lnTo>
                  <a:pt x="1643021" y="749896"/>
                </a:lnTo>
                <a:lnTo>
                  <a:pt x="1627471" y="737196"/>
                </a:lnTo>
                <a:close/>
              </a:path>
              <a:path w="4907915" h="3432809">
                <a:moveTo>
                  <a:pt x="1530228" y="724496"/>
                </a:moveTo>
                <a:lnTo>
                  <a:pt x="1473030" y="724496"/>
                </a:lnTo>
                <a:lnTo>
                  <a:pt x="1449969" y="737196"/>
                </a:lnTo>
                <a:lnTo>
                  <a:pt x="1546904" y="737196"/>
                </a:lnTo>
                <a:lnTo>
                  <a:pt x="1530228" y="724496"/>
                </a:lnTo>
                <a:close/>
              </a:path>
              <a:path w="4907915" h="3432809">
                <a:moveTo>
                  <a:pt x="3689794" y="0"/>
                </a:moveTo>
                <a:lnTo>
                  <a:pt x="3459416" y="0"/>
                </a:lnTo>
                <a:lnTo>
                  <a:pt x="3426278" y="44835"/>
                </a:lnTo>
                <a:lnTo>
                  <a:pt x="3394015" y="89688"/>
                </a:lnTo>
                <a:lnTo>
                  <a:pt x="3362627" y="134560"/>
                </a:lnTo>
                <a:lnTo>
                  <a:pt x="3332115" y="179449"/>
                </a:lnTo>
                <a:lnTo>
                  <a:pt x="3302477" y="224356"/>
                </a:lnTo>
                <a:lnTo>
                  <a:pt x="3273715" y="269281"/>
                </a:lnTo>
                <a:lnTo>
                  <a:pt x="3245827" y="314224"/>
                </a:lnTo>
                <a:lnTo>
                  <a:pt x="3218815" y="359185"/>
                </a:lnTo>
                <a:lnTo>
                  <a:pt x="3192678" y="404164"/>
                </a:lnTo>
                <a:lnTo>
                  <a:pt x="3167416" y="449160"/>
                </a:lnTo>
                <a:lnTo>
                  <a:pt x="3143029" y="494175"/>
                </a:lnTo>
                <a:lnTo>
                  <a:pt x="3119517" y="539207"/>
                </a:lnTo>
                <a:lnTo>
                  <a:pt x="3096880" y="584258"/>
                </a:lnTo>
                <a:lnTo>
                  <a:pt x="3075118" y="629326"/>
                </a:lnTo>
                <a:lnTo>
                  <a:pt x="3054231" y="674412"/>
                </a:lnTo>
                <a:lnTo>
                  <a:pt x="3034220" y="719516"/>
                </a:lnTo>
                <a:lnTo>
                  <a:pt x="3015083" y="764638"/>
                </a:lnTo>
                <a:lnTo>
                  <a:pt x="2996821" y="809778"/>
                </a:lnTo>
                <a:lnTo>
                  <a:pt x="2979434" y="854936"/>
                </a:lnTo>
                <a:lnTo>
                  <a:pt x="2962922" y="900112"/>
                </a:lnTo>
                <a:lnTo>
                  <a:pt x="2949514" y="939136"/>
                </a:lnTo>
                <a:lnTo>
                  <a:pt x="2936793" y="978338"/>
                </a:lnTo>
                <a:lnTo>
                  <a:pt x="2924668" y="1018041"/>
                </a:lnTo>
                <a:lnTo>
                  <a:pt x="2913415" y="1057278"/>
                </a:lnTo>
                <a:lnTo>
                  <a:pt x="2902757" y="1097015"/>
                </a:lnTo>
                <a:lnTo>
                  <a:pt x="2892787" y="1136931"/>
                </a:lnTo>
                <a:lnTo>
                  <a:pt x="2883505" y="1177026"/>
                </a:lnTo>
                <a:lnTo>
                  <a:pt x="2874910" y="1217299"/>
                </a:lnTo>
                <a:lnTo>
                  <a:pt x="2867003" y="1257751"/>
                </a:lnTo>
                <a:lnTo>
                  <a:pt x="2859784" y="1298381"/>
                </a:lnTo>
                <a:lnTo>
                  <a:pt x="2853252" y="1339189"/>
                </a:lnTo>
                <a:lnTo>
                  <a:pt x="2847408" y="1380177"/>
                </a:lnTo>
                <a:lnTo>
                  <a:pt x="2842251" y="1421342"/>
                </a:lnTo>
                <a:lnTo>
                  <a:pt x="2837782" y="1462686"/>
                </a:lnTo>
                <a:lnTo>
                  <a:pt x="2834001" y="1504209"/>
                </a:lnTo>
                <a:lnTo>
                  <a:pt x="2830907" y="1545910"/>
                </a:lnTo>
                <a:lnTo>
                  <a:pt x="2828500" y="1587790"/>
                </a:lnTo>
                <a:lnTo>
                  <a:pt x="2826782" y="1629848"/>
                </a:lnTo>
                <a:lnTo>
                  <a:pt x="2825750" y="1672084"/>
                </a:lnTo>
                <a:lnTo>
                  <a:pt x="2825407" y="1714500"/>
                </a:lnTo>
                <a:lnTo>
                  <a:pt x="2825866" y="1762640"/>
                </a:lnTo>
                <a:lnTo>
                  <a:pt x="2827246" y="1810620"/>
                </a:lnTo>
                <a:lnTo>
                  <a:pt x="2829545" y="1858439"/>
                </a:lnTo>
                <a:lnTo>
                  <a:pt x="2832764" y="1906097"/>
                </a:lnTo>
                <a:lnTo>
                  <a:pt x="2836903" y="1953594"/>
                </a:lnTo>
                <a:lnTo>
                  <a:pt x="2841962" y="2000930"/>
                </a:lnTo>
                <a:lnTo>
                  <a:pt x="2847940" y="2048106"/>
                </a:lnTo>
                <a:lnTo>
                  <a:pt x="2854838" y="2095120"/>
                </a:lnTo>
                <a:lnTo>
                  <a:pt x="2862656" y="2141974"/>
                </a:lnTo>
                <a:lnTo>
                  <a:pt x="2871393" y="2188667"/>
                </a:lnTo>
                <a:lnTo>
                  <a:pt x="2881051" y="2235199"/>
                </a:lnTo>
                <a:lnTo>
                  <a:pt x="2891627" y="2281570"/>
                </a:lnTo>
                <a:lnTo>
                  <a:pt x="2903124" y="2327781"/>
                </a:lnTo>
                <a:lnTo>
                  <a:pt x="2915541" y="2373831"/>
                </a:lnTo>
                <a:lnTo>
                  <a:pt x="2928877" y="2419720"/>
                </a:lnTo>
                <a:lnTo>
                  <a:pt x="2943133" y="2465448"/>
                </a:lnTo>
                <a:lnTo>
                  <a:pt x="2958308" y="2511016"/>
                </a:lnTo>
                <a:lnTo>
                  <a:pt x="2974404" y="2556423"/>
                </a:lnTo>
                <a:lnTo>
                  <a:pt x="2991419" y="2601670"/>
                </a:lnTo>
                <a:lnTo>
                  <a:pt x="3009353" y="2646756"/>
                </a:lnTo>
                <a:lnTo>
                  <a:pt x="3027955" y="2691476"/>
                </a:lnTo>
                <a:lnTo>
                  <a:pt x="3046968" y="2735624"/>
                </a:lnTo>
                <a:lnTo>
                  <a:pt x="3066391" y="2779201"/>
                </a:lnTo>
                <a:lnTo>
                  <a:pt x="3086224" y="2822206"/>
                </a:lnTo>
                <a:lnTo>
                  <a:pt x="3106468" y="2864640"/>
                </a:lnTo>
                <a:lnTo>
                  <a:pt x="3127123" y="2906502"/>
                </a:lnTo>
                <a:lnTo>
                  <a:pt x="3148189" y="2947793"/>
                </a:lnTo>
                <a:lnTo>
                  <a:pt x="3169665" y="2988513"/>
                </a:lnTo>
                <a:lnTo>
                  <a:pt x="3191551" y="3028661"/>
                </a:lnTo>
                <a:lnTo>
                  <a:pt x="3213849" y="3068237"/>
                </a:lnTo>
                <a:lnTo>
                  <a:pt x="3236557" y="3107242"/>
                </a:lnTo>
                <a:lnTo>
                  <a:pt x="3259676" y="3145675"/>
                </a:lnTo>
                <a:lnTo>
                  <a:pt x="3283206" y="3183537"/>
                </a:lnTo>
                <a:lnTo>
                  <a:pt x="3307146" y="3220827"/>
                </a:lnTo>
                <a:lnTo>
                  <a:pt x="3331497" y="3257546"/>
                </a:lnTo>
                <a:lnTo>
                  <a:pt x="3356259" y="3293694"/>
                </a:lnTo>
                <a:lnTo>
                  <a:pt x="3381432" y="3329270"/>
                </a:lnTo>
                <a:lnTo>
                  <a:pt x="3407016" y="3364274"/>
                </a:lnTo>
                <a:lnTo>
                  <a:pt x="3433011" y="3398707"/>
                </a:lnTo>
                <a:lnTo>
                  <a:pt x="3459416" y="3432568"/>
                </a:lnTo>
                <a:lnTo>
                  <a:pt x="3689794" y="3432568"/>
                </a:lnTo>
                <a:lnTo>
                  <a:pt x="3637730" y="3346839"/>
                </a:lnTo>
                <a:lnTo>
                  <a:pt x="3588336" y="3261100"/>
                </a:lnTo>
                <a:lnTo>
                  <a:pt x="3541612" y="3175353"/>
                </a:lnTo>
                <a:lnTo>
                  <a:pt x="3497558" y="3089597"/>
                </a:lnTo>
                <a:lnTo>
                  <a:pt x="3456174" y="3003831"/>
                </a:lnTo>
                <a:lnTo>
                  <a:pt x="3417460" y="2918057"/>
                </a:lnTo>
                <a:lnTo>
                  <a:pt x="3381416" y="2832274"/>
                </a:lnTo>
                <a:lnTo>
                  <a:pt x="3348042" y="2746483"/>
                </a:lnTo>
                <a:lnTo>
                  <a:pt x="3317338" y="2660682"/>
                </a:lnTo>
                <a:lnTo>
                  <a:pt x="3289304" y="2574872"/>
                </a:lnTo>
                <a:lnTo>
                  <a:pt x="3263940" y="2489054"/>
                </a:lnTo>
                <a:lnTo>
                  <a:pt x="3241246" y="2403226"/>
                </a:lnTo>
                <a:lnTo>
                  <a:pt x="3221222" y="2317390"/>
                </a:lnTo>
                <a:lnTo>
                  <a:pt x="3203868" y="2231545"/>
                </a:lnTo>
                <a:lnTo>
                  <a:pt x="3189183" y="2145691"/>
                </a:lnTo>
                <a:lnTo>
                  <a:pt x="3177169" y="2059829"/>
                </a:lnTo>
                <a:lnTo>
                  <a:pt x="3167824" y="1973957"/>
                </a:lnTo>
                <a:lnTo>
                  <a:pt x="3161150" y="1888077"/>
                </a:lnTo>
                <a:lnTo>
                  <a:pt x="3157145" y="1802188"/>
                </a:lnTo>
                <a:lnTo>
                  <a:pt x="3155810" y="1716290"/>
                </a:lnTo>
                <a:lnTo>
                  <a:pt x="3156002" y="1682544"/>
                </a:lnTo>
                <a:lnTo>
                  <a:pt x="3157537" y="1615107"/>
                </a:lnTo>
                <a:lnTo>
                  <a:pt x="3160608" y="1547741"/>
                </a:lnTo>
                <a:lnTo>
                  <a:pt x="3165215" y="1480446"/>
                </a:lnTo>
                <a:lnTo>
                  <a:pt x="3171357" y="1413223"/>
                </a:lnTo>
                <a:lnTo>
                  <a:pt x="3179035" y="1346072"/>
                </a:lnTo>
                <a:lnTo>
                  <a:pt x="3188249" y="1278992"/>
                </a:lnTo>
                <a:lnTo>
                  <a:pt x="3198999" y="1211984"/>
                </a:lnTo>
                <a:lnTo>
                  <a:pt x="3211285" y="1145048"/>
                </a:lnTo>
                <a:lnTo>
                  <a:pt x="3225107" y="1078183"/>
                </a:lnTo>
                <a:lnTo>
                  <a:pt x="3239042" y="1017718"/>
                </a:lnTo>
                <a:lnTo>
                  <a:pt x="3252395" y="964890"/>
                </a:lnTo>
                <a:lnTo>
                  <a:pt x="3266755" y="912168"/>
                </a:lnTo>
                <a:lnTo>
                  <a:pt x="3282044" y="859875"/>
                </a:lnTo>
                <a:lnTo>
                  <a:pt x="3298261" y="808011"/>
                </a:lnTo>
                <a:lnTo>
                  <a:pt x="3315406" y="756576"/>
                </a:lnTo>
                <a:lnTo>
                  <a:pt x="3333479" y="705570"/>
                </a:lnTo>
                <a:lnTo>
                  <a:pt x="3352480" y="654993"/>
                </a:lnTo>
                <a:lnTo>
                  <a:pt x="3372410" y="604845"/>
                </a:lnTo>
                <a:lnTo>
                  <a:pt x="3393267" y="555126"/>
                </a:lnTo>
                <a:lnTo>
                  <a:pt x="3411377" y="514001"/>
                </a:lnTo>
                <a:lnTo>
                  <a:pt x="3428238" y="477960"/>
                </a:lnTo>
                <a:lnTo>
                  <a:pt x="3448028" y="437668"/>
                </a:lnTo>
                <a:lnTo>
                  <a:pt x="3470746" y="393127"/>
                </a:lnTo>
                <a:lnTo>
                  <a:pt x="3496393" y="344334"/>
                </a:lnTo>
                <a:lnTo>
                  <a:pt x="3524968" y="291291"/>
                </a:lnTo>
                <a:lnTo>
                  <a:pt x="3556471" y="233998"/>
                </a:lnTo>
                <a:lnTo>
                  <a:pt x="3590903" y="172454"/>
                </a:lnTo>
                <a:lnTo>
                  <a:pt x="3628263" y="106660"/>
                </a:lnTo>
                <a:lnTo>
                  <a:pt x="3648041" y="72169"/>
                </a:lnTo>
                <a:lnTo>
                  <a:pt x="3689794" y="0"/>
                </a:lnTo>
                <a:close/>
              </a:path>
              <a:path w="4907915" h="3432809">
                <a:moveTo>
                  <a:pt x="4273473" y="0"/>
                </a:moveTo>
                <a:lnTo>
                  <a:pt x="4043083" y="0"/>
                </a:lnTo>
                <a:lnTo>
                  <a:pt x="4064500" y="36969"/>
                </a:lnTo>
                <a:lnTo>
                  <a:pt x="4085175" y="72867"/>
                </a:lnTo>
                <a:lnTo>
                  <a:pt x="4105110" y="107694"/>
                </a:lnTo>
                <a:lnTo>
                  <a:pt x="4124304" y="141448"/>
                </a:lnTo>
                <a:lnTo>
                  <a:pt x="4160469" y="205742"/>
                </a:lnTo>
                <a:lnTo>
                  <a:pt x="4193669" y="265750"/>
                </a:lnTo>
                <a:lnTo>
                  <a:pt x="4223905" y="321471"/>
                </a:lnTo>
                <a:lnTo>
                  <a:pt x="4251177" y="372906"/>
                </a:lnTo>
                <a:lnTo>
                  <a:pt x="4275485" y="420055"/>
                </a:lnTo>
                <a:lnTo>
                  <a:pt x="4296829" y="462918"/>
                </a:lnTo>
                <a:lnTo>
                  <a:pt x="4315208" y="501496"/>
                </a:lnTo>
                <a:lnTo>
                  <a:pt x="4341396" y="560486"/>
                </a:lnTo>
                <a:lnTo>
                  <a:pt x="4362217" y="610205"/>
                </a:lnTo>
                <a:lnTo>
                  <a:pt x="4382075" y="660353"/>
                </a:lnTo>
                <a:lnTo>
                  <a:pt x="4400969" y="710930"/>
                </a:lnTo>
                <a:lnTo>
                  <a:pt x="4418899" y="761936"/>
                </a:lnTo>
                <a:lnTo>
                  <a:pt x="4435865" y="813371"/>
                </a:lnTo>
                <a:lnTo>
                  <a:pt x="4451867" y="865235"/>
                </a:lnTo>
                <a:lnTo>
                  <a:pt x="4466905" y="917528"/>
                </a:lnTo>
                <a:lnTo>
                  <a:pt x="4480979" y="970250"/>
                </a:lnTo>
                <a:lnTo>
                  <a:pt x="4494089" y="1023401"/>
                </a:lnTo>
                <a:lnTo>
                  <a:pt x="4507770" y="1083189"/>
                </a:lnTo>
                <a:lnTo>
                  <a:pt x="4521592" y="1149374"/>
                </a:lnTo>
                <a:lnTo>
                  <a:pt x="4533879" y="1215667"/>
                </a:lnTo>
                <a:lnTo>
                  <a:pt x="4544631" y="1282068"/>
                </a:lnTo>
                <a:lnTo>
                  <a:pt x="4553847" y="1348576"/>
                </a:lnTo>
                <a:lnTo>
                  <a:pt x="4561527" y="1415192"/>
                </a:lnTo>
                <a:lnTo>
                  <a:pt x="4567671" y="1481915"/>
                </a:lnTo>
                <a:lnTo>
                  <a:pt x="4572279" y="1548746"/>
                </a:lnTo>
                <a:lnTo>
                  <a:pt x="4575351" y="1615683"/>
                </a:lnTo>
                <a:lnTo>
                  <a:pt x="4576887" y="1682728"/>
                </a:lnTo>
                <a:lnTo>
                  <a:pt x="4577080" y="1716290"/>
                </a:lnTo>
                <a:lnTo>
                  <a:pt x="4575744" y="1802188"/>
                </a:lnTo>
                <a:lnTo>
                  <a:pt x="4571739" y="1888077"/>
                </a:lnTo>
                <a:lnTo>
                  <a:pt x="4565064" y="1973957"/>
                </a:lnTo>
                <a:lnTo>
                  <a:pt x="4555719" y="2059829"/>
                </a:lnTo>
                <a:lnTo>
                  <a:pt x="4543704" y="2145691"/>
                </a:lnTo>
                <a:lnTo>
                  <a:pt x="4529019" y="2231545"/>
                </a:lnTo>
                <a:lnTo>
                  <a:pt x="4511664" y="2317390"/>
                </a:lnTo>
                <a:lnTo>
                  <a:pt x="4491639" y="2403226"/>
                </a:lnTo>
                <a:lnTo>
                  <a:pt x="4468944" y="2489054"/>
                </a:lnTo>
                <a:lnTo>
                  <a:pt x="4443579" y="2574872"/>
                </a:lnTo>
                <a:lnTo>
                  <a:pt x="4415544" y="2660682"/>
                </a:lnTo>
                <a:lnTo>
                  <a:pt x="4384839" y="2746483"/>
                </a:lnTo>
                <a:lnTo>
                  <a:pt x="4351464" y="2832274"/>
                </a:lnTo>
                <a:lnTo>
                  <a:pt x="4315419" y="2918057"/>
                </a:lnTo>
                <a:lnTo>
                  <a:pt x="4276704" y="3003831"/>
                </a:lnTo>
                <a:lnTo>
                  <a:pt x="4235320" y="3089597"/>
                </a:lnTo>
                <a:lnTo>
                  <a:pt x="4191265" y="3175353"/>
                </a:lnTo>
                <a:lnTo>
                  <a:pt x="4144541" y="3261100"/>
                </a:lnTo>
                <a:lnTo>
                  <a:pt x="4095147" y="3346839"/>
                </a:lnTo>
                <a:lnTo>
                  <a:pt x="4043083" y="3432568"/>
                </a:lnTo>
                <a:lnTo>
                  <a:pt x="4273473" y="3432568"/>
                </a:lnTo>
                <a:lnTo>
                  <a:pt x="4299706" y="3398707"/>
                </a:lnTo>
                <a:lnTo>
                  <a:pt x="4325542" y="3364274"/>
                </a:lnTo>
                <a:lnTo>
                  <a:pt x="4350981" y="3329270"/>
                </a:lnTo>
                <a:lnTo>
                  <a:pt x="4376022" y="3293694"/>
                </a:lnTo>
                <a:lnTo>
                  <a:pt x="4400665" y="3257546"/>
                </a:lnTo>
                <a:lnTo>
                  <a:pt x="4424912" y="3220827"/>
                </a:lnTo>
                <a:lnTo>
                  <a:pt x="4448761" y="3183537"/>
                </a:lnTo>
                <a:lnTo>
                  <a:pt x="4472212" y="3145675"/>
                </a:lnTo>
                <a:lnTo>
                  <a:pt x="4495266" y="3107242"/>
                </a:lnTo>
                <a:lnTo>
                  <a:pt x="4517923" y="3068237"/>
                </a:lnTo>
                <a:lnTo>
                  <a:pt x="4540182" y="3028661"/>
                </a:lnTo>
                <a:lnTo>
                  <a:pt x="4562044" y="2988513"/>
                </a:lnTo>
                <a:lnTo>
                  <a:pt x="4583509" y="2947793"/>
                </a:lnTo>
                <a:lnTo>
                  <a:pt x="4604576" y="2906502"/>
                </a:lnTo>
                <a:lnTo>
                  <a:pt x="4625246" y="2864640"/>
                </a:lnTo>
                <a:lnTo>
                  <a:pt x="4645518" y="2822206"/>
                </a:lnTo>
                <a:lnTo>
                  <a:pt x="4665393" y="2779201"/>
                </a:lnTo>
                <a:lnTo>
                  <a:pt x="4684871" y="2735624"/>
                </a:lnTo>
                <a:lnTo>
                  <a:pt x="4703951" y="2691476"/>
                </a:lnTo>
                <a:lnTo>
                  <a:pt x="4722634" y="2646756"/>
                </a:lnTo>
                <a:lnTo>
                  <a:pt x="4740656" y="2601670"/>
                </a:lnTo>
                <a:lnTo>
                  <a:pt x="4757754" y="2556423"/>
                </a:lnTo>
                <a:lnTo>
                  <a:pt x="4773928" y="2511016"/>
                </a:lnTo>
                <a:lnTo>
                  <a:pt x="4789177" y="2465448"/>
                </a:lnTo>
                <a:lnTo>
                  <a:pt x="4803502" y="2419720"/>
                </a:lnTo>
                <a:lnTo>
                  <a:pt x="4816902" y="2373831"/>
                </a:lnTo>
                <a:lnTo>
                  <a:pt x="4829379" y="2327781"/>
                </a:lnTo>
                <a:lnTo>
                  <a:pt x="4840931" y="2281570"/>
                </a:lnTo>
                <a:lnTo>
                  <a:pt x="4851559" y="2235199"/>
                </a:lnTo>
                <a:lnTo>
                  <a:pt x="4861263" y="2188667"/>
                </a:lnTo>
                <a:lnTo>
                  <a:pt x="4870042" y="2141974"/>
                </a:lnTo>
                <a:lnTo>
                  <a:pt x="4877897" y="2095120"/>
                </a:lnTo>
                <a:lnTo>
                  <a:pt x="4884829" y="2048106"/>
                </a:lnTo>
                <a:lnTo>
                  <a:pt x="4890836" y="2000930"/>
                </a:lnTo>
                <a:lnTo>
                  <a:pt x="4895918" y="1953594"/>
                </a:lnTo>
                <a:lnTo>
                  <a:pt x="4900077" y="1906097"/>
                </a:lnTo>
                <a:lnTo>
                  <a:pt x="4903311" y="1858439"/>
                </a:lnTo>
                <a:lnTo>
                  <a:pt x="4905622" y="1810620"/>
                </a:lnTo>
                <a:lnTo>
                  <a:pt x="4907008" y="1762640"/>
                </a:lnTo>
                <a:lnTo>
                  <a:pt x="4907470" y="1714500"/>
                </a:lnTo>
                <a:lnTo>
                  <a:pt x="4907126" y="1672084"/>
                </a:lnTo>
                <a:lnTo>
                  <a:pt x="4906095" y="1629848"/>
                </a:lnTo>
                <a:lnTo>
                  <a:pt x="4904376" y="1587790"/>
                </a:lnTo>
                <a:lnTo>
                  <a:pt x="4901970" y="1545910"/>
                </a:lnTo>
                <a:lnTo>
                  <a:pt x="4898876" y="1504209"/>
                </a:lnTo>
                <a:lnTo>
                  <a:pt x="4895094" y="1462686"/>
                </a:lnTo>
                <a:lnTo>
                  <a:pt x="4890625" y="1421342"/>
                </a:lnTo>
                <a:lnTo>
                  <a:pt x="4885469" y="1380177"/>
                </a:lnTo>
                <a:lnTo>
                  <a:pt x="4879625" y="1339189"/>
                </a:lnTo>
                <a:lnTo>
                  <a:pt x="4873093" y="1298381"/>
                </a:lnTo>
                <a:lnTo>
                  <a:pt x="4865873" y="1257751"/>
                </a:lnTo>
                <a:lnTo>
                  <a:pt x="4857966" y="1217299"/>
                </a:lnTo>
                <a:lnTo>
                  <a:pt x="4849372" y="1177026"/>
                </a:lnTo>
                <a:lnTo>
                  <a:pt x="4840089" y="1136931"/>
                </a:lnTo>
                <a:lnTo>
                  <a:pt x="4830119" y="1097015"/>
                </a:lnTo>
                <a:lnTo>
                  <a:pt x="4819462" y="1057278"/>
                </a:lnTo>
                <a:lnTo>
                  <a:pt x="4808116" y="1017718"/>
                </a:lnTo>
                <a:lnTo>
                  <a:pt x="4796083" y="978338"/>
                </a:lnTo>
                <a:lnTo>
                  <a:pt x="4783363" y="939136"/>
                </a:lnTo>
                <a:lnTo>
                  <a:pt x="4769954" y="900112"/>
                </a:lnTo>
                <a:lnTo>
                  <a:pt x="4753444" y="854936"/>
                </a:lnTo>
                <a:lnTo>
                  <a:pt x="4736059" y="809778"/>
                </a:lnTo>
                <a:lnTo>
                  <a:pt x="4717799" y="764638"/>
                </a:lnTo>
                <a:lnTo>
                  <a:pt x="4698663" y="719516"/>
                </a:lnTo>
                <a:lnTo>
                  <a:pt x="4678653" y="674412"/>
                </a:lnTo>
                <a:lnTo>
                  <a:pt x="4657767" y="629326"/>
                </a:lnTo>
                <a:lnTo>
                  <a:pt x="4636006" y="584258"/>
                </a:lnTo>
                <a:lnTo>
                  <a:pt x="4613369" y="539207"/>
                </a:lnTo>
                <a:lnTo>
                  <a:pt x="4589858" y="494175"/>
                </a:lnTo>
                <a:lnTo>
                  <a:pt x="4565472" y="449160"/>
                </a:lnTo>
                <a:lnTo>
                  <a:pt x="4540210" y="404164"/>
                </a:lnTo>
                <a:lnTo>
                  <a:pt x="4514073" y="359185"/>
                </a:lnTo>
                <a:lnTo>
                  <a:pt x="4487061" y="314224"/>
                </a:lnTo>
                <a:lnTo>
                  <a:pt x="4459174" y="269281"/>
                </a:lnTo>
                <a:lnTo>
                  <a:pt x="4430412" y="224356"/>
                </a:lnTo>
                <a:lnTo>
                  <a:pt x="4400775" y="179449"/>
                </a:lnTo>
                <a:lnTo>
                  <a:pt x="4370262" y="134560"/>
                </a:lnTo>
                <a:lnTo>
                  <a:pt x="4338874" y="89688"/>
                </a:lnTo>
                <a:lnTo>
                  <a:pt x="4306611" y="44835"/>
                </a:lnTo>
                <a:lnTo>
                  <a:pt x="42734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65" y="347065"/>
            <a:ext cx="5003289" cy="16885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17800" y="6701631"/>
            <a:ext cx="7474584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130" dirty="0">
                <a:latin typeface="Calibri"/>
                <a:cs typeface="Calibri"/>
              </a:rPr>
              <a:t>r</a:t>
            </a:r>
            <a:r>
              <a:rPr sz="3600" spc="-5" dirty="0">
                <a:latin typeface="Calibri"/>
                <a:cs typeface="Calibri"/>
              </a:rPr>
              <a:t>etu</a:t>
            </a:r>
            <a:r>
              <a:rPr sz="3600" spc="10" dirty="0">
                <a:latin typeface="Calibri"/>
                <a:cs typeface="Calibri"/>
              </a:rPr>
              <a:t>r</a:t>
            </a:r>
            <a:r>
              <a:rPr sz="3600" spc="95" dirty="0">
                <a:latin typeface="Calibri"/>
                <a:cs typeface="Calibri"/>
              </a:rPr>
              <a:t>n</a:t>
            </a:r>
            <a:r>
              <a:rPr sz="3600" spc="10" dirty="0">
                <a:latin typeface="Calibri"/>
                <a:cs typeface="Calibri"/>
              </a:rPr>
              <a:t>s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spc="85" dirty="0">
                <a:latin typeface="Calibri"/>
                <a:cs typeface="Calibri"/>
              </a:rPr>
              <a:t>u</a:t>
            </a:r>
            <a:r>
              <a:rPr sz="3600" spc="95" dirty="0">
                <a:latin typeface="Calibri"/>
                <a:cs typeface="Calibri"/>
              </a:rPr>
              <a:t>n</a:t>
            </a:r>
            <a:r>
              <a:rPr sz="3600" spc="35" dirty="0">
                <a:latin typeface="Calibri"/>
                <a:cs typeface="Calibri"/>
              </a:rPr>
              <a:t>i</a:t>
            </a:r>
            <a:r>
              <a:rPr sz="3600" spc="90" dirty="0">
                <a:latin typeface="Calibri"/>
                <a:cs typeface="Calibri"/>
              </a:rPr>
              <a:t>q</a:t>
            </a:r>
            <a:r>
              <a:rPr sz="3600" spc="30" dirty="0">
                <a:latin typeface="Calibri"/>
                <a:cs typeface="Calibri"/>
              </a:rPr>
              <a:t>u</a:t>
            </a:r>
            <a:r>
              <a:rPr sz="3600" spc="35" dirty="0">
                <a:latin typeface="Calibri"/>
                <a:cs typeface="Calibri"/>
              </a:rPr>
              <a:t>e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spc="55" dirty="0">
                <a:latin typeface="Calibri"/>
                <a:cs typeface="Calibri"/>
              </a:rPr>
              <a:t>ide</a:t>
            </a:r>
            <a:r>
              <a:rPr sz="3600" spc="65" dirty="0">
                <a:latin typeface="Calibri"/>
                <a:cs typeface="Calibri"/>
              </a:rPr>
              <a:t>n</a:t>
            </a:r>
            <a:r>
              <a:rPr sz="3600" spc="-30" dirty="0">
                <a:latin typeface="Calibri"/>
                <a:cs typeface="Calibri"/>
              </a:rPr>
              <a:t>ti</a:t>
            </a:r>
            <a:r>
              <a:rPr sz="3600" spc="-25" dirty="0">
                <a:latin typeface="Calibri"/>
                <a:cs typeface="Calibri"/>
              </a:rPr>
              <a:t>f</a:t>
            </a:r>
            <a:r>
              <a:rPr sz="3600" spc="-35" dirty="0">
                <a:latin typeface="Calibri"/>
                <a:cs typeface="Calibri"/>
              </a:rPr>
              <a:t>ie</a:t>
            </a:r>
            <a:r>
              <a:rPr sz="3600" spc="-30" dirty="0">
                <a:latin typeface="Calibri"/>
                <a:cs typeface="Calibri"/>
              </a:rPr>
              <a:t>r</a:t>
            </a:r>
            <a:r>
              <a:rPr sz="3600" spc="-85" dirty="0">
                <a:latin typeface="Calibri"/>
                <a:cs typeface="Calibri"/>
              </a:rPr>
              <a:t> </a:t>
            </a:r>
            <a:r>
              <a:rPr sz="3600" spc="-100" dirty="0">
                <a:latin typeface="Calibri"/>
                <a:cs typeface="Calibri"/>
              </a:rPr>
              <a:t>f</a:t>
            </a:r>
            <a:r>
              <a:rPr sz="3600" spc="75" dirty="0">
                <a:latin typeface="Calibri"/>
                <a:cs typeface="Calibri"/>
              </a:rPr>
              <a:t>o</a:t>
            </a:r>
            <a:r>
              <a:rPr sz="3600" spc="-90" dirty="0">
                <a:latin typeface="Calibri"/>
                <a:cs typeface="Calibri"/>
              </a:rPr>
              <a:t>r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</a:t>
            </a:r>
            <a:r>
              <a:rPr sz="3600" spc="90" dirty="0">
                <a:latin typeface="Calibri"/>
                <a:cs typeface="Calibri"/>
              </a:rPr>
              <a:t>n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spc="75" dirty="0">
                <a:latin typeface="Calibri"/>
                <a:cs typeface="Calibri"/>
              </a:rPr>
              <a:t>o</a:t>
            </a:r>
            <a:r>
              <a:rPr sz="3600" spc="150" dirty="0">
                <a:latin typeface="Calibri"/>
                <a:cs typeface="Calibri"/>
              </a:rPr>
              <a:t>b</a:t>
            </a:r>
            <a:r>
              <a:rPr sz="3600" spc="5" dirty="0">
                <a:latin typeface="Calibri"/>
                <a:cs typeface="Calibri"/>
              </a:rPr>
              <a:t>j</a:t>
            </a:r>
            <a:r>
              <a:rPr sz="3600" spc="45" dirty="0">
                <a:latin typeface="Calibri"/>
                <a:cs typeface="Calibri"/>
              </a:rPr>
              <a:t>e</a:t>
            </a:r>
            <a:r>
              <a:rPr sz="3600" spc="80" dirty="0">
                <a:latin typeface="Calibri"/>
                <a:cs typeface="Calibri"/>
              </a:rPr>
              <a:t>c</a:t>
            </a:r>
            <a:r>
              <a:rPr sz="3600" spc="-25" dirty="0">
                <a:latin typeface="Calibri"/>
                <a:cs typeface="Calibri"/>
              </a:rPr>
              <a:t>t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3761" y="5613653"/>
            <a:ext cx="3098800" cy="2197735"/>
          </a:xfrm>
          <a:custGeom>
            <a:avLst/>
            <a:gdLst/>
            <a:ahLst/>
            <a:cxnLst/>
            <a:rect l="l" t="t" r="r" b="b"/>
            <a:pathLst>
              <a:path w="3098800" h="2197734">
                <a:moveTo>
                  <a:pt x="3040189" y="0"/>
                </a:moveTo>
                <a:lnTo>
                  <a:pt x="51212" y="404"/>
                </a:lnTo>
                <a:lnTo>
                  <a:pt x="14789" y="19370"/>
                </a:lnTo>
                <a:lnTo>
                  <a:pt x="0" y="58102"/>
                </a:lnTo>
                <a:lnTo>
                  <a:pt x="404" y="2146395"/>
                </a:lnTo>
                <a:lnTo>
                  <a:pt x="19370" y="2182818"/>
                </a:lnTo>
                <a:lnTo>
                  <a:pt x="58102" y="2197608"/>
                </a:lnTo>
                <a:lnTo>
                  <a:pt x="3047079" y="2197203"/>
                </a:lnTo>
                <a:lnTo>
                  <a:pt x="3083502" y="2178237"/>
                </a:lnTo>
                <a:lnTo>
                  <a:pt x="3098292" y="2139505"/>
                </a:lnTo>
                <a:lnTo>
                  <a:pt x="3097887" y="51212"/>
                </a:lnTo>
                <a:lnTo>
                  <a:pt x="3078921" y="14789"/>
                </a:lnTo>
                <a:lnTo>
                  <a:pt x="3040189" y="0"/>
                </a:lnTo>
                <a:close/>
              </a:path>
            </a:pathLst>
          </a:custGeom>
          <a:solidFill>
            <a:srgbClr val="306A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53761" y="5613653"/>
            <a:ext cx="3098800" cy="2197735"/>
          </a:xfrm>
          <a:custGeom>
            <a:avLst/>
            <a:gdLst/>
            <a:ahLst/>
            <a:cxnLst/>
            <a:rect l="l" t="t" r="r" b="b"/>
            <a:pathLst>
              <a:path w="3098800" h="2197734">
                <a:moveTo>
                  <a:pt x="0" y="58102"/>
                </a:moveTo>
                <a:lnTo>
                  <a:pt x="14789" y="19370"/>
                </a:lnTo>
                <a:lnTo>
                  <a:pt x="51212" y="404"/>
                </a:lnTo>
                <a:lnTo>
                  <a:pt x="3040189" y="0"/>
                </a:lnTo>
                <a:lnTo>
                  <a:pt x="3054560" y="1790"/>
                </a:lnTo>
                <a:lnTo>
                  <a:pt x="3088028" y="25115"/>
                </a:lnTo>
                <a:lnTo>
                  <a:pt x="3098292" y="2139505"/>
                </a:lnTo>
                <a:lnTo>
                  <a:pt x="3096501" y="2153876"/>
                </a:lnTo>
                <a:lnTo>
                  <a:pt x="3073176" y="2187344"/>
                </a:lnTo>
                <a:lnTo>
                  <a:pt x="58102" y="2197608"/>
                </a:lnTo>
                <a:lnTo>
                  <a:pt x="43731" y="2195817"/>
                </a:lnTo>
                <a:lnTo>
                  <a:pt x="10263" y="2172492"/>
                </a:lnTo>
                <a:lnTo>
                  <a:pt x="0" y="5810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88358" y="1324536"/>
            <a:ext cx="4038598" cy="2680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96000" y="2364371"/>
            <a:ext cx="827405" cy="4962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z="6600" b="1" spc="1165" dirty="0">
                <a:solidFill>
                  <a:srgbClr val="002060"/>
                </a:solidFill>
                <a:latin typeface="Calibri"/>
                <a:cs typeface="Calibri"/>
              </a:rPr>
              <a:t>t</a:t>
            </a:r>
            <a:endParaRPr sz="6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600" dirty="0">
              <a:latin typeface="Times New Roman"/>
              <a:cs typeface="Times New Roman"/>
            </a:endParaRPr>
          </a:p>
          <a:p>
            <a:pPr marR="116205" algn="ctr">
              <a:lnSpc>
                <a:spcPct val="100000"/>
              </a:lnSpc>
              <a:spcBef>
                <a:spcPts val="5930"/>
              </a:spcBef>
            </a:pPr>
            <a:r>
              <a:rPr sz="48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800" spc="35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endParaRPr sz="4800" dirty="0">
              <a:latin typeface="Calibri"/>
              <a:cs typeface="Calibri"/>
            </a:endParaRPr>
          </a:p>
          <a:p>
            <a:pPr marR="3810" algn="ctr">
              <a:lnSpc>
                <a:spcPct val="100000"/>
              </a:lnSpc>
              <a:spcBef>
                <a:spcPts val="400"/>
              </a:spcBef>
            </a:pPr>
            <a:r>
              <a:rPr sz="6000" spc="4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16448" y="3614169"/>
            <a:ext cx="19050" cy="1911350"/>
          </a:xfrm>
          <a:custGeom>
            <a:avLst/>
            <a:gdLst/>
            <a:ahLst/>
            <a:cxnLst/>
            <a:rect l="l" t="t" r="r" b="b"/>
            <a:pathLst>
              <a:path w="19050" h="1911350">
                <a:moveTo>
                  <a:pt x="19050" y="1911096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77963" y="5486594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0" y="1143"/>
                </a:moveTo>
                <a:lnTo>
                  <a:pt x="58292" y="114871"/>
                </a:lnTo>
                <a:lnTo>
                  <a:pt x="95445" y="38671"/>
                </a:lnTo>
                <a:lnTo>
                  <a:pt x="57530" y="38671"/>
                </a:lnTo>
                <a:lnTo>
                  <a:pt x="0" y="1143"/>
                </a:lnTo>
                <a:close/>
              </a:path>
              <a:path w="114300" h="114935">
                <a:moveTo>
                  <a:pt x="114299" y="0"/>
                </a:moveTo>
                <a:lnTo>
                  <a:pt x="57530" y="38671"/>
                </a:lnTo>
                <a:lnTo>
                  <a:pt x="95445" y="38671"/>
                </a:lnTo>
                <a:lnTo>
                  <a:pt x="1142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862" y="5563361"/>
            <a:ext cx="3098800" cy="2197735"/>
          </a:xfrm>
          <a:custGeom>
            <a:avLst/>
            <a:gdLst/>
            <a:ahLst/>
            <a:cxnLst/>
            <a:rect l="l" t="t" r="r" b="b"/>
            <a:pathLst>
              <a:path w="3098800" h="2197734">
                <a:moveTo>
                  <a:pt x="3040189" y="0"/>
                </a:moveTo>
                <a:lnTo>
                  <a:pt x="51212" y="404"/>
                </a:lnTo>
                <a:lnTo>
                  <a:pt x="14789" y="19370"/>
                </a:lnTo>
                <a:lnTo>
                  <a:pt x="0" y="58102"/>
                </a:lnTo>
                <a:lnTo>
                  <a:pt x="404" y="2146395"/>
                </a:lnTo>
                <a:lnTo>
                  <a:pt x="19370" y="2182818"/>
                </a:lnTo>
                <a:lnTo>
                  <a:pt x="58102" y="2197608"/>
                </a:lnTo>
                <a:lnTo>
                  <a:pt x="3047079" y="2197203"/>
                </a:lnTo>
                <a:lnTo>
                  <a:pt x="3083502" y="2178237"/>
                </a:lnTo>
                <a:lnTo>
                  <a:pt x="3098292" y="2139505"/>
                </a:lnTo>
                <a:lnTo>
                  <a:pt x="3097887" y="51212"/>
                </a:lnTo>
                <a:lnTo>
                  <a:pt x="3078921" y="14789"/>
                </a:lnTo>
                <a:lnTo>
                  <a:pt x="3040189" y="0"/>
                </a:lnTo>
                <a:close/>
              </a:path>
            </a:pathLst>
          </a:custGeom>
          <a:solidFill>
            <a:srgbClr val="306A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0862" y="5563361"/>
            <a:ext cx="3098800" cy="2197735"/>
          </a:xfrm>
          <a:custGeom>
            <a:avLst/>
            <a:gdLst/>
            <a:ahLst/>
            <a:cxnLst/>
            <a:rect l="l" t="t" r="r" b="b"/>
            <a:pathLst>
              <a:path w="3098800" h="2197734">
                <a:moveTo>
                  <a:pt x="0" y="58102"/>
                </a:moveTo>
                <a:lnTo>
                  <a:pt x="14789" y="19370"/>
                </a:lnTo>
                <a:lnTo>
                  <a:pt x="51212" y="404"/>
                </a:lnTo>
                <a:lnTo>
                  <a:pt x="3040189" y="0"/>
                </a:lnTo>
                <a:lnTo>
                  <a:pt x="3054560" y="1790"/>
                </a:lnTo>
                <a:lnTo>
                  <a:pt x="3088028" y="25115"/>
                </a:lnTo>
                <a:lnTo>
                  <a:pt x="3098292" y="2139505"/>
                </a:lnTo>
                <a:lnTo>
                  <a:pt x="3096501" y="2153876"/>
                </a:lnTo>
                <a:lnTo>
                  <a:pt x="3073176" y="2187344"/>
                </a:lnTo>
                <a:lnTo>
                  <a:pt x="58102" y="2197608"/>
                </a:lnTo>
                <a:lnTo>
                  <a:pt x="43731" y="2195817"/>
                </a:lnTo>
                <a:lnTo>
                  <a:pt x="10263" y="2172492"/>
                </a:lnTo>
                <a:lnTo>
                  <a:pt x="0" y="5810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43100" y="5747807"/>
            <a:ext cx="733425" cy="2153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2860" algn="ctr">
              <a:lnSpc>
                <a:spcPct val="100000"/>
              </a:lnSpc>
            </a:pPr>
            <a:r>
              <a:rPr sz="48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800" spc="35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endParaRPr sz="4800">
              <a:latin typeface="Calibri"/>
              <a:cs typeface="Calibri"/>
            </a:endParaRPr>
          </a:p>
          <a:p>
            <a:pPr marL="81915" algn="ctr">
              <a:lnSpc>
                <a:spcPct val="100000"/>
              </a:lnSpc>
              <a:spcBef>
                <a:spcPts val="400"/>
              </a:spcBef>
            </a:pPr>
            <a:r>
              <a:rPr sz="9600" spc="4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5459" y="1272730"/>
            <a:ext cx="4038599" cy="2682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71700" y="2313571"/>
            <a:ext cx="598805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b="1" spc="1165" dirty="0">
                <a:solidFill>
                  <a:srgbClr val="002060"/>
                </a:solidFill>
                <a:latin typeface="Calibri"/>
                <a:cs typeface="Calibri"/>
              </a:rPr>
              <a:t>t</a:t>
            </a:r>
            <a:endParaRPr sz="66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63548" y="3563877"/>
            <a:ext cx="19050" cy="1911350"/>
          </a:xfrm>
          <a:custGeom>
            <a:avLst/>
            <a:gdLst/>
            <a:ahLst/>
            <a:cxnLst/>
            <a:rect l="l" t="t" r="r" b="b"/>
            <a:pathLst>
              <a:path w="19050" h="1911350">
                <a:moveTo>
                  <a:pt x="19050" y="1911095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25063" y="5436302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0" y="1143"/>
                </a:moveTo>
                <a:lnTo>
                  <a:pt x="58293" y="114871"/>
                </a:lnTo>
                <a:lnTo>
                  <a:pt x="95445" y="38671"/>
                </a:lnTo>
                <a:lnTo>
                  <a:pt x="57531" y="38671"/>
                </a:lnTo>
                <a:lnTo>
                  <a:pt x="0" y="1143"/>
                </a:lnTo>
                <a:close/>
              </a:path>
              <a:path w="114300" h="114935">
                <a:moveTo>
                  <a:pt x="114300" y="0"/>
                </a:moveTo>
                <a:lnTo>
                  <a:pt x="57531" y="38671"/>
                </a:lnTo>
                <a:lnTo>
                  <a:pt x="95445" y="38671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70170" y="5563361"/>
            <a:ext cx="3098800" cy="2197735"/>
          </a:xfrm>
          <a:custGeom>
            <a:avLst/>
            <a:gdLst/>
            <a:ahLst/>
            <a:cxnLst/>
            <a:rect l="l" t="t" r="r" b="b"/>
            <a:pathLst>
              <a:path w="3098800" h="2197734">
                <a:moveTo>
                  <a:pt x="3040189" y="0"/>
                </a:moveTo>
                <a:lnTo>
                  <a:pt x="51212" y="404"/>
                </a:lnTo>
                <a:lnTo>
                  <a:pt x="14789" y="19370"/>
                </a:lnTo>
                <a:lnTo>
                  <a:pt x="0" y="58102"/>
                </a:lnTo>
                <a:lnTo>
                  <a:pt x="404" y="2146395"/>
                </a:lnTo>
                <a:lnTo>
                  <a:pt x="19370" y="2182818"/>
                </a:lnTo>
                <a:lnTo>
                  <a:pt x="58102" y="2197608"/>
                </a:lnTo>
                <a:lnTo>
                  <a:pt x="3047079" y="2197203"/>
                </a:lnTo>
                <a:lnTo>
                  <a:pt x="3083502" y="2178237"/>
                </a:lnTo>
                <a:lnTo>
                  <a:pt x="3098292" y="2139505"/>
                </a:lnTo>
                <a:lnTo>
                  <a:pt x="3097887" y="51212"/>
                </a:lnTo>
                <a:lnTo>
                  <a:pt x="3078921" y="14789"/>
                </a:lnTo>
                <a:lnTo>
                  <a:pt x="3040189" y="0"/>
                </a:lnTo>
                <a:close/>
              </a:path>
            </a:pathLst>
          </a:custGeom>
          <a:solidFill>
            <a:srgbClr val="306A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70170" y="5563361"/>
            <a:ext cx="3098800" cy="2197735"/>
          </a:xfrm>
          <a:custGeom>
            <a:avLst/>
            <a:gdLst/>
            <a:ahLst/>
            <a:cxnLst/>
            <a:rect l="l" t="t" r="r" b="b"/>
            <a:pathLst>
              <a:path w="3098800" h="2197734">
                <a:moveTo>
                  <a:pt x="0" y="58102"/>
                </a:moveTo>
                <a:lnTo>
                  <a:pt x="14789" y="19370"/>
                </a:lnTo>
                <a:lnTo>
                  <a:pt x="51212" y="404"/>
                </a:lnTo>
                <a:lnTo>
                  <a:pt x="3040189" y="0"/>
                </a:lnTo>
                <a:lnTo>
                  <a:pt x="3054560" y="1790"/>
                </a:lnTo>
                <a:lnTo>
                  <a:pt x="3088028" y="25115"/>
                </a:lnTo>
                <a:lnTo>
                  <a:pt x="3098292" y="2139505"/>
                </a:lnTo>
                <a:lnTo>
                  <a:pt x="3096501" y="2153876"/>
                </a:lnTo>
                <a:lnTo>
                  <a:pt x="3073176" y="2187344"/>
                </a:lnTo>
                <a:lnTo>
                  <a:pt x="58102" y="2197608"/>
                </a:lnTo>
                <a:lnTo>
                  <a:pt x="43731" y="2195817"/>
                </a:lnTo>
                <a:lnTo>
                  <a:pt x="10263" y="2172492"/>
                </a:lnTo>
                <a:lnTo>
                  <a:pt x="0" y="5810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11900" y="5747807"/>
            <a:ext cx="733425" cy="2153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2860" algn="ctr">
              <a:lnSpc>
                <a:spcPct val="100000"/>
              </a:lnSpc>
            </a:pPr>
            <a:r>
              <a:rPr sz="48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800" spc="35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endParaRPr sz="4800">
              <a:latin typeface="Calibri"/>
              <a:cs typeface="Calibri"/>
            </a:endParaRPr>
          </a:p>
          <a:p>
            <a:pPr marL="81915" algn="ctr">
              <a:lnSpc>
                <a:spcPct val="100000"/>
              </a:lnSpc>
              <a:spcBef>
                <a:spcPts val="400"/>
              </a:spcBef>
            </a:pPr>
            <a:r>
              <a:rPr sz="9600" spc="4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14323" y="6199717"/>
            <a:ext cx="752475" cy="1244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600" spc="905" dirty="0">
                <a:solidFill>
                  <a:srgbClr val="002060"/>
                </a:solidFill>
                <a:latin typeface="Calibri"/>
                <a:cs typeface="Calibri"/>
              </a:rPr>
              <a:t>+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537954" y="5563364"/>
            <a:ext cx="3100070" cy="2197735"/>
          </a:xfrm>
          <a:custGeom>
            <a:avLst/>
            <a:gdLst/>
            <a:ahLst/>
            <a:cxnLst/>
            <a:rect l="l" t="t" r="r" b="b"/>
            <a:pathLst>
              <a:path w="3100070" h="2197734">
                <a:moveTo>
                  <a:pt x="3041713" y="0"/>
                </a:moveTo>
                <a:lnTo>
                  <a:pt x="51212" y="404"/>
                </a:lnTo>
                <a:lnTo>
                  <a:pt x="14789" y="19370"/>
                </a:lnTo>
                <a:lnTo>
                  <a:pt x="0" y="58102"/>
                </a:lnTo>
                <a:lnTo>
                  <a:pt x="404" y="2146393"/>
                </a:lnTo>
                <a:lnTo>
                  <a:pt x="19370" y="2182814"/>
                </a:lnTo>
                <a:lnTo>
                  <a:pt x="58102" y="2197608"/>
                </a:lnTo>
                <a:lnTo>
                  <a:pt x="3048603" y="2197203"/>
                </a:lnTo>
                <a:lnTo>
                  <a:pt x="3085026" y="2178232"/>
                </a:lnTo>
                <a:lnTo>
                  <a:pt x="3099816" y="2139505"/>
                </a:lnTo>
                <a:lnTo>
                  <a:pt x="3099411" y="51212"/>
                </a:lnTo>
                <a:lnTo>
                  <a:pt x="3080445" y="14789"/>
                </a:lnTo>
                <a:lnTo>
                  <a:pt x="3041713" y="0"/>
                </a:lnTo>
                <a:close/>
              </a:path>
            </a:pathLst>
          </a:custGeom>
          <a:solidFill>
            <a:srgbClr val="306A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37954" y="5563364"/>
            <a:ext cx="3100070" cy="2197735"/>
          </a:xfrm>
          <a:custGeom>
            <a:avLst/>
            <a:gdLst/>
            <a:ahLst/>
            <a:cxnLst/>
            <a:rect l="l" t="t" r="r" b="b"/>
            <a:pathLst>
              <a:path w="3100070" h="2197734">
                <a:moveTo>
                  <a:pt x="0" y="58102"/>
                </a:moveTo>
                <a:lnTo>
                  <a:pt x="14789" y="19370"/>
                </a:lnTo>
                <a:lnTo>
                  <a:pt x="51212" y="404"/>
                </a:lnTo>
                <a:lnTo>
                  <a:pt x="3041713" y="0"/>
                </a:lnTo>
                <a:lnTo>
                  <a:pt x="3056084" y="1790"/>
                </a:lnTo>
                <a:lnTo>
                  <a:pt x="3089552" y="25115"/>
                </a:lnTo>
                <a:lnTo>
                  <a:pt x="3099816" y="2139505"/>
                </a:lnTo>
                <a:lnTo>
                  <a:pt x="3098025" y="2153872"/>
                </a:lnTo>
                <a:lnTo>
                  <a:pt x="3074700" y="2187341"/>
                </a:lnTo>
                <a:lnTo>
                  <a:pt x="58102" y="2197608"/>
                </a:lnTo>
                <a:lnTo>
                  <a:pt x="43731" y="2195816"/>
                </a:lnTo>
                <a:lnTo>
                  <a:pt x="10263" y="2172487"/>
                </a:lnTo>
                <a:lnTo>
                  <a:pt x="0" y="5810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680698" y="5747807"/>
            <a:ext cx="733425" cy="2153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2860" algn="ctr">
              <a:lnSpc>
                <a:spcPct val="100000"/>
              </a:lnSpc>
            </a:pPr>
            <a:r>
              <a:rPr sz="48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800" spc="35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endParaRPr sz="4800">
              <a:latin typeface="Calibri"/>
              <a:cs typeface="Calibri"/>
            </a:endParaRPr>
          </a:p>
          <a:p>
            <a:pPr marL="81915" algn="ctr">
              <a:lnSpc>
                <a:spcPct val="100000"/>
              </a:lnSpc>
              <a:spcBef>
                <a:spcPts val="400"/>
              </a:spcBef>
            </a:pPr>
            <a:r>
              <a:rPr sz="9600" spc="4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83124" y="6199717"/>
            <a:ext cx="752475" cy="1244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600" spc="905" dirty="0">
                <a:solidFill>
                  <a:srgbClr val="002060"/>
                </a:solidFill>
                <a:latin typeface="Calibri"/>
                <a:cs typeface="Calibri"/>
              </a:rPr>
              <a:t>=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39717" y="2625083"/>
            <a:ext cx="5618480" cy="2891790"/>
          </a:xfrm>
          <a:custGeom>
            <a:avLst/>
            <a:gdLst/>
            <a:ahLst/>
            <a:cxnLst/>
            <a:rect l="l" t="t" r="r" b="b"/>
            <a:pathLst>
              <a:path w="5618480" h="2891790">
                <a:moveTo>
                  <a:pt x="5618289" y="2891218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97973" y="5448055"/>
            <a:ext cx="128270" cy="103505"/>
          </a:xfrm>
          <a:custGeom>
            <a:avLst/>
            <a:gdLst/>
            <a:ahLst/>
            <a:cxnLst/>
            <a:rect l="l" t="t" r="r" b="b"/>
            <a:pathLst>
              <a:path w="128270" h="103504">
                <a:moveTo>
                  <a:pt x="52298" y="0"/>
                </a:moveTo>
                <a:lnTo>
                  <a:pt x="60032" y="68249"/>
                </a:lnTo>
                <a:lnTo>
                  <a:pt x="0" y="101638"/>
                </a:lnTo>
                <a:lnTo>
                  <a:pt x="127787" y="103111"/>
                </a:lnTo>
                <a:lnTo>
                  <a:pt x="522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862" y="5563361"/>
            <a:ext cx="3098800" cy="2197735"/>
          </a:xfrm>
          <a:custGeom>
            <a:avLst/>
            <a:gdLst/>
            <a:ahLst/>
            <a:cxnLst/>
            <a:rect l="l" t="t" r="r" b="b"/>
            <a:pathLst>
              <a:path w="3098800" h="2197734">
                <a:moveTo>
                  <a:pt x="3040189" y="0"/>
                </a:moveTo>
                <a:lnTo>
                  <a:pt x="51212" y="404"/>
                </a:lnTo>
                <a:lnTo>
                  <a:pt x="14789" y="19370"/>
                </a:lnTo>
                <a:lnTo>
                  <a:pt x="0" y="58102"/>
                </a:lnTo>
                <a:lnTo>
                  <a:pt x="404" y="2146395"/>
                </a:lnTo>
                <a:lnTo>
                  <a:pt x="19370" y="2182818"/>
                </a:lnTo>
                <a:lnTo>
                  <a:pt x="58102" y="2197608"/>
                </a:lnTo>
                <a:lnTo>
                  <a:pt x="3047079" y="2197203"/>
                </a:lnTo>
                <a:lnTo>
                  <a:pt x="3083502" y="2178237"/>
                </a:lnTo>
                <a:lnTo>
                  <a:pt x="3098292" y="2139505"/>
                </a:lnTo>
                <a:lnTo>
                  <a:pt x="3097887" y="51212"/>
                </a:lnTo>
                <a:lnTo>
                  <a:pt x="3078921" y="14789"/>
                </a:lnTo>
                <a:lnTo>
                  <a:pt x="3040189" y="0"/>
                </a:lnTo>
                <a:close/>
              </a:path>
            </a:pathLst>
          </a:custGeom>
          <a:solidFill>
            <a:srgbClr val="306A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0862" y="5563361"/>
            <a:ext cx="3098800" cy="2197735"/>
          </a:xfrm>
          <a:custGeom>
            <a:avLst/>
            <a:gdLst/>
            <a:ahLst/>
            <a:cxnLst/>
            <a:rect l="l" t="t" r="r" b="b"/>
            <a:pathLst>
              <a:path w="3098800" h="2197734">
                <a:moveTo>
                  <a:pt x="0" y="58102"/>
                </a:moveTo>
                <a:lnTo>
                  <a:pt x="14789" y="19370"/>
                </a:lnTo>
                <a:lnTo>
                  <a:pt x="51212" y="404"/>
                </a:lnTo>
                <a:lnTo>
                  <a:pt x="3040189" y="0"/>
                </a:lnTo>
                <a:lnTo>
                  <a:pt x="3054560" y="1790"/>
                </a:lnTo>
                <a:lnTo>
                  <a:pt x="3088028" y="25115"/>
                </a:lnTo>
                <a:lnTo>
                  <a:pt x="3098292" y="2139505"/>
                </a:lnTo>
                <a:lnTo>
                  <a:pt x="3096501" y="2153876"/>
                </a:lnTo>
                <a:lnTo>
                  <a:pt x="3073176" y="2187344"/>
                </a:lnTo>
                <a:lnTo>
                  <a:pt x="58102" y="2197608"/>
                </a:lnTo>
                <a:lnTo>
                  <a:pt x="43731" y="2195817"/>
                </a:lnTo>
                <a:lnTo>
                  <a:pt x="10263" y="2172492"/>
                </a:lnTo>
                <a:lnTo>
                  <a:pt x="0" y="5810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43100" y="5747807"/>
            <a:ext cx="733425" cy="2153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2860" algn="ctr">
              <a:lnSpc>
                <a:spcPct val="100000"/>
              </a:lnSpc>
            </a:pPr>
            <a:r>
              <a:rPr sz="48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800" spc="35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endParaRPr sz="4800">
              <a:latin typeface="Calibri"/>
              <a:cs typeface="Calibri"/>
            </a:endParaRPr>
          </a:p>
          <a:p>
            <a:pPr marL="81915" algn="ctr">
              <a:lnSpc>
                <a:spcPct val="100000"/>
              </a:lnSpc>
              <a:spcBef>
                <a:spcPts val="400"/>
              </a:spcBef>
            </a:pPr>
            <a:r>
              <a:rPr sz="9600" spc="4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5459" y="1272730"/>
            <a:ext cx="4038599" cy="2682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71700" y="2313571"/>
            <a:ext cx="598805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b="1" spc="1165" dirty="0">
                <a:solidFill>
                  <a:srgbClr val="002060"/>
                </a:solidFill>
                <a:latin typeface="Calibri"/>
                <a:cs typeface="Calibri"/>
              </a:rPr>
              <a:t>t</a:t>
            </a:r>
            <a:endParaRPr sz="66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70170" y="5563361"/>
            <a:ext cx="3098800" cy="2197735"/>
          </a:xfrm>
          <a:custGeom>
            <a:avLst/>
            <a:gdLst/>
            <a:ahLst/>
            <a:cxnLst/>
            <a:rect l="l" t="t" r="r" b="b"/>
            <a:pathLst>
              <a:path w="3098800" h="2197734">
                <a:moveTo>
                  <a:pt x="3040189" y="0"/>
                </a:moveTo>
                <a:lnTo>
                  <a:pt x="51212" y="404"/>
                </a:lnTo>
                <a:lnTo>
                  <a:pt x="14789" y="19370"/>
                </a:lnTo>
                <a:lnTo>
                  <a:pt x="0" y="58102"/>
                </a:lnTo>
                <a:lnTo>
                  <a:pt x="404" y="2146395"/>
                </a:lnTo>
                <a:lnTo>
                  <a:pt x="19370" y="2182818"/>
                </a:lnTo>
                <a:lnTo>
                  <a:pt x="58102" y="2197608"/>
                </a:lnTo>
                <a:lnTo>
                  <a:pt x="3047079" y="2197203"/>
                </a:lnTo>
                <a:lnTo>
                  <a:pt x="3083502" y="2178237"/>
                </a:lnTo>
                <a:lnTo>
                  <a:pt x="3098292" y="2139505"/>
                </a:lnTo>
                <a:lnTo>
                  <a:pt x="3097887" y="51212"/>
                </a:lnTo>
                <a:lnTo>
                  <a:pt x="3078921" y="14789"/>
                </a:lnTo>
                <a:lnTo>
                  <a:pt x="3040189" y="0"/>
                </a:lnTo>
                <a:close/>
              </a:path>
            </a:pathLst>
          </a:custGeom>
          <a:solidFill>
            <a:srgbClr val="306A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70170" y="5563361"/>
            <a:ext cx="3098800" cy="2197735"/>
          </a:xfrm>
          <a:custGeom>
            <a:avLst/>
            <a:gdLst/>
            <a:ahLst/>
            <a:cxnLst/>
            <a:rect l="l" t="t" r="r" b="b"/>
            <a:pathLst>
              <a:path w="3098800" h="2197734">
                <a:moveTo>
                  <a:pt x="0" y="58102"/>
                </a:moveTo>
                <a:lnTo>
                  <a:pt x="14789" y="19370"/>
                </a:lnTo>
                <a:lnTo>
                  <a:pt x="51212" y="404"/>
                </a:lnTo>
                <a:lnTo>
                  <a:pt x="3040189" y="0"/>
                </a:lnTo>
                <a:lnTo>
                  <a:pt x="3054560" y="1790"/>
                </a:lnTo>
                <a:lnTo>
                  <a:pt x="3088028" y="25115"/>
                </a:lnTo>
                <a:lnTo>
                  <a:pt x="3098292" y="2139505"/>
                </a:lnTo>
                <a:lnTo>
                  <a:pt x="3096501" y="2153876"/>
                </a:lnTo>
                <a:lnTo>
                  <a:pt x="3073176" y="2187344"/>
                </a:lnTo>
                <a:lnTo>
                  <a:pt x="58102" y="2197608"/>
                </a:lnTo>
                <a:lnTo>
                  <a:pt x="43731" y="2195817"/>
                </a:lnTo>
                <a:lnTo>
                  <a:pt x="10263" y="2172492"/>
                </a:lnTo>
                <a:lnTo>
                  <a:pt x="0" y="5810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11900" y="5747807"/>
            <a:ext cx="733425" cy="2153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2860" algn="ctr">
              <a:lnSpc>
                <a:spcPct val="100000"/>
              </a:lnSpc>
            </a:pPr>
            <a:r>
              <a:rPr sz="48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800" spc="35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endParaRPr sz="4800">
              <a:latin typeface="Calibri"/>
              <a:cs typeface="Calibri"/>
            </a:endParaRPr>
          </a:p>
          <a:p>
            <a:pPr marL="81915" algn="ctr">
              <a:lnSpc>
                <a:spcPct val="100000"/>
              </a:lnSpc>
              <a:spcBef>
                <a:spcPts val="400"/>
              </a:spcBef>
            </a:pPr>
            <a:r>
              <a:rPr sz="9600" spc="4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537954" y="5563364"/>
            <a:ext cx="3100070" cy="2197735"/>
          </a:xfrm>
          <a:custGeom>
            <a:avLst/>
            <a:gdLst/>
            <a:ahLst/>
            <a:cxnLst/>
            <a:rect l="l" t="t" r="r" b="b"/>
            <a:pathLst>
              <a:path w="3100070" h="2197734">
                <a:moveTo>
                  <a:pt x="3041713" y="0"/>
                </a:moveTo>
                <a:lnTo>
                  <a:pt x="51212" y="404"/>
                </a:lnTo>
                <a:lnTo>
                  <a:pt x="14789" y="19370"/>
                </a:lnTo>
                <a:lnTo>
                  <a:pt x="0" y="58102"/>
                </a:lnTo>
                <a:lnTo>
                  <a:pt x="404" y="2146393"/>
                </a:lnTo>
                <a:lnTo>
                  <a:pt x="19370" y="2182814"/>
                </a:lnTo>
                <a:lnTo>
                  <a:pt x="58102" y="2197608"/>
                </a:lnTo>
                <a:lnTo>
                  <a:pt x="3048603" y="2197203"/>
                </a:lnTo>
                <a:lnTo>
                  <a:pt x="3085026" y="2178232"/>
                </a:lnTo>
                <a:lnTo>
                  <a:pt x="3099816" y="2139505"/>
                </a:lnTo>
                <a:lnTo>
                  <a:pt x="3099411" y="51212"/>
                </a:lnTo>
                <a:lnTo>
                  <a:pt x="3080445" y="14789"/>
                </a:lnTo>
                <a:lnTo>
                  <a:pt x="3041713" y="0"/>
                </a:lnTo>
                <a:close/>
              </a:path>
            </a:pathLst>
          </a:custGeom>
          <a:solidFill>
            <a:srgbClr val="306A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37954" y="5563364"/>
            <a:ext cx="3100070" cy="2197735"/>
          </a:xfrm>
          <a:custGeom>
            <a:avLst/>
            <a:gdLst/>
            <a:ahLst/>
            <a:cxnLst/>
            <a:rect l="l" t="t" r="r" b="b"/>
            <a:pathLst>
              <a:path w="3100070" h="2197734">
                <a:moveTo>
                  <a:pt x="0" y="58102"/>
                </a:moveTo>
                <a:lnTo>
                  <a:pt x="14789" y="19370"/>
                </a:lnTo>
                <a:lnTo>
                  <a:pt x="51212" y="404"/>
                </a:lnTo>
                <a:lnTo>
                  <a:pt x="3041713" y="0"/>
                </a:lnTo>
                <a:lnTo>
                  <a:pt x="3056084" y="1790"/>
                </a:lnTo>
                <a:lnTo>
                  <a:pt x="3089552" y="25115"/>
                </a:lnTo>
                <a:lnTo>
                  <a:pt x="3099816" y="2139505"/>
                </a:lnTo>
                <a:lnTo>
                  <a:pt x="3098025" y="2153872"/>
                </a:lnTo>
                <a:lnTo>
                  <a:pt x="3074700" y="2187341"/>
                </a:lnTo>
                <a:lnTo>
                  <a:pt x="58102" y="2197608"/>
                </a:lnTo>
                <a:lnTo>
                  <a:pt x="43731" y="2195816"/>
                </a:lnTo>
                <a:lnTo>
                  <a:pt x="10263" y="2172487"/>
                </a:lnTo>
                <a:lnTo>
                  <a:pt x="0" y="5810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680698" y="5747807"/>
            <a:ext cx="733425" cy="2153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2860" algn="ctr">
              <a:lnSpc>
                <a:spcPct val="100000"/>
              </a:lnSpc>
            </a:pPr>
            <a:r>
              <a:rPr sz="48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800" spc="35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endParaRPr sz="4800">
              <a:latin typeface="Calibri"/>
              <a:cs typeface="Calibri"/>
            </a:endParaRPr>
          </a:p>
          <a:p>
            <a:pPr marL="81915" algn="ctr">
              <a:lnSpc>
                <a:spcPct val="100000"/>
              </a:lnSpc>
              <a:spcBef>
                <a:spcPts val="400"/>
              </a:spcBef>
            </a:pPr>
            <a:r>
              <a:rPr sz="9600" spc="4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39717" y="2625083"/>
            <a:ext cx="5618480" cy="2891790"/>
          </a:xfrm>
          <a:custGeom>
            <a:avLst/>
            <a:gdLst/>
            <a:ahLst/>
            <a:cxnLst/>
            <a:rect l="l" t="t" r="r" b="b"/>
            <a:pathLst>
              <a:path w="5618480" h="2891790">
                <a:moveTo>
                  <a:pt x="5618289" y="2891218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97973" y="5448055"/>
            <a:ext cx="128270" cy="103505"/>
          </a:xfrm>
          <a:custGeom>
            <a:avLst/>
            <a:gdLst/>
            <a:ahLst/>
            <a:cxnLst/>
            <a:rect l="l" t="t" r="r" b="b"/>
            <a:pathLst>
              <a:path w="128270" h="103504">
                <a:moveTo>
                  <a:pt x="52298" y="0"/>
                </a:moveTo>
                <a:lnTo>
                  <a:pt x="60032" y="68249"/>
                </a:lnTo>
                <a:lnTo>
                  <a:pt x="0" y="101638"/>
                </a:lnTo>
                <a:lnTo>
                  <a:pt x="127787" y="103111"/>
                </a:lnTo>
                <a:lnTo>
                  <a:pt x="522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143</Words>
  <Application>Microsoft Office PowerPoint</Application>
  <PresentationFormat>Custom</PresentationFormat>
  <Paragraphs>72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x = 1000</vt:lpstr>
      <vt:lpstr>x = 1000</vt:lpstr>
      <vt:lpstr>x = 500</vt:lpstr>
      <vt:lpstr>PowerPoint Presentation</vt:lpstr>
      <vt:lpstr>x = 3000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id() deals with the object, not the reference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Fundamentals, Part 1</dc:title>
  <dc:creator>John</dc:creator>
  <cp:lastModifiedBy>Hariom . Singh</cp:lastModifiedBy>
  <cp:revision>1</cp:revision>
  <dcterms:created xsi:type="dcterms:W3CDTF">2018-01-16T17:39:14Z</dcterms:created>
  <dcterms:modified xsi:type="dcterms:W3CDTF">2018-01-16T12:14:28Z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2013-08-02T00:00:00Z</vt:filetime>
  </property>
  <property fmtid="{D5CDD505-2E9C-101B-9397-08002B2CF9AE}" pid="3" name="LastSaved">
    <vt:filetime>2018-01-16T00:00:00Z</vt:filetime>
  </property>
</Properties>
</file>