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3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D12C1-36B2-4331-9420-D54603D9845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9A7A-CF40-4FD2-B37F-6D3EB081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8039" y="4401436"/>
            <a:ext cx="474872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6600" y="6014508"/>
            <a:ext cx="11531600" cy="207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700" y="2036016"/>
            <a:ext cx="3128010" cy="676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0952" y="765203"/>
            <a:ext cx="9962895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591" y="2113943"/>
            <a:ext cx="11155616" cy="589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37726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37726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08304" y="3931708"/>
            <a:ext cx="4865370" cy="212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4950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259" y="3534336"/>
            <a:ext cx="4038598" cy="2680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7412" y="4574171"/>
            <a:ext cx="92773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705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2326" y="4717541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4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9415" y="4661843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300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37726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37726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4360" y="3931708"/>
            <a:ext cx="5491480" cy="212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3679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259" y="3534336"/>
            <a:ext cx="4038598" cy="2680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600" y="4574171"/>
            <a:ext cx="44640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27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2326" y="4717541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4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9415" y="4661843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300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6764" y="686458"/>
            <a:ext cx="788987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latin typeface="Arial"/>
                <a:cs typeface="Arial"/>
              </a:rPr>
              <a:t>Pass</a:t>
            </a:r>
            <a:r>
              <a:rPr sz="5000" b="1" spc="-2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By</a:t>
            </a:r>
            <a:r>
              <a:rPr sz="5000" b="1" spc="-25" dirty="0">
                <a:latin typeface="Arial"/>
                <a:cs typeface="Arial"/>
              </a:rPr>
              <a:t> </a:t>
            </a:r>
            <a:r>
              <a:rPr sz="5000" b="1" spc="-10" dirty="0">
                <a:latin typeface="Arial"/>
                <a:cs typeface="Arial"/>
              </a:rPr>
              <a:t>O</a:t>
            </a:r>
            <a:r>
              <a:rPr sz="5000" b="1" dirty="0">
                <a:latin typeface="Arial"/>
                <a:cs typeface="Arial"/>
              </a:rPr>
              <a:t>bject</a:t>
            </a:r>
            <a:r>
              <a:rPr sz="5000" b="1" spc="-35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Refe</a:t>
            </a:r>
            <a:r>
              <a:rPr sz="5000" b="1" spc="-5" dirty="0">
                <a:latin typeface="Arial"/>
                <a:cs typeface="Arial"/>
              </a:rPr>
              <a:t>r</a:t>
            </a:r>
            <a:r>
              <a:rPr sz="5000" b="1" dirty="0">
                <a:latin typeface="Arial"/>
                <a:cs typeface="Arial"/>
              </a:rPr>
              <a:t>en</a:t>
            </a:r>
            <a:r>
              <a:rPr sz="5000" b="1" spc="-15" dirty="0">
                <a:latin typeface="Arial"/>
                <a:cs typeface="Arial"/>
              </a:rPr>
              <a:t>c</a:t>
            </a:r>
            <a:r>
              <a:rPr sz="5000" b="1" dirty="0">
                <a:latin typeface="Arial"/>
                <a:cs typeface="Arial"/>
              </a:rPr>
              <a:t>e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0863" y="2406043"/>
            <a:ext cx="5013325" cy="474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44145" algn="ctr">
              <a:lnSpc>
                <a:spcPct val="100000"/>
              </a:lnSpc>
            </a:pPr>
            <a:r>
              <a:rPr sz="6400" spc="-35" dirty="0">
                <a:latin typeface="Wingdings"/>
                <a:cs typeface="Wingdings"/>
              </a:rPr>
              <a:t>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6400" spc="1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alue</a:t>
            </a:r>
            <a:r>
              <a:rPr sz="6400" spc="2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of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6400" spc="2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0" dirty="0">
                <a:solidFill>
                  <a:srgbClr val="D53506"/>
                </a:solidFill>
                <a:latin typeface="Arial"/>
                <a:cs typeface="Arial"/>
              </a:rPr>
              <a:t>re</a:t>
            </a:r>
            <a:r>
              <a:rPr sz="6400" spc="-25" dirty="0">
                <a:solidFill>
                  <a:srgbClr val="D53506"/>
                </a:solidFill>
                <a:latin typeface="Arial"/>
                <a:cs typeface="Arial"/>
              </a:rPr>
              <a:t>f</a:t>
            </a:r>
            <a:r>
              <a:rPr sz="6400" spc="-45" dirty="0">
                <a:solidFill>
                  <a:srgbClr val="D53506"/>
                </a:solidFill>
                <a:latin typeface="Arial"/>
                <a:cs typeface="Arial"/>
              </a:rPr>
              <a:t>eren</a:t>
            </a:r>
            <a:r>
              <a:rPr sz="6400" spc="-20" dirty="0">
                <a:solidFill>
                  <a:srgbClr val="D53506"/>
                </a:solidFill>
                <a:latin typeface="Arial"/>
                <a:cs typeface="Arial"/>
              </a:rPr>
              <a:t>c</a:t>
            </a:r>
            <a:r>
              <a:rPr sz="6400" spc="-40" dirty="0">
                <a:solidFill>
                  <a:srgbClr val="D53506"/>
                </a:solidFill>
                <a:latin typeface="Arial"/>
                <a:cs typeface="Arial"/>
              </a:rPr>
              <a:t>e</a:t>
            </a:r>
            <a:r>
              <a:rPr sz="6400" spc="-20" dirty="0">
                <a:solidFill>
                  <a:srgbClr val="D53506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6400" spc="-35" dirty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64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6400" spc="-45" dirty="0">
                <a:solidFill>
                  <a:srgbClr val="808080"/>
                </a:solidFill>
                <a:latin typeface="Arial"/>
                <a:cs typeface="Arial"/>
              </a:rPr>
              <a:t>opied</a:t>
            </a:r>
            <a:r>
              <a:rPr sz="6400" spc="-20" dirty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6400" spc="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not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6400" spc="1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alue</a:t>
            </a:r>
            <a:r>
              <a:rPr sz="6400" spc="2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of</a:t>
            </a:r>
            <a:r>
              <a:rPr sz="6400" spc="-3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25" dirty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6400" spc="-50" dirty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6400" spc="-40" dirty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6400" spc="2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6400" spc="-45" dirty="0">
                <a:solidFill>
                  <a:srgbClr val="D53506"/>
                </a:solidFill>
                <a:latin typeface="Arial"/>
                <a:cs typeface="Arial"/>
              </a:rPr>
              <a:t>obje</a:t>
            </a:r>
            <a:r>
              <a:rPr sz="6400" spc="-20" dirty="0">
                <a:solidFill>
                  <a:srgbClr val="D53506"/>
                </a:solidFill>
                <a:latin typeface="Arial"/>
                <a:cs typeface="Arial"/>
              </a:rPr>
              <a:t>ct</a:t>
            </a:r>
            <a:r>
              <a:rPr sz="6400" spc="-20" dirty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3453" y="2832360"/>
            <a:ext cx="1931035" cy="914400"/>
          </a:xfrm>
          <a:custGeom>
            <a:avLst/>
            <a:gdLst/>
            <a:ahLst/>
            <a:cxnLst/>
            <a:rect l="l" t="t" r="r" b="b"/>
            <a:pathLst>
              <a:path w="1931035" h="914400">
                <a:moveTo>
                  <a:pt x="1872818" y="0"/>
                </a:moveTo>
                <a:lnTo>
                  <a:pt x="51230" y="400"/>
                </a:lnTo>
                <a:lnTo>
                  <a:pt x="14797" y="19351"/>
                </a:lnTo>
                <a:lnTo>
                  <a:pt x="0" y="58077"/>
                </a:lnTo>
                <a:lnTo>
                  <a:pt x="401" y="863179"/>
                </a:lnTo>
                <a:lnTo>
                  <a:pt x="19361" y="899605"/>
                </a:lnTo>
                <a:lnTo>
                  <a:pt x="58089" y="914399"/>
                </a:lnTo>
                <a:lnTo>
                  <a:pt x="1879687" y="913998"/>
                </a:lnTo>
                <a:lnTo>
                  <a:pt x="1916113" y="895038"/>
                </a:lnTo>
                <a:lnTo>
                  <a:pt x="1930908" y="856310"/>
                </a:lnTo>
                <a:lnTo>
                  <a:pt x="1930507" y="51217"/>
                </a:lnTo>
                <a:lnTo>
                  <a:pt x="1911549" y="14791"/>
                </a:lnTo>
                <a:lnTo>
                  <a:pt x="1872818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3453" y="2832360"/>
            <a:ext cx="1931035" cy="914400"/>
          </a:xfrm>
          <a:custGeom>
            <a:avLst/>
            <a:gdLst/>
            <a:ahLst/>
            <a:cxnLst/>
            <a:rect l="l" t="t" r="r" b="b"/>
            <a:pathLst>
              <a:path w="1931035" h="914400">
                <a:moveTo>
                  <a:pt x="0" y="58077"/>
                </a:moveTo>
                <a:lnTo>
                  <a:pt x="14797" y="19351"/>
                </a:lnTo>
                <a:lnTo>
                  <a:pt x="51230" y="400"/>
                </a:lnTo>
                <a:lnTo>
                  <a:pt x="1872818" y="0"/>
                </a:lnTo>
                <a:lnTo>
                  <a:pt x="1887188" y="1790"/>
                </a:lnTo>
                <a:lnTo>
                  <a:pt x="1920655" y="25118"/>
                </a:lnTo>
                <a:lnTo>
                  <a:pt x="1930908" y="856310"/>
                </a:lnTo>
                <a:lnTo>
                  <a:pt x="1929116" y="870679"/>
                </a:lnTo>
                <a:lnTo>
                  <a:pt x="1905785" y="904144"/>
                </a:lnTo>
                <a:lnTo>
                  <a:pt x="58089" y="914399"/>
                </a:lnTo>
                <a:lnTo>
                  <a:pt x="43720" y="912608"/>
                </a:lnTo>
                <a:lnTo>
                  <a:pt x="10255" y="889277"/>
                </a:lnTo>
                <a:lnTo>
                  <a:pt x="0" y="580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512" y="3042708"/>
            <a:ext cx="16433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25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4800" spc="5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15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5343" y="2377861"/>
            <a:ext cx="2947415" cy="1956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6687" y="3087029"/>
            <a:ext cx="97980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b="1" spc="-16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6400" b="1" spc="-7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6400" b="1" spc="18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5526" y="3281939"/>
            <a:ext cx="858519" cy="3175"/>
          </a:xfrm>
          <a:custGeom>
            <a:avLst/>
            <a:gdLst/>
            <a:ahLst/>
            <a:cxnLst/>
            <a:rect l="l" t="t" r="r" b="b"/>
            <a:pathLst>
              <a:path w="858520" h="3175">
                <a:moveTo>
                  <a:pt x="858012" y="279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5260" y="322745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355" y="0"/>
                </a:moveTo>
                <a:lnTo>
                  <a:pt x="38277" y="57277"/>
                </a:lnTo>
                <a:lnTo>
                  <a:pt x="0" y="114300"/>
                </a:lnTo>
                <a:lnTo>
                  <a:pt x="114477" y="57518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354" y="5307329"/>
            <a:ext cx="5398135" cy="2654935"/>
          </a:xfrm>
          <a:custGeom>
            <a:avLst/>
            <a:gdLst/>
            <a:ahLst/>
            <a:cxnLst/>
            <a:rect l="l" t="t" r="r" b="b"/>
            <a:pathLst>
              <a:path w="5398135" h="2654934">
                <a:moveTo>
                  <a:pt x="0" y="0"/>
                </a:moveTo>
                <a:lnTo>
                  <a:pt x="5398008" y="0"/>
                </a:lnTo>
                <a:lnTo>
                  <a:pt x="5398008" y="2654808"/>
                </a:lnTo>
                <a:lnTo>
                  <a:pt x="0" y="26548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3159" y="5666653"/>
            <a:ext cx="2947415" cy="1956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0700" y="4505767"/>
            <a:ext cx="4343400" cy="271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fun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on(</a:t>
            </a:r>
            <a:r>
              <a:rPr sz="4800" spc="5" dirty="0">
                <a:solidFill>
                  <a:srgbClr val="002060"/>
                </a:solidFill>
                <a:latin typeface="Arial"/>
                <a:cs typeface="Arial"/>
              </a:rPr>
              <a:t>ar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g)</a:t>
            </a:r>
            <a:r>
              <a:rPr sz="4800" dirty="0">
                <a:solidFill>
                  <a:srgbClr val="002060"/>
                </a:solidFill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775"/>
              </a:spcBef>
            </a:pPr>
            <a:r>
              <a:rPr sz="6400" b="1" spc="-7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6400" b="1" spc="-1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6400" b="1" spc="60" dirty="0">
                <a:solidFill>
                  <a:srgbClr val="002060"/>
                </a:solidFill>
                <a:latin typeface="Calibri"/>
                <a:cs typeface="Calibri"/>
              </a:rPr>
              <a:t>g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08621" y="3836663"/>
            <a:ext cx="27940" cy="2058035"/>
          </a:xfrm>
          <a:custGeom>
            <a:avLst/>
            <a:gdLst/>
            <a:ahLst/>
            <a:cxnLst/>
            <a:rect l="l" t="t" r="r" b="b"/>
            <a:pathLst>
              <a:path w="27939" h="2058035">
                <a:moveTo>
                  <a:pt x="27927" y="0"/>
                </a:moveTo>
                <a:lnTo>
                  <a:pt x="0" y="20574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8886" y="3760476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95506" y="76187"/>
                </a:moveTo>
                <a:lnTo>
                  <a:pt x="57658" y="76187"/>
                </a:lnTo>
                <a:lnTo>
                  <a:pt x="114287" y="115062"/>
                </a:lnTo>
                <a:lnTo>
                  <a:pt x="95506" y="76187"/>
                </a:lnTo>
                <a:close/>
              </a:path>
              <a:path w="114300" h="115570">
                <a:moveTo>
                  <a:pt x="58699" y="0"/>
                </a:moveTo>
                <a:lnTo>
                  <a:pt x="0" y="113499"/>
                </a:lnTo>
                <a:lnTo>
                  <a:pt x="57658" y="76187"/>
                </a:lnTo>
                <a:lnTo>
                  <a:pt x="95506" y="76187"/>
                </a:lnTo>
                <a:lnTo>
                  <a:pt x="58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42387" y="985308"/>
            <a:ext cx="7543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8304" y="1869017"/>
            <a:ext cx="486537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259" y="574729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7412" y="1615071"/>
            <a:ext cx="92773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705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2326" y="1757932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5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9415" y="170223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299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0654" y="4889753"/>
            <a:ext cx="11710670" cy="3912235"/>
          </a:xfrm>
          <a:custGeom>
            <a:avLst/>
            <a:gdLst/>
            <a:ahLst/>
            <a:cxnLst/>
            <a:rect l="l" t="t" r="r" b="b"/>
            <a:pathLst>
              <a:path w="11710670" h="3912234">
                <a:moveTo>
                  <a:pt x="0" y="0"/>
                </a:moveTo>
                <a:lnTo>
                  <a:pt x="11710416" y="0"/>
                </a:lnTo>
                <a:lnTo>
                  <a:pt x="11710416" y="3912108"/>
                </a:lnTo>
                <a:lnTo>
                  <a:pt x="0" y="39121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2300" y="4107843"/>
            <a:ext cx="358711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-5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6400" spc="-40" dirty="0">
                <a:solidFill>
                  <a:srgbClr val="002060"/>
                </a:solidFill>
                <a:latin typeface="Arial"/>
                <a:cs typeface="Arial"/>
              </a:rPr>
              <a:t>odi</a:t>
            </a:r>
            <a:r>
              <a:rPr sz="6400" spc="-2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6400" spc="-3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k):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42387" y="985308"/>
            <a:ext cx="7543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8304" y="1869017"/>
            <a:ext cx="486537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259" y="574729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7412" y="1615071"/>
            <a:ext cx="92773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705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2326" y="1757932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5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9415" y="170223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299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0654" y="4889753"/>
            <a:ext cx="11710670" cy="3912235"/>
          </a:xfrm>
          <a:custGeom>
            <a:avLst/>
            <a:gdLst/>
            <a:ahLst/>
            <a:cxnLst/>
            <a:rect l="l" t="t" r="r" b="b"/>
            <a:pathLst>
              <a:path w="11710670" h="3912234">
                <a:moveTo>
                  <a:pt x="0" y="0"/>
                </a:moveTo>
                <a:lnTo>
                  <a:pt x="11710416" y="0"/>
                </a:lnTo>
                <a:lnTo>
                  <a:pt x="11710416" y="3912108"/>
                </a:lnTo>
                <a:lnTo>
                  <a:pt x="0" y="39121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8443" y="5503345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2300" y="4107843"/>
            <a:ext cx="6035675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-5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6400" spc="-40" dirty="0">
                <a:solidFill>
                  <a:srgbClr val="002060"/>
                </a:solidFill>
                <a:latin typeface="Arial"/>
                <a:cs typeface="Arial"/>
              </a:rPr>
              <a:t>odi</a:t>
            </a:r>
            <a:r>
              <a:rPr sz="6400" spc="-2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6400" spc="-3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6400" spc="-20" dirty="0">
                <a:solidFill>
                  <a:srgbClr val="E3720A"/>
                </a:solidFill>
                <a:latin typeface="Arial"/>
                <a:cs typeface="Arial"/>
              </a:rPr>
              <a:t>k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):</a:t>
            </a:r>
            <a:endParaRPr sz="6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89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6600" b="1" spc="-415" dirty="0">
                <a:solidFill>
                  <a:srgbClr val="E3720A"/>
                </a:solidFill>
                <a:latin typeface="Calibri"/>
                <a:cs typeface="Calibri"/>
              </a:rPr>
              <a:t>k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25939" y="3079070"/>
            <a:ext cx="2477135" cy="2707005"/>
          </a:xfrm>
          <a:custGeom>
            <a:avLst/>
            <a:gdLst/>
            <a:ahLst/>
            <a:cxnLst/>
            <a:rect l="l" t="t" r="r" b="b"/>
            <a:pathLst>
              <a:path w="2477134" h="2707004">
                <a:moveTo>
                  <a:pt x="2476880" y="0"/>
                </a:moveTo>
                <a:lnTo>
                  <a:pt x="0" y="27068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4936" y="3022857"/>
            <a:ext cx="119380" cy="123189"/>
          </a:xfrm>
          <a:custGeom>
            <a:avLst/>
            <a:gdLst/>
            <a:ahLst/>
            <a:cxnLst/>
            <a:rect l="l" t="t" r="r" b="b"/>
            <a:pathLst>
              <a:path w="119379" h="123189">
                <a:moveTo>
                  <a:pt x="119329" y="0"/>
                </a:moveTo>
                <a:lnTo>
                  <a:pt x="0" y="45732"/>
                </a:lnTo>
                <a:lnTo>
                  <a:pt x="67881" y="56210"/>
                </a:lnTo>
                <a:lnTo>
                  <a:pt x="84315" y="122897"/>
                </a:lnTo>
                <a:lnTo>
                  <a:pt x="119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42387" y="985308"/>
            <a:ext cx="7543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8304" y="1869017"/>
            <a:ext cx="486537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259" y="574729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7412" y="1615071"/>
            <a:ext cx="92773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705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2326" y="1757932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5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9415" y="170223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299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0654" y="4889753"/>
            <a:ext cx="11710670" cy="3912235"/>
          </a:xfrm>
          <a:custGeom>
            <a:avLst/>
            <a:gdLst/>
            <a:ahLst/>
            <a:cxnLst/>
            <a:rect l="l" t="t" r="r" b="b"/>
            <a:pathLst>
              <a:path w="11710670" h="3912234">
                <a:moveTo>
                  <a:pt x="0" y="0"/>
                </a:moveTo>
                <a:lnTo>
                  <a:pt x="11710416" y="0"/>
                </a:lnTo>
                <a:lnTo>
                  <a:pt x="11710416" y="3912108"/>
                </a:lnTo>
                <a:lnTo>
                  <a:pt x="0" y="39121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8443" y="5503345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2300" y="4107843"/>
            <a:ext cx="6035675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-5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6400" spc="-40" dirty="0">
                <a:solidFill>
                  <a:srgbClr val="002060"/>
                </a:solidFill>
                <a:latin typeface="Arial"/>
                <a:cs typeface="Arial"/>
              </a:rPr>
              <a:t>odi</a:t>
            </a:r>
            <a:r>
              <a:rPr sz="6400" spc="-2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6400" spc="-3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k):</a:t>
            </a:r>
            <a:endParaRPr sz="6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89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6600" b="1" spc="-415" dirty="0">
                <a:solidFill>
                  <a:srgbClr val="002060"/>
                </a:solidFill>
                <a:latin typeface="Calibri"/>
                <a:cs typeface="Calibri"/>
              </a:rPr>
              <a:t>k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25939" y="3079070"/>
            <a:ext cx="2477135" cy="2707005"/>
          </a:xfrm>
          <a:custGeom>
            <a:avLst/>
            <a:gdLst/>
            <a:ahLst/>
            <a:cxnLst/>
            <a:rect l="l" t="t" r="r" b="b"/>
            <a:pathLst>
              <a:path w="2477134" h="2707004">
                <a:moveTo>
                  <a:pt x="2476880" y="0"/>
                </a:moveTo>
                <a:lnTo>
                  <a:pt x="0" y="27068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4936" y="3022857"/>
            <a:ext cx="119380" cy="123189"/>
          </a:xfrm>
          <a:custGeom>
            <a:avLst/>
            <a:gdLst/>
            <a:ahLst/>
            <a:cxnLst/>
            <a:rect l="l" t="t" r="r" b="b"/>
            <a:pathLst>
              <a:path w="119379" h="123189">
                <a:moveTo>
                  <a:pt x="119329" y="0"/>
                </a:moveTo>
                <a:lnTo>
                  <a:pt x="0" y="45732"/>
                </a:lnTo>
                <a:lnTo>
                  <a:pt x="67881" y="56210"/>
                </a:lnTo>
                <a:lnTo>
                  <a:pt x="84315" y="122897"/>
                </a:lnTo>
                <a:lnTo>
                  <a:pt x="119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4964" y="972608"/>
            <a:ext cx="4971415" cy="177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4950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7200" spc="-185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7200" spc="-140" dirty="0">
                <a:solidFill>
                  <a:srgbClr val="FFFFFF"/>
                </a:solidFill>
                <a:latin typeface="Calibri"/>
                <a:cs typeface="Calibri"/>
              </a:rPr>
              <a:t>9,</a:t>
            </a:r>
            <a:r>
              <a:rPr sz="72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spc="-95" dirty="0">
                <a:solidFill>
                  <a:srgbClr val="FFFFFF"/>
                </a:solidFill>
                <a:latin typeface="Calibri"/>
                <a:cs typeface="Calibri"/>
              </a:rPr>
              <a:t>15,</a:t>
            </a:r>
            <a:r>
              <a:rPr sz="72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spc="-95" dirty="0">
                <a:solidFill>
                  <a:srgbClr val="FFFFFF"/>
                </a:solidFill>
                <a:latin typeface="Calibri"/>
                <a:cs typeface="Calibri"/>
              </a:rPr>
              <a:t>24,</a:t>
            </a:r>
            <a:r>
              <a:rPr sz="72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spc="-35" dirty="0">
                <a:solidFill>
                  <a:srgbClr val="FFFFFF"/>
                </a:solidFill>
                <a:latin typeface="Calibri"/>
                <a:cs typeface="Calibri"/>
              </a:rPr>
              <a:t>39]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259" y="574729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7412" y="1615071"/>
            <a:ext cx="92773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705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2326" y="1757932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5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9415" y="170223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299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654" y="4889753"/>
            <a:ext cx="11710670" cy="3912235"/>
          </a:xfrm>
          <a:custGeom>
            <a:avLst/>
            <a:gdLst/>
            <a:ahLst/>
            <a:cxnLst/>
            <a:rect l="l" t="t" r="r" b="b"/>
            <a:pathLst>
              <a:path w="11710670" h="3912234">
                <a:moveTo>
                  <a:pt x="0" y="0"/>
                </a:moveTo>
                <a:lnTo>
                  <a:pt x="11710416" y="0"/>
                </a:lnTo>
                <a:lnTo>
                  <a:pt x="11710416" y="3912108"/>
                </a:lnTo>
                <a:lnTo>
                  <a:pt x="0" y="39121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8443" y="5503345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2300" y="4107843"/>
            <a:ext cx="6035675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-5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6400" spc="-40" dirty="0">
                <a:solidFill>
                  <a:srgbClr val="002060"/>
                </a:solidFill>
                <a:latin typeface="Arial"/>
                <a:cs typeface="Arial"/>
              </a:rPr>
              <a:t>odi</a:t>
            </a:r>
            <a:r>
              <a:rPr sz="6400" spc="-2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6400" spc="-3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k):</a:t>
            </a:r>
            <a:endParaRPr sz="6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89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6600" b="1" spc="-415" dirty="0">
                <a:solidFill>
                  <a:srgbClr val="002060"/>
                </a:solidFill>
                <a:latin typeface="Calibri"/>
                <a:cs typeface="Calibri"/>
              </a:rPr>
              <a:t>k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5939" y="3079070"/>
            <a:ext cx="2477135" cy="2707005"/>
          </a:xfrm>
          <a:custGeom>
            <a:avLst/>
            <a:gdLst/>
            <a:ahLst/>
            <a:cxnLst/>
            <a:rect l="l" t="t" r="r" b="b"/>
            <a:pathLst>
              <a:path w="2477134" h="2707004">
                <a:moveTo>
                  <a:pt x="2476880" y="0"/>
                </a:moveTo>
                <a:lnTo>
                  <a:pt x="0" y="27068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34936" y="3022857"/>
            <a:ext cx="119380" cy="123189"/>
          </a:xfrm>
          <a:custGeom>
            <a:avLst/>
            <a:gdLst/>
            <a:ahLst/>
            <a:cxnLst/>
            <a:rect l="l" t="t" r="r" b="b"/>
            <a:pathLst>
              <a:path w="119379" h="123189">
                <a:moveTo>
                  <a:pt x="119329" y="0"/>
                </a:moveTo>
                <a:lnTo>
                  <a:pt x="0" y="45732"/>
                </a:lnTo>
                <a:lnTo>
                  <a:pt x="67881" y="56210"/>
                </a:lnTo>
                <a:lnTo>
                  <a:pt x="84315" y="122897"/>
                </a:lnTo>
                <a:lnTo>
                  <a:pt x="119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37726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37726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4964" y="3931708"/>
            <a:ext cx="4971415" cy="177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4950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7200" spc="-185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7200" spc="-140" dirty="0">
                <a:solidFill>
                  <a:srgbClr val="FFFFFF"/>
                </a:solidFill>
                <a:latin typeface="Calibri"/>
                <a:cs typeface="Calibri"/>
              </a:rPr>
              <a:t>9,</a:t>
            </a:r>
            <a:r>
              <a:rPr sz="72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spc="-95" dirty="0">
                <a:solidFill>
                  <a:srgbClr val="FFFFFF"/>
                </a:solidFill>
                <a:latin typeface="Calibri"/>
                <a:cs typeface="Calibri"/>
              </a:rPr>
              <a:t>15,</a:t>
            </a:r>
            <a:r>
              <a:rPr sz="72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spc="-95" dirty="0">
                <a:solidFill>
                  <a:srgbClr val="FFFFFF"/>
                </a:solidFill>
                <a:latin typeface="Calibri"/>
                <a:cs typeface="Calibri"/>
              </a:rPr>
              <a:t>24,</a:t>
            </a:r>
            <a:r>
              <a:rPr sz="72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spc="-35" dirty="0">
                <a:solidFill>
                  <a:srgbClr val="FFFFFF"/>
                </a:solidFill>
                <a:latin typeface="Calibri"/>
                <a:cs typeface="Calibri"/>
              </a:rPr>
              <a:t>39]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259" y="3534336"/>
            <a:ext cx="4038598" cy="2680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7412" y="4574171"/>
            <a:ext cx="92773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705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2326" y="4717541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4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9415" y="4661843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300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37726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3772667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4360" y="3931708"/>
            <a:ext cx="5491480" cy="212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3679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259" y="3534336"/>
            <a:ext cx="4038598" cy="2680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600" y="4574171"/>
            <a:ext cx="44640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27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2326" y="4717541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4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9415" y="4661843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300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42387" y="985308"/>
            <a:ext cx="7543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4360" y="1869017"/>
            <a:ext cx="549148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259" y="574729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87600" y="1615071"/>
            <a:ext cx="44640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27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2326" y="1757932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5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9415" y="170223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299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462" y="6118097"/>
            <a:ext cx="11709400" cy="3229610"/>
          </a:xfrm>
          <a:custGeom>
            <a:avLst/>
            <a:gdLst/>
            <a:ahLst/>
            <a:cxnLst/>
            <a:rect l="l" t="t" r="r" b="b"/>
            <a:pathLst>
              <a:path w="11709400" h="3229609">
                <a:moveTo>
                  <a:pt x="0" y="0"/>
                </a:moveTo>
                <a:lnTo>
                  <a:pt x="11708892" y="0"/>
                </a:lnTo>
                <a:lnTo>
                  <a:pt x="11708892" y="3229356"/>
                </a:lnTo>
                <a:lnTo>
                  <a:pt x="0" y="322935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4643" y="6557950"/>
            <a:ext cx="4038598" cy="267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2300" y="5263543"/>
            <a:ext cx="621665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-40" dirty="0">
                <a:solidFill>
                  <a:srgbClr val="002060"/>
                </a:solidFill>
                <a:latin typeface="Arial"/>
                <a:cs typeface="Arial"/>
              </a:rPr>
              <a:t>repla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ce(g):</a:t>
            </a:r>
            <a:endParaRPr sz="6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82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6600" b="1" spc="90" dirty="0">
                <a:solidFill>
                  <a:srgbClr val="002060"/>
                </a:solidFill>
                <a:latin typeface="Calibri"/>
                <a:cs typeface="Calibri"/>
              </a:rPr>
              <a:t>g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03673" y="3083712"/>
            <a:ext cx="2823845" cy="3747770"/>
          </a:xfrm>
          <a:custGeom>
            <a:avLst/>
            <a:gdLst/>
            <a:ahLst/>
            <a:cxnLst/>
            <a:rect l="l" t="t" r="r" b="b"/>
            <a:pathLst>
              <a:path w="2823845" h="3747770">
                <a:moveTo>
                  <a:pt x="2823832" y="0"/>
                </a:moveTo>
                <a:lnTo>
                  <a:pt x="0" y="374761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58934" y="3022851"/>
            <a:ext cx="114935" cy="125730"/>
          </a:xfrm>
          <a:custGeom>
            <a:avLst/>
            <a:gdLst/>
            <a:ahLst/>
            <a:cxnLst/>
            <a:rect l="l" t="t" r="r" b="b"/>
            <a:pathLst>
              <a:path w="114934" h="125730">
                <a:moveTo>
                  <a:pt x="114427" y="0"/>
                </a:moveTo>
                <a:lnTo>
                  <a:pt x="0" y="56896"/>
                </a:lnTo>
                <a:lnTo>
                  <a:pt x="68567" y="60858"/>
                </a:lnTo>
                <a:lnTo>
                  <a:pt x="91274" y="125679"/>
                </a:lnTo>
                <a:lnTo>
                  <a:pt x="114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7470" y="813060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42387" y="985308"/>
            <a:ext cx="7543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4360" y="1869017"/>
            <a:ext cx="549148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259" y="574729"/>
            <a:ext cx="4038598" cy="268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87600" y="1615071"/>
            <a:ext cx="44640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27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2326" y="1757932"/>
            <a:ext cx="2205355" cy="1905"/>
          </a:xfrm>
          <a:custGeom>
            <a:avLst/>
            <a:gdLst/>
            <a:ahLst/>
            <a:cxnLst/>
            <a:rect l="l" t="t" r="r" b="b"/>
            <a:pathLst>
              <a:path w="2205354" h="1905">
                <a:moveTo>
                  <a:pt x="2205228" y="147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9415" y="170223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76" y="0"/>
                </a:moveTo>
                <a:lnTo>
                  <a:pt x="38138" y="57175"/>
                </a:lnTo>
                <a:lnTo>
                  <a:pt x="0" y="114299"/>
                </a:lnTo>
                <a:lnTo>
                  <a:pt x="114338" y="572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462" y="6118097"/>
            <a:ext cx="11709400" cy="3229610"/>
          </a:xfrm>
          <a:custGeom>
            <a:avLst/>
            <a:gdLst/>
            <a:ahLst/>
            <a:cxnLst/>
            <a:rect l="l" t="t" r="r" b="b"/>
            <a:pathLst>
              <a:path w="11709400" h="3229609">
                <a:moveTo>
                  <a:pt x="0" y="0"/>
                </a:moveTo>
                <a:lnTo>
                  <a:pt x="11708892" y="0"/>
                </a:lnTo>
                <a:lnTo>
                  <a:pt x="11708892" y="3229356"/>
                </a:lnTo>
                <a:lnTo>
                  <a:pt x="0" y="322935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2300" y="5263543"/>
            <a:ext cx="390525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-40" dirty="0">
                <a:solidFill>
                  <a:srgbClr val="002060"/>
                </a:solidFill>
                <a:latin typeface="Arial"/>
                <a:cs typeface="Arial"/>
              </a:rPr>
              <a:t>repla</a:t>
            </a:r>
            <a:r>
              <a:rPr sz="6400" spc="-30" dirty="0">
                <a:solidFill>
                  <a:srgbClr val="002060"/>
                </a:solidFill>
                <a:latin typeface="Arial"/>
                <a:cs typeface="Arial"/>
              </a:rPr>
              <a:t>ce(g):</a:t>
            </a:r>
            <a:endParaRPr sz="6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4643" y="6557950"/>
            <a:ext cx="4038598" cy="267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23000" y="7597839"/>
            <a:ext cx="61595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90" dirty="0">
                <a:solidFill>
                  <a:srgbClr val="002060"/>
                </a:solidFill>
                <a:latin typeface="Calibri"/>
                <a:cs typeface="Calibri"/>
              </a:rPr>
              <a:t>g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7470" y="3594358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5821489" y="0"/>
                </a:moveTo>
                <a:lnTo>
                  <a:pt x="51212" y="404"/>
                </a:lnTo>
                <a:lnTo>
                  <a:pt x="14789" y="19370"/>
                </a:lnTo>
                <a:lnTo>
                  <a:pt x="0" y="58102"/>
                </a:lnTo>
                <a:lnTo>
                  <a:pt x="405" y="2146392"/>
                </a:lnTo>
                <a:lnTo>
                  <a:pt x="19373" y="2182815"/>
                </a:lnTo>
                <a:lnTo>
                  <a:pt x="58102" y="2197608"/>
                </a:lnTo>
                <a:lnTo>
                  <a:pt x="5828386" y="2197202"/>
                </a:lnTo>
                <a:lnTo>
                  <a:pt x="5864801" y="2178227"/>
                </a:lnTo>
                <a:lnTo>
                  <a:pt x="5879592" y="2139492"/>
                </a:lnTo>
                <a:lnTo>
                  <a:pt x="5879187" y="51212"/>
                </a:lnTo>
                <a:lnTo>
                  <a:pt x="5860216" y="14789"/>
                </a:lnTo>
                <a:lnTo>
                  <a:pt x="5821489" y="0"/>
                </a:lnTo>
                <a:close/>
              </a:path>
            </a:pathLst>
          </a:custGeom>
          <a:solidFill>
            <a:srgbClr val="306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7470" y="3594358"/>
            <a:ext cx="5880100" cy="2197735"/>
          </a:xfrm>
          <a:custGeom>
            <a:avLst/>
            <a:gdLst/>
            <a:ahLst/>
            <a:cxnLst/>
            <a:rect l="l" t="t" r="r" b="b"/>
            <a:pathLst>
              <a:path w="5880100" h="2197735">
                <a:moveTo>
                  <a:pt x="0" y="58102"/>
                </a:moveTo>
                <a:lnTo>
                  <a:pt x="14789" y="19370"/>
                </a:lnTo>
                <a:lnTo>
                  <a:pt x="51212" y="404"/>
                </a:lnTo>
                <a:lnTo>
                  <a:pt x="5821489" y="0"/>
                </a:lnTo>
                <a:lnTo>
                  <a:pt x="5835856" y="1790"/>
                </a:lnTo>
                <a:lnTo>
                  <a:pt x="5869325" y="25115"/>
                </a:lnTo>
                <a:lnTo>
                  <a:pt x="5879592" y="2139492"/>
                </a:lnTo>
                <a:lnTo>
                  <a:pt x="5877801" y="2153863"/>
                </a:lnTo>
                <a:lnTo>
                  <a:pt x="5854476" y="2187336"/>
                </a:lnTo>
                <a:lnTo>
                  <a:pt x="58102" y="2197608"/>
                </a:lnTo>
                <a:lnTo>
                  <a:pt x="43732" y="2195817"/>
                </a:lnTo>
                <a:lnTo>
                  <a:pt x="10266" y="2172489"/>
                </a:lnTo>
                <a:lnTo>
                  <a:pt x="0" y="581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95947" y="3753907"/>
            <a:ext cx="5491480" cy="212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0029" algn="ctr">
              <a:lnSpc>
                <a:spcPct val="100000"/>
              </a:lnSpc>
            </a:pP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600" spc="-9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9600" spc="-15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r>
              <a:rPr sz="9600" spc="-434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96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spc="40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r>
              <a:rPr sz="9600" spc="-24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17381" y="5867125"/>
            <a:ext cx="664845" cy="975360"/>
          </a:xfrm>
          <a:custGeom>
            <a:avLst/>
            <a:gdLst/>
            <a:ahLst/>
            <a:cxnLst/>
            <a:rect l="l" t="t" r="r" b="b"/>
            <a:pathLst>
              <a:path w="664845" h="975359">
                <a:moveTo>
                  <a:pt x="664235" y="0"/>
                </a:moveTo>
                <a:lnTo>
                  <a:pt x="0" y="97487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12930" y="5804157"/>
            <a:ext cx="111760" cy="127000"/>
          </a:xfrm>
          <a:custGeom>
            <a:avLst/>
            <a:gdLst/>
            <a:ahLst/>
            <a:cxnLst/>
            <a:rect l="l" t="t" r="r" b="b"/>
            <a:pathLst>
              <a:path w="111759" h="127000">
                <a:moveTo>
                  <a:pt x="111594" y="0"/>
                </a:moveTo>
                <a:lnTo>
                  <a:pt x="0" y="62268"/>
                </a:lnTo>
                <a:lnTo>
                  <a:pt x="68681" y="62966"/>
                </a:lnTo>
                <a:lnTo>
                  <a:pt x="94449" y="126631"/>
                </a:lnTo>
                <a:lnTo>
                  <a:pt x="11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144</Words>
  <Application>Microsoft Office PowerPoint</Application>
  <PresentationFormat>Custom</PresentationFormat>
  <Paragraphs>54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Fundamentals, Part 1</dc:title>
  <dc:creator>John</dc:creator>
  <cp:lastModifiedBy>Hariom . Singh</cp:lastModifiedBy>
  <cp:revision>4</cp:revision>
  <dcterms:created xsi:type="dcterms:W3CDTF">2018-01-16T17:55:37Z</dcterms:created>
  <dcterms:modified xsi:type="dcterms:W3CDTF">2018-01-16T12:37:02Z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2013-08-02T00:00:00Z</vt:filetime>
  </property>
  <property fmtid="{D5CDD505-2E9C-101B-9397-08002B2CF9AE}" pid="3" name="LastSaved">
    <vt:filetime>2018-01-16T00:00:00Z</vt:filetime>
  </property>
</Properties>
</file>