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 varScale="1">
        <p:scale>
          <a:sx n="46" d="100"/>
          <a:sy n="46" d="100"/>
        </p:scale>
        <p:origin x="-4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3237-2F88-4FB6-B352-D72D5C7E9A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A4F4-A75B-4E88-B914-B625841D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0140" y="686458"/>
            <a:ext cx="568071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Default</a:t>
            </a:r>
            <a:r>
              <a:rPr sz="5000" b="1" spc="-2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A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gumen</a:t>
            </a:r>
            <a:r>
              <a:rPr sz="5000" b="1" spc="-15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660" y="3043140"/>
            <a:ext cx="10356850" cy="370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5" dirty="0">
                <a:solidFill>
                  <a:srgbClr val="0D5F18"/>
                </a:solidFill>
                <a:latin typeface="Arial"/>
                <a:cs typeface="Arial"/>
              </a:rPr>
              <a:t>de</a:t>
            </a:r>
            <a:r>
              <a:rPr sz="7200" dirty="0">
                <a:solidFill>
                  <a:srgbClr val="0D5F18"/>
                </a:solidFill>
                <a:latin typeface="Arial"/>
                <a:cs typeface="Arial"/>
              </a:rPr>
              <a:t>f</a:t>
            </a:r>
            <a:r>
              <a:rPr sz="7200" spc="-25" dirty="0">
                <a:solidFill>
                  <a:srgbClr val="0D5F18"/>
                </a:solidFill>
                <a:latin typeface="Arial"/>
                <a:cs typeface="Arial"/>
              </a:rPr>
              <a:t> </a:t>
            </a:r>
            <a:r>
              <a:rPr sz="7200" dirty="0">
                <a:latin typeface="Arial"/>
                <a:cs typeface="Arial"/>
              </a:rPr>
              <a:t>f</a:t>
            </a:r>
            <a:r>
              <a:rPr sz="7200" spc="5" dirty="0">
                <a:latin typeface="Arial"/>
                <a:cs typeface="Arial"/>
              </a:rPr>
              <a:t>un</a:t>
            </a:r>
            <a:r>
              <a:rPr sz="7200" dirty="0">
                <a:latin typeface="Arial"/>
                <a:cs typeface="Arial"/>
              </a:rPr>
              <a:t>ct</a:t>
            </a:r>
            <a:r>
              <a:rPr sz="7200" spc="-5" dirty="0">
                <a:latin typeface="Arial"/>
                <a:cs typeface="Arial"/>
              </a:rPr>
              <a:t>i</a:t>
            </a:r>
            <a:r>
              <a:rPr sz="7200" spc="5" dirty="0">
                <a:latin typeface="Arial"/>
                <a:cs typeface="Arial"/>
              </a:rPr>
              <a:t>on</a:t>
            </a:r>
            <a:r>
              <a:rPr sz="7200" dirty="0">
                <a:latin typeface="Arial"/>
                <a:cs typeface="Arial"/>
              </a:rPr>
              <a:t>(</a:t>
            </a:r>
            <a:r>
              <a:rPr sz="7200" spc="-10" dirty="0">
                <a:latin typeface="Arial"/>
                <a:cs typeface="Arial"/>
              </a:rPr>
              <a:t>a</a:t>
            </a:r>
            <a:r>
              <a:rPr sz="7200" dirty="0">
                <a:latin typeface="Arial"/>
                <a:cs typeface="Arial"/>
              </a:rPr>
              <a:t>,</a:t>
            </a:r>
            <a:r>
              <a:rPr sz="7200" spc="-35" dirty="0">
                <a:latin typeface="Arial"/>
                <a:cs typeface="Arial"/>
              </a:rPr>
              <a:t> </a:t>
            </a:r>
            <a:r>
              <a:rPr sz="7200" spc="5" dirty="0">
                <a:latin typeface="Arial"/>
                <a:cs typeface="Arial"/>
              </a:rPr>
              <a:t>b</a:t>
            </a:r>
            <a:r>
              <a:rPr sz="7200" spc="-5" dirty="0">
                <a:latin typeface="Arial"/>
                <a:cs typeface="Arial"/>
              </a:rPr>
              <a:t>=</a:t>
            </a:r>
            <a:r>
              <a:rPr sz="7200" dirty="0">
                <a:latin typeface="Arial"/>
                <a:cs typeface="Arial"/>
              </a:rPr>
              <a:t>v</a:t>
            </a:r>
            <a:r>
              <a:rPr sz="7200" spc="5" dirty="0">
                <a:latin typeface="Arial"/>
                <a:cs typeface="Arial"/>
              </a:rPr>
              <a:t>a</a:t>
            </a:r>
            <a:r>
              <a:rPr sz="7200" spc="-5" dirty="0">
                <a:latin typeface="Arial"/>
                <a:cs typeface="Arial"/>
              </a:rPr>
              <a:t>l</a:t>
            </a:r>
            <a:r>
              <a:rPr sz="7200" spc="5" dirty="0">
                <a:latin typeface="Arial"/>
                <a:cs typeface="Arial"/>
              </a:rPr>
              <a:t>ue)</a:t>
            </a:r>
            <a:endParaRPr sz="7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200">
              <a:latin typeface="Times New Roman"/>
              <a:cs typeface="Times New Roman"/>
            </a:endParaRPr>
          </a:p>
          <a:p>
            <a:pPr marL="3051175">
              <a:lnSpc>
                <a:spcPct val="100000"/>
              </a:lnSpc>
              <a:spcBef>
                <a:spcPts val="4720"/>
              </a:spcBef>
            </a:pPr>
            <a:r>
              <a:rPr sz="7200" spc="375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7200" spc="-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7200" spc="-5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72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7200" spc="55" dirty="0">
                <a:solidFill>
                  <a:srgbClr val="002060"/>
                </a:solidFill>
                <a:latin typeface="Calibri"/>
                <a:cs typeface="Calibri"/>
              </a:rPr>
              <a:t>ul</a:t>
            </a:r>
            <a:r>
              <a:rPr sz="7200" spc="4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7200" spc="-1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7200" spc="175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72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7200" spc="55" dirty="0">
                <a:solidFill>
                  <a:srgbClr val="002060"/>
                </a:solidFill>
                <a:latin typeface="Calibri"/>
                <a:cs typeface="Calibri"/>
              </a:rPr>
              <a:t>lu</a:t>
            </a:r>
            <a:r>
              <a:rPr sz="7200" spc="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7200" spc="-1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7200" spc="-21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7200" spc="14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7200" spc="-18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7200" spc="-7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7200" spc="-280" dirty="0">
                <a:solidFill>
                  <a:srgbClr val="002060"/>
                </a:solidFill>
                <a:latin typeface="Calibri"/>
                <a:cs typeface="Calibri"/>
              </a:rPr>
              <a:t>‘</a:t>
            </a:r>
            <a:r>
              <a:rPr sz="7200" spc="5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7200" spc="-325" dirty="0">
                <a:solidFill>
                  <a:srgbClr val="002060"/>
                </a:solidFill>
                <a:latin typeface="Calibri"/>
                <a:cs typeface="Calibri"/>
              </a:rPr>
              <a:t>’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3552" y="3977597"/>
            <a:ext cx="1049655" cy="1689735"/>
          </a:xfrm>
          <a:custGeom>
            <a:avLst/>
            <a:gdLst/>
            <a:ahLst/>
            <a:cxnLst/>
            <a:rect l="l" t="t" r="r" b="b"/>
            <a:pathLst>
              <a:path w="1049654" h="1689735">
                <a:moveTo>
                  <a:pt x="1049451" y="0"/>
                </a:moveTo>
                <a:lnTo>
                  <a:pt x="0" y="16893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345" y="3912863"/>
            <a:ext cx="109220" cy="127635"/>
          </a:xfrm>
          <a:custGeom>
            <a:avLst/>
            <a:gdLst/>
            <a:ahLst/>
            <a:cxnLst/>
            <a:rect l="l" t="t" r="r" b="b"/>
            <a:pathLst>
              <a:path w="109220" h="127635">
                <a:moveTo>
                  <a:pt x="102875" y="64731"/>
                </a:moveTo>
                <a:lnTo>
                  <a:pt x="68656" y="64731"/>
                </a:lnTo>
                <a:lnTo>
                  <a:pt x="97091" y="127253"/>
                </a:lnTo>
                <a:lnTo>
                  <a:pt x="102875" y="64731"/>
                </a:lnTo>
                <a:close/>
              </a:path>
              <a:path w="109220" h="127635">
                <a:moveTo>
                  <a:pt x="108864" y="0"/>
                </a:moveTo>
                <a:lnTo>
                  <a:pt x="0" y="66941"/>
                </a:lnTo>
                <a:lnTo>
                  <a:pt x="68656" y="64731"/>
                </a:lnTo>
                <a:lnTo>
                  <a:pt x="102875" y="64731"/>
                </a:lnTo>
                <a:lnTo>
                  <a:pt x="108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3732" y="686458"/>
            <a:ext cx="611441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St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ong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spc="-370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ype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System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244" y="3536343"/>
            <a:ext cx="1090295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</a:pPr>
            <a:r>
              <a:rPr sz="6400" spc="-35" dirty="0">
                <a:latin typeface="Wingdings"/>
                <a:cs typeface="Wingdings"/>
              </a:rPr>
              <a:t>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6400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6400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s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45" dirty="0">
                <a:solidFill>
                  <a:srgbClr val="E3720A"/>
                </a:solidFill>
                <a:latin typeface="Arial"/>
                <a:cs typeface="Arial"/>
              </a:rPr>
              <a:t>ron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g</a:t>
            </a:r>
            <a:r>
              <a:rPr sz="6400" spc="25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y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p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e</a:t>
            </a:r>
            <a:r>
              <a:rPr sz="6400" spc="5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sys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e</a:t>
            </a:r>
            <a:r>
              <a:rPr sz="6400" spc="-55" dirty="0">
                <a:solidFill>
                  <a:srgbClr val="E3720A"/>
                </a:solidFill>
                <a:latin typeface="Arial"/>
                <a:cs typeface="Arial"/>
              </a:rPr>
              <a:t>m</a:t>
            </a:r>
            <a:r>
              <a:rPr sz="6400" spc="2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 i</a:t>
            </a:r>
            <a:r>
              <a:rPr sz="6400" spc="-35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n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o</a:t>
            </a:r>
            <a:r>
              <a:rPr sz="6400" spc="1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i</a:t>
            </a:r>
            <a:r>
              <a:rPr sz="6400" spc="-55" dirty="0">
                <a:solidFill>
                  <a:srgbClr val="E3720A"/>
                </a:solidFill>
                <a:latin typeface="Arial"/>
                <a:cs typeface="Arial"/>
              </a:rPr>
              <a:t>m</a:t>
            </a:r>
            <a:r>
              <a:rPr sz="6400" spc="-35" dirty="0">
                <a:solidFill>
                  <a:srgbClr val="E3720A"/>
                </a:solidFill>
                <a:latin typeface="Arial"/>
                <a:cs typeface="Arial"/>
              </a:rPr>
              <a:t>pli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c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i</a:t>
            </a:r>
            <a:r>
              <a:rPr sz="6400" spc="-20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4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y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p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c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on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v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er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s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i</a:t>
            </a:r>
            <a:r>
              <a:rPr sz="6400" spc="-35" dirty="0">
                <a:solidFill>
                  <a:srgbClr val="E3720A"/>
                </a:solidFill>
                <a:latin typeface="Arial"/>
                <a:cs typeface="Arial"/>
              </a:rPr>
              <a:t>o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n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1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5315" y="686458"/>
            <a:ext cx="871093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Default</a:t>
            </a:r>
            <a:r>
              <a:rPr sz="5000" b="1" spc="-2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A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gument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Evalua</a:t>
            </a:r>
            <a:r>
              <a:rPr sz="5000" b="1" spc="-10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i</a:t>
            </a:r>
            <a:r>
              <a:rPr sz="5000" b="1" spc="-10" dirty="0">
                <a:latin typeface="Arial"/>
                <a:cs typeface="Arial"/>
              </a:rPr>
              <a:t>o</a:t>
            </a:r>
            <a:r>
              <a:rPr sz="5000" b="1" dirty="0">
                <a:latin typeface="Arial"/>
                <a:cs typeface="Arial"/>
              </a:rPr>
              <a:t>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78130" algn="ctr">
              <a:lnSpc>
                <a:spcPct val="100000"/>
              </a:lnSpc>
            </a:pPr>
            <a:r>
              <a:rPr spc="-35" dirty="0">
                <a:solidFill>
                  <a:srgbClr val="000000"/>
                </a:solidFill>
                <a:latin typeface="Wingdings"/>
                <a:cs typeface="Wingdings"/>
              </a:rPr>
              <a:t></a:t>
            </a:r>
            <a:r>
              <a:rPr spc="-50" dirty="0">
                <a:solidFill>
                  <a:srgbClr val="808080"/>
                </a:solidFill>
              </a:rPr>
              <a:t>De</a:t>
            </a:r>
            <a:r>
              <a:rPr spc="-25" dirty="0">
                <a:solidFill>
                  <a:srgbClr val="808080"/>
                </a:solidFill>
              </a:rPr>
              <a:t>f</a:t>
            </a:r>
            <a:r>
              <a:rPr spc="-40" dirty="0">
                <a:solidFill>
                  <a:srgbClr val="808080"/>
                </a:solidFill>
              </a:rPr>
              <a:t>aul</a:t>
            </a:r>
            <a:r>
              <a:rPr spc="-20" dirty="0">
                <a:solidFill>
                  <a:srgbClr val="808080"/>
                </a:solidFill>
              </a:rPr>
              <a:t>t</a:t>
            </a:r>
            <a:r>
              <a:rPr spc="40" dirty="0">
                <a:solidFill>
                  <a:srgbClr val="808080"/>
                </a:solidFill>
              </a:rPr>
              <a:t> </a:t>
            </a:r>
            <a:r>
              <a:rPr spc="-45" dirty="0">
                <a:solidFill>
                  <a:srgbClr val="808080"/>
                </a:solidFill>
              </a:rPr>
              <a:t>argu</a:t>
            </a:r>
            <a:r>
              <a:rPr spc="-55" dirty="0">
                <a:solidFill>
                  <a:srgbClr val="808080"/>
                </a:solidFill>
              </a:rPr>
              <a:t>m</a:t>
            </a:r>
            <a:r>
              <a:rPr spc="-35" dirty="0">
                <a:solidFill>
                  <a:srgbClr val="808080"/>
                </a:solidFill>
              </a:rPr>
              <a:t>e</a:t>
            </a:r>
            <a:r>
              <a:rPr spc="-50" dirty="0">
                <a:solidFill>
                  <a:srgbClr val="808080"/>
                </a:solidFill>
              </a:rPr>
              <a:t>n</a:t>
            </a:r>
            <a:r>
              <a:rPr spc="-20" dirty="0">
                <a:solidFill>
                  <a:srgbClr val="808080"/>
                </a:solidFill>
              </a:rPr>
              <a:t>t</a:t>
            </a:r>
            <a:r>
              <a:rPr spc="50" dirty="0">
                <a:solidFill>
                  <a:srgbClr val="808080"/>
                </a:solidFill>
              </a:rPr>
              <a:t> </a:t>
            </a:r>
            <a:r>
              <a:rPr spc="-30" dirty="0">
                <a:solidFill>
                  <a:srgbClr val="808080"/>
                </a:solidFill>
              </a:rPr>
              <a:t>v</a:t>
            </a:r>
            <a:r>
              <a:rPr spc="-45" dirty="0">
                <a:solidFill>
                  <a:srgbClr val="808080"/>
                </a:solidFill>
              </a:rPr>
              <a:t>alue</a:t>
            </a:r>
            <a:r>
              <a:rPr spc="-35" dirty="0">
                <a:solidFill>
                  <a:srgbClr val="808080"/>
                </a:solidFill>
              </a:rPr>
              <a:t>s</a:t>
            </a:r>
            <a:r>
              <a:rPr spc="25" dirty="0">
                <a:solidFill>
                  <a:srgbClr val="808080"/>
                </a:solidFill>
              </a:rPr>
              <a:t> </a:t>
            </a:r>
            <a:r>
              <a:rPr spc="-45" dirty="0">
                <a:solidFill>
                  <a:srgbClr val="808080"/>
                </a:solidFill>
              </a:rPr>
              <a:t>are</a:t>
            </a:r>
            <a:r>
              <a:rPr spc="-30" dirty="0">
                <a:solidFill>
                  <a:srgbClr val="808080"/>
                </a:solidFill>
              </a:rPr>
              <a:t> </a:t>
            </a:r>
            <a:r>
              <a:rPr spc="-50" dirty="0">
                <a:solidFill>
                  <a:srgbClr val="D53506"/>
                </a:solidFill>
              </a:rPr>
              <a:t>e</a:t>
            </a:r>
            <a:r>
              <a:rPr spc="-30" dirty="0">
                <a:solidFill>
                  <a:srgbClr val="D53506"/>
                </a:solidFill>
              </a:rPr>
              <a:t>v</a:t>
            </a:r>
            <a:r>
              <a:rPr spc="-45" dirty="0">
                <a:solidFill>
                  <a:srgbClr val="D53506"/>
                </a:solidFill>
              </a:rPr>
              <a:t>alua</a:t>
            </a:r>
            <a:r>
              <a:rPr spc="-25" dirty="0">
                <a:solidFill>
                  <a:srgbClr val="D53506"/>
                </a:solidFill>
              </a:rPr>
              <a:t>t</a:t>
            </a:r>
            <a:r>
              <a:rPr spc="-35" dirty="0">
                <a:solidFill>
                  <a:srgbClr val="D53506"/>
                </a:solidFill>
              </a:rPr>
              <a:t>e</a:t>
            </a:r>
            <a:r>
              <a:rPr spc="-40" dirty="0">
                <a:solidFill>
                  <a:srgbClr val="D53506"/>
                </a:solidFill>
              </a:rPr>
              <a:t>d</a:t>
            </a:r>
            <a:r>
              <a:rPr spc="50" dirty="0">
                <a:solidFill>
                  <a:srgbClr val="D53506"/>
                </a:solidFill>
              </a:rPr>
              <a:t> </a:t>
            </a:r>
            <a:r>
              <a:rPr spc="-50" dirty="0">
                <a:solidFill>
                  <a:srgbClr val="D53506"/>
                </a:solidFill>
              </a:rPr>
              <a:t>whe</a:t>
            </a:r>
            <a:r>
              <a:rPr spc="-40" dirty="0">
                <a:solidFill>
                  <a:srgbClr val="D53506"/>
                </a:solidFill>
              </a:rPr>
              <a:t>n</a:t>
            </a:r>
            <a:r>
              <a:rPr spc="35" dirty="0">
                <a:solidFill>
                  <a:srgbClr val="D53506"/>
                </a:solidFill>
              </a:rPr>
              <a:t> </a:t>
            </a:r>
            <a:r>
              <a:rPr spc="-50" dirty="0">
                <a:solidFill>
                  <a:srgbClr val="D53506"/>
                </a:solidFill>
              </a:rPr>
              <a:t>de</a:t>
            </a:r>
            <a:r>
              <a:rPr spc="-20" dirty="0">
                <a:solidFill>
                  <a:srgbClr val="D53506"/>
                </a:solidFill>
              </a:rPr>
              <a:t>f</a:t>
            </a:r>
            <a:r>
              <a:rPr spc="20" dirty="0">
                <a:solidFill>
                  <a:srgbClr val="D53506"/>
                </a:solidFill>
              </a:rPr>
              <a:t> </a:t>
            </a:r>
            <a:r>
              <a:rPr spc="-35" dirty="0">
                <a:solidFill>
                  <a:srgbClr val="D53506"/>
                </a:solidFill>
              </a:rPr>
              <a:t>is</a:t>
            </a:r>
            <a:r>
              <a:rPr spc="-40" dirty="0">
                <a:solidFill>
                  <a:srgbClr val="D53506"/>
                </a:solidFill>
              </a:rPr>
              <a:t> e</a:t>
            </a:r>
            <a:r>
              <a:rPr spc="-30" dirty="0">
                <a:solidFill>
                  <a:srgbClr val="D53506"/>
                </a:solidFill>
              </a:rPr>
              <a:t>v</a:t>
            </a:r>
            <a:r>
              <a:rPr spc="-45" dirty="0">
                <a:solidFill>
                  <a:srgbClr val="D53506"/>
                </a:solidFill>
              </a:rPr>
              <a:t>alua</a:t>
            </a:r>
            <a:r>
              <a:rPr spc="-25" dirty="0">
                <a:solidFill>
                  <a:srgbClr val="D53506"/>
                </a:solidFill>
              </a:rPr>
              <a:t>t</a:t>
            </a:r>
            <a:r>
              <a:rPr spc="-35" dirty="0">
                <a:solidFill>
                  <a:srgbClr val="D53506"/>
                </a:solidFill>
              </a:rPr>
              <a:t>e</a:t>
            </a:r>
            <a:r>
              <a:rPr spc="-40" dirty="0">
                <a:solidFill>
                  <a:srgbClr val="D53506"/>
                </a:solidFill>
              </a:rPr>
              <a:t>d.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7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35" dirty="0">
                <a:solidFill>
                  <a:srgbClr val="000000"/>
                </a:solidFill>
                <a:latin typeface="Wingdings"/>
                <a:cs typeface="Wingdings"/>
              </a:rPr>
              <a:t></a:t>
            </a:r>
            <a:r>
              <a:rPr spc="-40" dirty="0">
                <a:solidFill>
                  <a:srgbClr val="808080"/>
                </a:solidFill>
              </a:rPr>
              <a:t>T</a:t>
            </a:r>
            <a:r>
              <a:rPr spc="-50" dirty="0">
                <a:solidFill>
                  <a:srgbClr val="808080"/>
                </a:solidFill>
              </a:rPr>
              <a:t>he</a:t>
            </a:r>
            <a:r>
              <a:rPr spc="-35" dirty="0">
                <a:solidFill>
                  <a:srgbClr val="808080"/>
                </a:solidFill>
              </a:rPr>
              <a:t>y</a:t>
            </a:r>
            <a:r>
              <a:rPr spc="20" dirty="0">
                <a:solidFill>
                  <a:srgbClr val="808080"/>
                </a:solidFill>
              </a:rPr>
              <a:t> </a:t>
            </a:r>
            <a:r>
              <a:rPr spc="-30" dirty="0">
                <a:solidFill>
                  <a:srgbClr val="D53506"/>
                </a:solidFill>
              </a:rPr>
              <a:t>c</a:t>
            </a:r>
            <a:r>
              <a:rPr spc="-50" dirty="0">
                <a:solidFill>
                  <a:srgbClr val="D53506"/>
                </a:solidFill>
              </a:rPr>
              <a:t>a</a:t>
            </a:r>
            <a:r>
              <a:rPr spc="-40" dirty="0">
                <a:solidFill>
                  <a:srgbClr val="D53506"/>
                </a:solidFill>
              </a:rPr>
              <a:t>n</a:t>
            </a:r>
            <a:r>
              <a:rPr spc="10" dirty="0">
                <a:solidFill>
                  <a:srgbClr val="D53506"/>
                </a:solidFill>
              </a:rPr>
              <a:t> </a:t>
            </a:r>
            <a:r>
              <a:rPr spc="-50" dirty="0">
                <a:solidFill>
                  <a:srgbClr val="D53506"/>
                </a:solidFill>
              </a:rPr>
              <a:t>b</a:t>
            </a:r>
            <a:r>
              <a:rPr spc="-40" dirty="0">
                <a:solidFill>
                  <a:srgbClr val="D53506"/>
                </a:solidFill>
              </a:rPr>
              <a:t>e</a:t>
            </a:r>
            <a:r>
              <a:rPr spc="5" dirty="0">
                <a:solidFill>
                  <a:srgbClr val="D53506"/>
                </a:solidFill>
              </a:rPr>
              <a:t> </a:t>
            </a:r>
            <a:r>
              <a:rPr spc="-55" dirty="0">
                <a:solidFill>
                  <a:srgbClr val="D53506"/>
                </a:solidFill>
              </a:rPr>
              <a:t>m</a:t>
            </a:r>
            <a:r>
              <a:rPr spc="-40" dirty="0">
                <a:solidFill>
                  <a:srgbClr val="D53506"/>
                </a:solidFill>
              </a:rPr>
              <a:t>odi</a:t>
            </a:r>
            <a:r>
              <a:rPr spc="-25" dirty="0">
                <a:solidFill>
                  <a:srgbClr val="D53506"/>
                </a:solidFill>
              </a:rPr>
              <a:t>fi</a:t>
            </a:r>
            <a:r>
              <a:rPr spc="-35" dirty="0">
                <a:solidFill>
                  <a:srgbClr val="D53506"/>
                </a:solidFill>
              </a:rPr>
              <a:t>e</a:t>
            </a:r>
            <a:r>
              <a:rPr spc="-40" dirty="0">
                <a:solidFill>
                  <a:srgbClr val="D53506"/>
                </a:solidFill>
              </a:rPr>
              <a:t>d</a:t>
            </a:r>
            <a:r>
              <a:rPr spc="65" dirty="0">
                <a:solidFill>
                  <a:srgbClr val="D53506"/>
                </a:solidFill>
              </a:rPr>
              <a:t> </a:t>
            </a:r>
            <a:r>
              <a:rPr spc="-25" dirty="0">
                <a:solidFill>
                  <a:srgbClr val="808080"/>
                </a:solidFill>
              </a:rPr>
              <a:t>li</a:t>
            </a:r>
            <a:r>
              <a:rPr spc="-30" dirty="0">
                <a:solidFill>
                  <a:srgbClr val="808080"/>
                </a:solidFill>
              </a:rPr>
              <a:t>k</a:t>
            </a:r>
            <a:r>
              <a:rPr spc="-40" dirty="0">
                <a:solidFill>
                  <a:srgbClr val="808080"/>
                </a:solidFill>
              </a:rPr>
              <a:t>e</a:t>
            </a:r>
            <a:r>
              <a:rPr spc="10" dirty="0">
                <a:solidFill>
                  <a:srgbClr val="808080"/>
                </a:solidFill>
              </a:rPr>
              <a:t> </a:t>
            </a:r>
            <a:r>
              <a:rPr spc="-45" dirty="0">
                <a:solidFill>
                  <a:srgbClr val="808080"/>
                </a:solidFill>
              </a:rPr>
              <a:t>any</a:t>
            </a:r>
          </a:p>
          <a:p>
            <a:pPr marL="3513454">
              <a:lnSpc>
                <a:spcPct val="100000"/>
              </a:lnSpc>
            </a:pPr>
            <a:r>
              <a:rPr spc="-50" dirty="0">
                <a:solidFill>
                  <a:srgbClr val="808080"/>
                </a:solidFill>
              </a:rPr>
              <a:t>o</a:t>
            </a:r>
            <a:r>
              <a:rPr spc="-25" dirty="0">
                <a:solidFill>
                  <a:srgbClr val="808080"/>
                </a:solidFill>
              </a:rPr>
              <a:t>t</a:t>
            </a:r>
            <a:r>
              <a:rPr spc="-50" dirty="0">
                <a:solidFill>
                  <a:srgbClr val="808080"/>
                </a:solidFill>
              </a:rPr>
              <a:t>he</a:t>
            </a:r>
            <a:r>
              <a:rPr spc="-25" dirty="0">
                <a:solidFill>
                  <a:srgbClr val="808080"/>
                </a:solidFill>
              </a:rPr>
              <a:t>r</a:t>
            </a:r>
            <a:r>
              <a:rPr spc="35" dirty="0">
                <a:solidFill>
                  <a:srgbClr val="808080"/>
                </a:solidFill>
              </a:rPr>
              <a:t> </a:t>
            </a:r>
            <a:r>
              <a:rPr spc="-45" dirty="0">
                <a:solidFill>
                  <a:srgbClr val="808080"/>
                </a:solidFill>
              </a:rPr>
              <a:t>obje</a:t>
            </a:r>
            <a:r>
              <a:rPr spc="-30" dirty="0">
                <a:solidFill>
                  <a:srgbClr val="808080"/>
                </a:solidFill>
              </a:rPr>
              <a:t>c</a:t>
            </a:r>
            <a:r>
              <a:rPr spc="-25" dirty="0">
                <a:solidFill>
                  <a:srgbClr val="808080"/>
                </a:solidFill>
              </a:rPr>
              <a:t>t</a:t>
            </a:r>
            <a:r>
              <a:rPr spc="-20" dirty="0">
                <a:solidFill>
                  <a:srgbClr val="80808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952" y="765203"/>
            <a:ext cx="11001248" cy="2064219"/>
          </a:xfrm>
          <a:prstGeom prst="rect">
            <a:avLst/>
          </a:prstGeom>
        </p:spPr>
        <p:txBody>
          <a:bodyPr vert="horz" wrap="square" lIns="0" tIns="398336" rIns="0" bIns="0" rtlCol="0">
            <a:spAutoFit/>
          </a:bodyPr>
          <a:lstStyle/>
          <a:p>
            <a:pPr marL="514984"/>
            <a:r>
              <a:rPr sz="6000" b="0" spc="5" dirty="0">
                <a:solidFill>
                  <a:srgbClr val="0D5F18"/>
                </a:solidFill>
              </a:rPr>
              <a:t>de</a:t>
            </a:r>
            <a:r>
              <a:rPr sz="6000" b="0" dirty="0">
                <a:solidFill>
                  <a:srgbClr val="0D5F18"/>
                </a:solidFill>
              </a:rPr>
              <a:t>f</a:t>
            </a:r>
            <a:r>
              <a:rPr sz="6000" b="0" spc="-25" dirty="0">
                <a:solidFill>
                  <a:srgbClr val="0D5F18"/>
                </a:solidFill>
              </a:rPr>
              <a:t> </a:t>
            </a:r>
            <a:r>
              <a:rPr sz="6000" b="0" spc="5" dirty="0" err="1">
                <a:solidFill>
                  <a:srgbClr val="002060"/>
                </a:solidFill>
              </a:rPr>
              <a:t>add_</a:t>
            </a:r>
            <a:r>
              <a:rPr sz="6000" b="0" dirty="0" err="1">
                <a:solidFill>
                  <a:srgbClr val="002060"/>
                </a:solidFill>
              </a:rPr>
              <a:t>s</a:t>
            </a:r>
            <a:r>
              <a:rPr sz="6000" b="0" spc="5" dirty="0" err="1">
                <a:solidFill>
                  <a:srgbClr val="002060"/>
                </a:solidFill>
              </a:rPr>
              <a:t>p</a:t>
            </a:r>
            <a:r>
              <a:rPr sz="6000" b="0" spc="-10" dirty="0" err="1">
                <a:solidFill>
                  <a:srgbClr val="002060"/>
                </a:solidFill>
              </a:rPr>
              <a:t>a</a:t>
            </a:r>
            <a:r>
              <a:rPr sz="6000" b="0" dirty="0" err="1">
                <a:solidFill>
                  <a:srgbClr val="002060"/>
                </a:solidFill>
              </a:rPr>
              <a:t>m</a:t>
            </a:r>
            <a:r>
              <a:rPr sz="6000" b="0" dirty="0">
                <a:solidFill>
                  <a:srgbClr val="002060"/>
                </a:solidFill>
              </a:rPr>
              <a:t>(m</a:t>
            </a:r>
            <a:r>
              <a:rPr sz="6000" b="0" spc="-10" dirty="0">
                <a:solidFill>
                  <a:srgbClr val="002060"/>
                </a:solidFill>
              </a:rPr>
              <a:t>e</a:t>
            </a:r>
            <a:r>
              <a:rPr sz="6000" b="0" spc="5" dirty="0">
                <a:solidFill>
                  <a:srgbClr val="002060"/>
                </a:solidFill>
              </a:rPr>
              <a:t>n</a:t>
            </a:r>
            <a:r>
              <a:rPr sz="6000" b="0" spc="-10" dirty="0">
                <a:solidFill>
                  <a:srgbClr val="002060"/>
                </a:solidFill>
              </a:rPr>
              <a:t>u</a:t>
            </a:r>
            <a:r>
              <a:rPr sz="6000" b="0" dirty="0" smtClean="0">
                <a:solidFill>
                  <a:srgbClr val="002060"/>
                </a:solidFill>
              </a:rPr>
              <a:t>=</a:t>
            </a:r>
            <a:r>
              <a:rPr lang="en-US" sz="6000" dirty="0">
                <a:solidFill>
                  <a:srgbClr val="002060"/>
                </a:solidFill>
              </a:rPr>
              <a:t>):</a:t>
            </a:r>
            <a:r>
              <a:rPr lang="en-US" dirty="0"/>
              <a:t/>
            </a:r>
            <a:br>
              <a:rPr lang="en-US" dirty="0"/>
            </a:b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1870" y="28201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870" y="28201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6787" y="2979208"/>
            <a:ext cx="7543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6868" y="3862917"/>
            <a:ext cx="71818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240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66324" y="3853834"/>
            <a:ext cx="794385" cy="4445"/>
          </a:xfrm>
          <a:custGeom>
            <a:avLst/>
            <a:gdLst/>
            <a:ahLst/>
            <a:cxnLst/>
            <a:rect l="l" t="t" r="r" b="b"/>
            <a:pathLst>
              <a:path w="794384" h="4445">
                <a:moveTo>
                  <a:pt x="0" y="0"/>
                </a:moveTo>
                <a:lnTo>
                  <a:pt x="794004" y="41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0124" y="379688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592" y="0"/>
                </a:moveTo>
                <a:lnTo>
                  <a:pt x="0" y="56553"/>
                </a:lnTo>
                <a:lnTo>
                  <a:pt x="114007" y="114299"/>
                </a:lnTo>
                <a:lnTo>
                  <a:pt x="76200" y="56946"/>
                </a:lnTo>
                <a:lnTo>
                  <a:pt x="114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1585722"/>
            <a:ext cx="1905" cy="2275840"/>
          </a:xfrm>
          <a:custGeom>
            <a:avLst/>
            <a:gdLst/>
            <a:ahLst/>
            <a:cxnLst/>
            <a:rect l="l" t="t" r="r" b="b"/>
            <a:pathLst>
              <a:path w="1904" h="2275840">
                <a:moveTo>
                  <a:pt x="0" y="2275331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84892" y="1529985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69732" y="0"/>
                </a:moveTo>
                <a:lnTo>
                  <a:pt x="24585" y="10861"/>
                </a:lnTo>
                <a:lnTo>
                  <a:pt x="43" y="53490"/>
                </a:lnTo>
                <a:lnTo>
                  <a:pt x="0" y="55731"/>
                </a:lnTo>
                <a:lnTo>
                  <a:pt x="1818" y="70090"/>
                </a:lnTo>
                <a:lnTo>
                  <a:pt x="25451" y="103294"/>
                </a:lnTo>
                <a:lnTo>
                  <a:pt x="51795" y="112634"/>
                </a:lnTo>
                <a:lnTo>
                  <a:pt x="67558" y="111080"/>
                </a:lnTo>
                <a:lnTo>
                  <a:pt x="102851" y="89579"/>
                </a:lnTo>
                <a:lnTo>
                  <a:pt x="113514" y="65207"/>
                </a:lnTo>
                <a:lnTo>
                  <a:pt x="112277" y="48493"/>
                </a:lnTo>
                <a:lnTo>
                  <a:pt x="92567" y="11657"/>
                </a:lnTo>
                <a:lnTo>
                  <a:pt x="69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952" y="765203"/>
            <a:ext cx="9962895" cy="1325556"/>
          </a:xfrm>
          <a:prstGeom prst="rect">
            <a:avLst/>
          </a:prstGeom>
        </p:spPr>
        <p:txBody>
          <a:bodyPr vert="horz" wrap="square" lIns="0" tIns="398336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6000" b="0" spc="5" dirty="0">
                <a:solidFill>
                  <a:srgbClr val="0D5F18"/>
                </a:solidFill>
                <a:latin typeface="Arial"/>
                <a:cs typeface="Arial"/>
              </a:rPr>
              <a:t>de</a:t>
            </a:r>
            <a:r>
              <a:rPr sz="6000" b="0" dirty="0">
                <a:solidFill>
                  <a:srgbClr val="0D5F18"/>
                </a:solidFill>
                <a:latin typeface="Arial"/>
                <a:cs typeface="Arial"/>
              </a:rPr>
              <a:t>f</a:t>
            </a:r>
            <a:r>
              <a:rPr sz="6000" b="0" spc="-25" dirty="0">
                <a:solidFill>
                  <a:srgbClr val="0D5F18"/>
                </a:solidFill>
                <a:latin typeface="Arial"/>
                <a:cs typeface="Arial"/>
              </a:rPr>
              <a:t> 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add_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6000" b="0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000" b="0" dirty="0">
                <a:solidFill>
                  <a:srgbClr val="002060"/>
                </a:solidFill>
                <a:latin typeface="Arial"/>
                <a:cs typeface="Arial"/>
              </a:rPr>
              <a:t>(m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6000" b="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6000" b="0" dirty="0" smtClean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lang="en-US" sz="6000" b="0" dirty="0" smtClean="0">
                <a:solidFill>
                  <a:srgbClr val="002060"/>
                </a:solidFill>
                <a:latin typeface="Arial"/>
                <a:cs typeface="Arial"/>
              </a:rPr>
              <a:t>):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1870" y="28201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870" y="28201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6787" y="2979208"/>
            <a:ext cx="7543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3788" y="3862917"/>
            <a:ext cx="428244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24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7200" spc="-96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7200" spc="130" dirty="0">
                <a:solidFill>
                  <a:srgbClr val="FFFFFF"/>
                </a:solidFill>
                <a:latin typeface="Calibri"/>
                <a:cs typeface="Calibri"/>
              </a:rPr>
              <a:t>spa</a:t>
            </a:r>
            <a:r>
              <a:rPr sz="72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7200" spc="-420" dirty="0">
                <a:solidFill>
                  <a:srgbClr val="FFFFFF"/>
                </a:solidFill>
                <a:latin typeface="Calibri"/>
                <a:cs typeface="Calibri"/>
              </a:rPr>
              <a:t>”]</a:t>
            </a:r>
            <a:endParaRPr sz="7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66324" y="3853834"/>
            <a:ext cx="794385" cy="4445"/>
          </a:xfrm>
          <a:custGeom>
            <a:avLst/>
            <a:gdLst/>
            <a:ahLst/>
            <a:cxnLst/>
            <a:rect l="l" t="t" r="r" b="b"/>
            <a:pathLst>
              <a:path w="794384" h="4445">
                <a:moveTo>
                  <a:pt x="0" y="0"/>
                </a:moveTo>
                <a:lnTo>
                  <a:pt x="794004" y="41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0124" y="379688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592" y="0"/>
                </a:moveTo>
                <a:lnTo>
                  <a:pt x="0" y="56553"/>
                </a:lnTo>
                <a:lnTo>
                  <a:pt x="114007" y="114299"/>
                </a:lnTo>
                <a:lnTo>
                  <a:pt x="76200" y="56946"/>
                </a:lnTo>
                <a:lnTo>
                  <a:pt x="114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1585722"/>
            <a:ext cx="1905" cy="2275840"/>
          </a:xfrm>
          <a:custGeom>
            <a:avLst/>
            <a:gdLst/>
            <a:ahLst/>
            <a:cxnLst/>
            <a:rect l="l" t="t" r="r" b="b"/>
            <a:pathLst>
              <a:path w="1904" h="2275840">
                <a:moveTo>
                  <a:pt x="0" y="2275331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84892" y="1529985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69732" y="0"/>
                </a:moveTo>
                <a:lnTo>
                  <a:pt x="24585" y="10861"/>
                </a:lnTo>
                <a:lnTo>
                  <a:pt x="43" y="53490"/>
                </a:lnTo>
                <a:lnTo>
                  <a:pt x="0" y="55731"/>
                </a:lnTo>
                <a:lnTo>
                  <a:pt x="1818" y="70090"/>
                </a:lnTo>
                <a:lnTo>
                  <a:pt x="25451" y="103294"/>
                </a:lnTo>
                <a:lnTo>
                  <a:pt x="51795" y="112634"/>
                </a:lnTo>
                <a:lnTo>
                  <a:pt x="67558" y="111080"/>
                </a:lnTo>
                <a:lnTo>
                  <a:pt x="102851" y="89579"/>
                </a:lnTo>
                <a:lnTo>
                  <a:pt x="113514" y="65207"/>
                </a:lnTo>
                <a:lnTo>
                  <a:pt x="112277" y="48493"/>
                </a:lnTo>
                <a:lnTo>
                  <a:pt x="92567" y="11657"/>
                </a:lnTo>
                <a:lnTo>
                  <a:pt x="69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952" y="765203"/>
            <a:ext cx="9962895" cy="1325556"/>
          </a:xfrm>
          <a:prstGeom prst="rect">
            <a:avLst/>
          </a:prstGeom>
        </p:spPr>
        <p:txBody>
          <a:bodyPr vert="horz" wrap="square" lIns="0" tIns="398336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6000" b="0" spc="5" dirty="0">
                <a:solidFill>
                  <a:srgbClr val="0D5F18"/>
                </a:solidFill>
                <a:latin typeface="Arial"/>
                <a:cs typeface="Arial"/>
              </a:rPr>
              <a:t>de</a:t>
            </a:r>
            <a:r>
              <a:rPr sz="6000" b="0" dirty="0">
                <a:solidFill>
                  <a:srgbClr val="0D5F18"/>
                </a:solidFill>
                <a:latin typeface="Arial"/>
                <a:cs typeface="Arial"/>
              </a:rPr>
              <a:t>f</a:t>
            </a:r>
            <a:r>
              <a:rPr sz="6000" b="0" spc="-25" dirty="0">
                <a:solidFill>
                  <a:srgbClr val="0D5F18"/>
                </a:solidFill>
                <a:latin typeface="Arial"/>
                <a:cs typeface="Arial"/>
              </a:rPr>
              <a:t> 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add_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6000" b="0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000" b="0" dirty="0">
                <a:solidFill>
                  <a:srgbClr val="002060"/>
                </a:solidFill>
                <a:latin typeface="Arial"/>
                <a:cs typeface="Arial"/>
              </a:rPr>
              <a:t>(m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6000" b="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6000" b="0" dirty="0" smtClean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lang="en-US" sz="6000" b="0" dirty="0" smtClean="0">
                <a:solidFill>
                  <a:srgbClr val="002060"/>
                </a:solidFill>
                <a:latin typeface="Arial"/>
                <a:cs typeface="Arial"/>
              </a:rPr>
              <a:t>):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1870" y="2820165"/>
            <a:ext cx="5880100" cy="3886200"/>
          </a:xfrm>
          <a:custGeom>
            <a:avLst/>
            <a:gdLst/>
            <a:ahLst/>
            <a:cxnLst/>
            <a:rect l="l" t="t" r="r" b="b"/>
            <a:pathLst>
              <a:path w="5880100" h="3886200">
                <a:moveTo>
                  <a:pt x="5821654" y="0"/>
                </a:moveTo>
                <a:lnTo>
                  <a:pt x="51314" y="374"/>
                </a:lnTo>
                <a:lnTo>
                  <a:pt x="14829" y="19226"/>
                </a:lnTo>
                <a:lnTo>
                  <a:pt x="0" y="57937"/>
                </a:lnTo>
                <a:lnTo>
                  <a:pt x="375" y="3834884"/>
                </a:lnTo>
                <a:lnTo>
                  <a:pt x="19235" y="3871372"/>
                </a:lnTo>
                <a:lnTo>
                  <a:pt x="57937" y="3886200"/>
                </a:lnTo>
                <a:lnTo>
                  <a:pt x="5828286" y="3885824"/>
                </a:lnTo>
                <a:lnTo>
                  <a:pt x="5864765" y="3866962"/>
                </a:lnTo>
                <a:lnTo>
                  <a:pt x="5879592" y="3828249"/>
                </a:lnTo>
                <a:lnTo>
                  <a:pt x="5879217" y="51312"/>
                </a:lnTo>
                <a:lnTo>
                  <a:pt x="5860360" y="14825"/>
                </a:lnTo>
                <a:lnTo>
                  <a:pt x="5821654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870" y="2820165"/>
            <a:ext cx="5880100" cy="3886200"/>
          </a:xfrm>
          <a:custGeom>
            <a:avLst/>
            <a:gdLst/>
            <a:ahLst/>
            <a:cxnLst/>
            <a:rect l="l" t="t" r="r" b="b"/>
            <a:pathLst>
              <a:path w="5880100" h="3886200">
                <a:moveTo>
                  <a:pt x="0" y="57937"/>
                </a:moveTo>
                <a:lnTo>
                  <a:pt x="14829" y="19226"/>
                </a:lnTo>
                <a:lnTo>
                  <a:pt x="51314" y="374"/>
                </a:lnTo>
                <a:lnTo>
                  <a:pt x="5821654" y="0"/>
                </a:lnTo>
                <a:lnTo>
                  <a:pt x="5836020" y="1795"/>
                </a:lnTo>
                <a:lnTo>
                  <a:pt x="5869444" y="25172"/>
                </a:lnTo>
                <a:lnTo>
                  <a:pt x="5879592" y="3828249"/>
                </a:lnTo>
                <a:lnTo>
                  <a:pt x="5877796" y="3842619"/>
                </a:lnTo>
                <a:lnTo>
                  <a:pt x="5854419" y="3876047"/>
                </a:lnTo>
                <a:lnTo>
                  <a:pt x="57937" y="3886200"/>
                </a:lnTo>
                <a:lnTo>
                  <a:pt x="43572" y="3884404"/>
                </a:lnTo>
                <a:lnTo>
                  <a:pt x="10151" y="3861024"/>
                </a:lnTo>
                <a:lnTo>
                  <a:pt x="0" y="5793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6787" y="2979208"/>
            <a:ext cx="7543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3996" y="3862917"/>
            <a:ext cx="4178300" cy="27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96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9600" spc="130" dirty="0">
                <a:solidFill>
                  <a:srgbClr val="FFFFFF"/>
                </a:solidFill>
                <a:latin typeface="Calibri"/>
                <a:cs typeface="Calibri"/>
              </a:rPr>
              <a:t>spa</a:t>
            </a:r>
            <a:r>
              <a:rPr sz="9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600" spc="-2125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96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</a:pPr>
            <a:r>
              <a:rPr sz="9600" spc="-96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9600" spc="130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9600" spc="1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600" spc="-420" dirty="0">
                <a:solidFill>
                  <a:srgbClr val="FFFFFF"/>
                </a:solidFill>
                <a:latin typeface="Calibri"/>
                <a:cs typeface="Calibri"/>
              </a:rPr>
              <a:t>”]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66324" y="3853834"/>
            <a:ext cx="794385" cy="4445"/>
          </a:xfrm>
          <a:custGeom>
            <a:avLst/>
            <a:gdLst/>
            <a:ahLst/>
            <a:cxnLst/>
            <a:rect l="l" t="t" r="r" b="b"/>
            <a:pathLst>
              <a:path w="794384" h="4445">
                <a:moveTo>
                  <a:pt x="0" y="0"/>
                </a:moveTo>
                <a:lnTo>
                  <a:pt x="794004" y="41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0124" y="379688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592" y="0"/>
                </a:moveTo>
                <a:lnTo>
                  <a:pt x="0" y="56553"/>
                </a:lnTo>
                <a:lnTo>
                  <a:pt x="114007" y="114299"/>
                </a:lnTo>
                <a:lnTo>
                  <a:pt x="76200" y="56946"/>
                </a:lnTo>
                <a:lnTo>
                  <a:pt x="114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1585722"/>
            <a:ext cx="1905" cy="2275840"/>
          </a:xfrm>
          <a:custGeom>
            <a:avLst/>
            <a:gdLst/>
            <a:ahLst/>
            <a:cxnLst/>
            <a:rect l="l" t="t" r="r" b="b"/>
            <a:pathLst>
              <a:path w="1904" h="2275840">
                <a:moveTo>
                  <a:pt x="0" y="2275331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84892" y="1529985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69732" y="0"/>
                </a:moveTo>
                <a:lnTo>
                  <a:pt x="24585" y="10861"/>
                </a:lnTo>
                <a:lnTo>
                  <a:pt x="43" y="53490"/>
                </a:lnTo>
                <a:lnTo>
                  <a:pt x="0" y="55731"/>
                </a:lnTo>
                <a:lnTo>
                  <a:pt x="1818" y="70090"/>
                </a:lnTo>
                <a:lnTo>
                  <a:pt x="25451" y="103294"/>
                </a:lnTo>
                <a:lnTo>
                  <a:pt x="51795" y="112634"/>
                </a:lnTo>
                <a:lnTo>
                  <a:pt x="67558" y="111080"/>
                </a:lnTo>
                <a:lnTo>
                  <a:pt x="102851" y="89579"/>
                </a:lnTo>
                <a:lnTo>
                  <a:pt x="113514" y="65207"/>
                </a:lnTo>
                <a:lnTo>
                  <a:pt x="112277" y="48493"/>
                </a:lnTo>
                <a:lnTo>
                  <a:pt x="92567" y="11657"/>
                </a:lnTo>
                <a:lnTo>
                  <a:pt x="69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952" y="765203"/>
            <a:ext cx="9962895" cy="1325556"/>
          </a:xfrm>
          <a:prstGeom prst="rect">
            <a:avLst/>
          </a:prstGeom>
        </p:spPr>
        <p:txBody>
          <a:bodyPr vert="horz" wrap="square" lIns="0" tIns="398336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6000" b="0" spc="5" dirty="0">
                <a:solidFill>
                  <a:srgbClr val="0D5F18"/>
                </a:solidFill>
                <a:latin typeface="Arial"/>
                <a:cs typeface="Arial"/>
              </a:rPr>
              <a:t>de</a:t>
            </a:r>
            <a:r>
              <a:rPr sz="6000" b="0" dirty="0">
                <a:solidFill>
                  <a:srgbClr val="0D5F18"/>
                </a:solidFill>
                <a:latin typeface="Arial"/>
                <a:cs typeface="Arial"/>
              </a:rPr>
              <a:t>f</a:t>
            </a:r>
            <a:r>
              <a:rPr sz="6000" b="0" spc="-25" dirty="0">
                <a:solidFill>
                  <a:srgbClr val="0D5F18"/>
                </a:solidFill>
                <a:latin typeface="Arial"/>
                <a:cs typeface="Arial"/>
              </a:rPr>
              <a:t> 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add_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6000" b="0" spc="5" dirty="0" err="1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6000" b="0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6000" b="0" dirty="0" err="1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000" b="0" dirty="0">
                <a:solidFill>
                  <a:srgbClr val="002060"/>
                </a:solidFill>
                <a:latin typeface="Arial"/>
                <a:cs typeface="Arial"/>
              </a:rPr>
              <a:t>(m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6000" b="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6000" b="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6000" b="0" dirty="0" smtClean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lang="en-US" sz="6000" b="0" dirty="0" smtClean="0">
                <a:solidFill>
                  <a:srgbClr val="002060"/>
                </a:solidFill>
                <a:latin typeface="Arial"/>
                <a:cs typeface="Arial"/>
              </a:rPr>
              <a:t>):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1870" y="2820167"/>
            <a:ext cx="5880100" cy="5651500"/>
          </a:xfrm>
          <a:custGeom>
            <a:avLst/>
            <a:gdLst/>
            <a:ahLst/>
            <a:cxnLst/>
            <a:rect l="l" t="t" r="r" b="b"/>
            <a:pathLst>
              <a:path w="5880100" h="5651500">
                <a:moveTo>
                  <a:pt x="5821502" y="0"/>
                </a:moveTo>
                <a:lnTo>
                  <a:pt x="51220" y="401"/>
                </a:lnTo>
                <a:lnTo>
                  <a:pt x="14794" y="19361"/>
                </a:lnTo>
                <a:lnTo>
                  <a:pt x="0" y="58089"/>
                </a:lnTo>
                <a:lnTo>
                  <a:pt x="403" y="5599770"/>
                </a:lnTo>
                <a:lnTo>
                  <a:pt x="19365" y="5636199"/>
                </a:lnTo>
                <a:lnTo>
                  <a:pt x="58089" y="5650992"/>
                </a:lnTo>
                <a:lnTo>
                  <a:pt x="5828380" y="5650588"/>
                </a:lnTo>
                <a:lnTo>
                  <a:pt x="5864800" y="5631624"/>
                </a:lnTo>
                <a:lnTo>
                  <a:pt x="5879592" y="5592889"/>
                </a:lnTo>
                <a:lnTo>
                  <a:pt x="5879190" y="51220"/>
                </a:lnTo>
                <a:lnTo>
                  <a:pt x="5860230" y="14794"/>
                </a:lnTo>
                <a:lnTo>
                  <a:pt x="5821502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870" y="2820167"/>
            <a:ext cx="5880100" cy="5651500"/>
          </a:xfrm>
          <a:custGeom>
            <a:avLst/>
            <a:gdLst/>
            <a:ahLst/>
            <a:cxnLst/>
            <a:rect l="l" t="t" r="r" b="b"/>
            <a:pathLst>
              <a:path w="5880100" h="5651500">
                <a:moveTo>
                  <a:pt x="0" y="58089"/>
                </a:moveTo>
                <a:lnTo>
                  <a:pt x="14794" y="19361"/>
                </a:lnTo>
                <a:lnTo>
                  <a:pt x="51220" y="401"/>
                </a:lnTo>
                <a:lnTo>
                  <a:pt x="5821502" y="0"/>
                </a:lnTo>
                <a:lnTo>
                  <a:pt x="5835871" y="1791"/>
                </a:lnTo>
                <a:lnTo>
                  <a:pt x="5869336" y="25122"/>
                </a:lnTo>
                <a:lnTo>
                  <a:pt x="5879592" y="5592889"/>
                </a:lnTo>
                <a:lnTo>
                  <a:pt x="5877801" y="5607262"/>
                </a:lnTo>
                <a:lnTo>
                  <a:pt x="5854474" y="5640731"/>
                </a:lnTo>
                <a:lnTo>
                  <a:pt x="58089" y="5650992"/>
                </a:lnTo>
                <a:lnTo>
                  <a:pt x="43722" y="5649201"/>
                </a:lnTo>
                <a:lnTo>
                  <a:pt x="10259" y="5625871"/>
                </a:lnTo>
                <a:lnTo>
                  <a:pt x="0" y="5808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6787" y="2979208"/>
            <a:ext cx="7543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4028" y="3862917"/>
            <a:ext cx="4339590" cy="417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96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9600" spc="130" dirty="0">
                <a:solidFill>
                  <a:srgbClr val="FFFFFF"/>
                </a:solidFill>
                <a:latin typeface="Calibri"/>
                <a:cs typeface="Calibri"/>
              </a:rPr>
              <a:t>spa</a:t>
            </a:r>
            <a:r>
              <a:rPr sz="9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600" spc="-2125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96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9600" spc="-64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9600" spc="-3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600" spc="3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600" spc="-2125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9600">
              <a:latin typeface="Calibri"/>
              <a:cs typeface="Calibri"/>
            </a:endParaRPr>
          </a:p>
          <a:p>
            <a:pPr marL="349885">
              <a:lnSpc>
                <a:spcPct val="100000"/>
              </a:lnSpc>
            </a:pPr>
            <a:r>
              <a:rPr sz="9600" spc="-64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9600" spc="-3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600" spc="3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600" spc="-2125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66324" y="3853834"/>
            <a:ext cx="794385" cy="4445"/>
          </a:xfrm>
          <a:custGeom>
            <a:avLst/>
            <a:gdLst/>
            <a:ahLst/>
            <a:cxnLst/>
            <a:rect l="l" t="t" r="r" b="b"/>
            <a:pathLst>
              <a:path w="794384" h="4445">
                <a:moveTo>
                  <a:pt x="0" y="0"/>
                </a:moveTo>
                <a:lnTo>
                  <a:pt x="794004" y="41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0124" y="379688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592" y="0"/>
                </a:moveTo>
                <a:lnTo>
                  <a:pt x="0" y="56553"/>
                </a:lnTo>
                <a:lnTo>
                  <a:pt x="114007" y="114299"/>
                </a:lnTo>
                <a:lnTo>
                  <a:pt x="76200" y="56946"/>
                </a:lnTo>
                <a:lnTo>
                  <a:pt x="114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1585722"/>
            <a:ext cx="1905" cy="2275840"/>
          </a:xfrm>
          <a:custGeom>
            <a:avLst/>
            <a:gdLst/>
            <a:ahLst/>
            <a:cxnLst/>
            <a:rect l="l" t="t" r="r" b="b"/>
            <a:pathLst>
              <a:path w="1904" h="2275840">
                <a:moveTo>
                  <a:pt x="0" y="2275331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84892" y="1529985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69732" y="0"/>
                </a:moveTo>
                <a:lnTo>
                  <a:pt x="24585" y="10861"/>
                </a:lnTo>
                <a:lnTo>
                  <a:pt x="43" y="53490"/>
                </a:lnTo>
                <a:lnTo>
                  <a:pt x="0" y="55731"/>
                </a:lnTo>
                <a:lnTo>
                  <a:pt x="1818" y="70090"/>
                </a:lnTo>
                <a:lnTo>
                  <a:pt x="25451" y="103294"/>
                </a:lnTo>
                <a:lnTo>
                  <a:pt x="51795" y="112634"/>
                </a:lnTo>
                <a:lnTo>
                  <a:pt x="67558" y="111080"/>
                </a:lnTo>
                <a:lnTo>
                  <a:pt x="102851" y="89579"/>
                </a:lnTo>
                <a:lnTo>
                  <a:pt x="113514" y="65207"/>
                </a:lnTo>
                <a:lnTo>
                  <a:pt x="112277" y="48493"/>
                </a:lnTo>
                <a:lnTo>
                  <a:pt x="92567" y="11657"/>
                </a:lnTo>
                <a:lnTo>
                  <a:pt x="69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9650" y="165100"/>
            <a:ext cx="4627880" cy="1454150"/>
          </a:xfrm>
          <a:custGeom>
            <a:avLst/>
            <a:gdLst/>
            <a:ahLst/>
            <a:cxnLst/>
            <a:rect l="l" t="t" r="r" b="b"/>
            <a:pathLst>
              <a:path w="4627880" h="1454150">
                <a:moveTo>
                  <a:pt x="0" y="0"/>
                </a:moveTo>
                <a:lnTo>
                  <a:pt x="4627562" y="0"/>
                </a:lnTo>
                <a:lnTo>
                  <a:pt x="4627562" y="1454150"/>
                </a:lnTo>
                <a:lnTo>
                  <a:pt x="0" y="145415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7212" y="165100"/>
            <a:ext cx="4794250" cy="1454150"/>
          </a:xfrm>
          <a:custGeom>
            <a:avLst/>
            <a:gdLst/>
            <a:ahLst/>
            <a:cxnLst/>
            <a:rect l="l" t="t" r="r" b="b"/>
            <a:pathLst>
              <a:path w="4794250" h="1454150">
                <a:moveTo>
                  <a:pt x="0" y="0"/>
                </a:moveTo>
                <a:lnTo>
                  <a:pt x="4794250" y="0"/>
                </a:lnTo>
                <a:lnTo>
                  <a:pt x="4794250" y="1454150"/>
                </a:lnTo>
                <a:lnTo>
                  <a:pt x="0" y="145415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562" y="1619250"/>
            <a:ext cx="1716405" cy="3949700"/>
          </a:xfrm>
          <a:custGeom>
            <a:avLst/>
            <a:gdLst/>
            <a:ahLst/>
            <a:cxnLst/>
            <a:rect l="l" t="t" r="r" b="b"/>
            <a:pathLst>
              <a:path w="1716405" h="3949700">
                <a:moveTo>
                  <a:pt x="0" y="0"/>
                </a:moveTo>
                <a:lnTo>
                  <a:pt x="1716087" y="0"/>
                </a:lnTo>
                <a:lnTo>
                  <a:pt x="1716087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9650" y="1619250"/>
            <a:ext cx="4627880" cy="3949700"/>
          </a:xfrm>
          <a:custGeom>
            <a:avLst/>
            <a:gdLst/>
            <a:ahLst/>
            <a:cxnLst/>
            <a:rect l="l" t="t" r="r" b="b"/>
            <a:pathLst>
              <a:path w="4627880" h="3949700">
                <a:moveTo>
                  <a:pt x="0" y="0"/>
                </a:moveTo>
                <a:lnTo>
                  <a:pt x="4627562" y="0"/>
                </a:lnTo>
                <a:lnTo>
                  <a:pt x="4627562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ECF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7212" y="1619250"/>
            <a:ext cx="4794250" cy="3949700"/>
          </a:xfrm>
          <a:custGeom>
            <a:avLst/>
            <a:gdLst/>
            <a:ahLst/>
            <a:cxnLst/>
            <a:rect l="l" t="t" r="r" b="b"/>
            <a:pathLst>
              <a:path w="4794250" h="3949700">
                <a:moveTo>
                  <a:pt x="0" y="0"/>
                </a:moveTo>
                <a:lnTo>
                  <a:pt x="4794250" y="0"/>
                </a:lnTo>
                <a:lnTo>
                  <a:pt x="4794250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ECF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562" y="5568950"/>
            <a:ext cx="1716405" cy="4043679"/>
          </a:xfrm>
          <a:custGeom>
            <a:avLst/>
            <a:gdLst/>
            <a:ahLst/>
            <a:cxnLst/>
            <a:rect l="l" t="t" r="r" b="b"/>
            <a:pathLst>
              <a:path w="1716405" h="4043679">
                <a:moveTo>
                  <a:pt x="0" y="0"/>
                </a:moveTo>
                <a:lnTo>
                  <a:pt x="1716087" y="0"/>
                </a:lnTo>
                <a:lnTo>
                  <a:pt x="1716087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9650" y="5568950"/>
            <a:ext cx="4627880" cy="4043679"/>
          </a:xfrm>
          <a:custGeom>
            <a:avLst/>
            <a:gdLst/>
            <a:ahLst/>
            <a:cxnLst/>
            <a:rect l="l" t="t" r="r" b="b"/>
            <a:pathLst>
              <a:path w="4627880" h="4043679">
                <a:moveTo>
                  <a:pt x="0" y="0"/>
                </a:moveTo>
                <a:lnTo>
                  <a:pt x="4627562" y="0"/>
                </a:lnTo>
                <a:lnTo>
                  <a:pt x="4627562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F6F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7212" y="5568950"/>
            <a:ext cx="4794250" cy="4043679"/>
          </a:xfrm>
          <a:custGeom>
            <a:avLst/>
            <a:gdLst/>
            <a:ahLst/>
            <a:cxnLst/>
            <a:rect l="l" t="t" r="r" b="b"/>
            <a:pathLst>
              <a:path w="4794250" h="4043679">
                <a:moveTo>
                  <a:pt x="0" y="0"/>
                </a:moveTo>
                <a:lnTo>
                  <a:pt x="4794250" y="0"/>
                </a:lnTo>
                <a:lnTo>
                  <a:pt x="4794250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F6F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9650" y="158750"/>
            <a:ext cx="0" cy="1441450"/>
          </a:xfrm>
          <a:custGeom>
            <a:avLst/>
            <a:gdLst/>
            <a:ahLst/>
            <a:cxnLst/>
            <a:rect l="l" t="t" r="r" b="b"/>
            <a:pathLst>
              <a:path h="1441450">
                <a:moveTo>
                  <a:pt x="0" y="0"/>
                </a:moveTo>
                <a:lnTo>
                  <a:pt x="0" y="14414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9650" y="1600200"/>
            <a:ext cx="0" cy="8018780"/>
          </a:xfrm>
          <a:custGeom>
            <a:avLst/>
            <a:gdLst/>
            <a:ahLst/>
            <a:cxnLst/>
            <a:rect l="l" t="t" r="r" b="b"/>
            <a:pathLst>
              <a:path h="8018780">
                <a:moveTo>
                  <a:pt x="0" y="0"/>
                </a:moveTo>
                <a:lnTo>
                  <a:pt x="0" y="80184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7214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212" y="161925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212" y="556895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62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1464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212" y="16510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212" y="9612314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9921" y="746791"/>
            <a:ext cx="787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99379" y="746791"/>
            <a:ext cx="1209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8983" y="3448842"/>
            <a:ext cx="923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1467" y="7445380"/>
            <a:ext cx="798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5526" y="5947726"/>
            <a:ext cx="1650492" cy="1650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22518" y="7980210"/>
            <a:ext cx="3066283" cy="1156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6535" y="1868627"/>
            <a:ext cx="1726691" cy="1219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3079" y="3197754"/>
            <a:ext cx="929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4700" y="4030662"/>
            <a:ext cx="164655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53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7200" spc="505" dirty="0">
                <a:solidFill>
                  <a:srgbClr val="002060"/>
                </a:solidFill>
                <a:latin typeface="Calibri"/>
                <a:cs typeface="Calibri"/>
              </a:rPr>
              <a:t>+</a:t>
            </a:r>
            <a:r>
              <a:rPr sz="7200" spc="680" dirty="0">
                <a:solidFill>
                  <a:srgbClr val="002060"/>
                </a:solidFill>
                <a:latin typeface="Calibri"/>
                <a:cs typeface="Calibri"/>
              </a:rPr>
              <a:t>+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2577" y="3354692"/>
            <a:ext cx="1563623" cy="191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87007" y="1869899"/>
            <a:ext cx="3605781" cy="1217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9650" y="165100"/>
            <a:ext cx="4627880" cy="1454150"/>
          </a:xfrm>
          <a:custGeom>
            <a:avLst/>
            <a:gdLst/>
            <a:ahLst/>
            <a:cxnLst/>
            <a:rect l="l" t="t" r="r" b="b"/>
            <a:pathLst>
              <a:path w="4627880" h="1454150">
                <a:moveTo>
                  <a:pt x="0" y="0"/>
                </a:moveTo>
                <a:lnTo>
                  <a:pt x="4627562" y="0"/>
                </a:lnTo>
                <a:lnTo>
                  <a:pt x="4627562" y="1454150"/>
                </a:lnTo>
                <a:lnTo>
                  <a:pt x="0" y="145415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7212" y="165100"/>
            <a:ext cx="4794250" cy="1454150"/>
          </a:xfrm>
          <a:custGeom>
            <a:avLst/>
            <a:gdLst/>
            <a:ahLst/>
            <a:cxnLst/>
            <a:rect l="l" t="t" r="r" b="b"/>
            <a:pathLst>
              <a:path w="4794250" h="1454150">
                <a:moveTo>
                  <a:pt x="0" y="0"/>
                </a:moveTo>
                <a:lnTo>
                  <a:pt x="4794250" y="0"/>
                </a:lnTo>
                <a:lnTo>
                  <a:pt x="4794250" y="1454150"/>
                </a:lnTo>
                <a:lnTo>
                  <a:pt x="0" y="145415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562" y="1619250"/>
            <a:ext cx="1716405" cy="3949700"/>
          </a:xfrm>
          <a:custGeom>
            <a:avLst/>
            <a:gdLst/>
            <a:ahLst/>
            <a:cxnLst/>
            <a:rect l="l" t="t" r="r" b="b"/>
            <a:pathLst>
              <a:path w="1716405" h="3949700">
                <a:moveTo>
                  <a:pt x="0" y="0"/>
                </a:moveTo>
                <a:lnTo>
                  <a:pt x="1716087" y="0"/>
                </a:lnTo>
                <a:lnTo>
                  <a:pt x="1716087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9650" y="1619250"/>
            <a:ext cx="4627880" cy="3949700"/>
          </a:xfrm>
          <a:custGeom>
            <a:avLst/>
            <a:gdLst/>
            <a:ahLst/>
            <a:cxnLst/>
            <a:rect l="l" t="t" r="r" b="b"/>
            <a:pathLst>
              <a:path w="4627880" h="3949700">
                <a:moveTo>
                  <a:pt x="0" y="0"/>
                </a:moveTo>
                <a:lnTo>
                  <a:pt x="4627562" y="0"/>
                </a:lnTo>
                <a:lnTo>
                  <a:pt x="4627562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ECF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7212" y="1619250"/>
            <a:ext cx="4794250" cy="3949700"/>
          </a:xfrm>
          <a:custGeom>
            <a:avLst/>
            <a:gdLst/>
            <a:ahLst/>
            <a:cxnLst/>
            <a:rect l="l" t="t" r="r" b="b"/>
            <a:pathLst>
              <a:path w="4794250" h="3949700">
                <a:moveTo>
                  <a:pt x="0" y="0"/>
                </a:moveTo>
                <a:lnTo>
                  <a:pt x="4794250" y="0"/>
                </a:lnTo>
                <a:lnTo>
                  <a:pt x="4794250" y="3949700"/>
                </a:lnTo>
                <a:lnTo>
                  <a:pt x="0" y="3949700"/>
                </a:lnTo>
                <a:lnTo>
                  <a:pt x="0" y="0"/>
                </a:lnTo>
                <a:close/>
              </a:path>
            </a:pathLst>
          </a:custGeom>
          <a:solidFill>
            <a:srgbClr val="ECF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562" y="5568950"/>
            <a:ext cx="1716405" cy="4043679"/>
          </a:xfrm>
          <a:custGeom>
            <a:avLst/>
            <a:gdLst/>
            <a:ahLst/>
            <a:cxnLst/>
            <a:rect l="l" t="t" r="r" b="b"/>
            <a:pathLst>
              <a:path w="1716405" h="4043679">
                <a:moveTo>
                  <a:pt x="0" y="0"/>
                </a:moveTo>
                <a:lnTo>
                  <a:pt x="1716087" y="0"/>
                </a:lnTo>
                <a:lnTo>
                  <a:pt x="1716087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A4D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9650" y="5568950"/>
            <a:ext cx="4627880" cy="4043679"/>
          </a:xfrm>
          <a:custGeom>
            <a:avLst/>
            <a:gdLst/>
            <a:ahLst/>
            <a:cxnLst/>
            <a:rect l="l" t="t" r="r" b="b"/>
            <a:pathLst>
              <a:path w="4627880" h="4043679">
                <a:moveTo>
                  <a:pt x="0" y="0"/>
                </a:moveTo>
                <a:lnTo>
                  <a:pt x="4627562" y="0"/>
                </a:lnTo>
                <a:lnTo>
                  <a:pt x="4627562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F6F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7212" y="5568950"/>
            <a:ext cx="4794250" cy="4043679"/>
          </a:xfrm>
          <a:custGeom>
            <a:avLst/>
            <a:gdLst/>
            <a:ahLst/>
            <a:cxnLst/>
            <a:rect l="l" t="t" r="r" b="b"/>
            <a:pathLst>
              <a:path w="4794250" h="4043679">
                <a:moveTo>
                  <a:pt x="0" y="0"/>
                </a:moveTo>
                <a:lnTo>
                  <a:pt x="4794250" y="0"/>
                </a:lnTo>
                <a:lnTo>
                  <a:pt x="4794250" y="4043362"/>
                </a:lnTo>
                <a:lnTo>
                  <a:pt x="0" y="4043362"/>
                </a:lnTo>
                <a:lnTo>
                  <a:pt x="0" y="0"/>
                </a:lnTo>
                <a:close/>
              </a:path>
            </a:pathLst>
          </a:custGeom>
          <a:solidFill>
            <a:srgbClr val="F6F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9650" y="158750"/>
            <a:ext cx="0" cy="1441450"/>
          </a:xfrm>
          <a:custGeom>
            <a:avLst/>
            <a:gdLst/>
            <a:ahLst/>
            <a:cxnLst/>
            <a:rect l="l" t="t" r="r" b="b"/>
            <a:pathLst>
              <a:path h="1441450">
                <a:moveTo>
                  <a:pt x="0" y="0"/>
                </a:moveTo>
                <a:lnTo>
                  <a:pt x="0" y="14414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9650" y="1600200"/>
            <a:ext cx="0" cy="8018780"/>
          </a:xfrm>
          <a:custGeom>
            <a:avLst/>
            <a:gdLst/>
            <a:ahLst/>
            <a:cxnLst/>
            <a:rect l="l" t="t" r="r" b="b"/>
            <a:pathLst>
              <a:path h="8018780">
                <a:moveTo>
                  <a:pt x="0" y="0"/>
                </a:moveTo>
                <a:lnTo>
                  <a:pt x="0" y="80184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7214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212" y="161925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212" y="556895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62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1464" y="158750"/>
            <a:ext cx="0" cy="9460230"/>
          </a:xfrm>
          <a:custGeom>
            <a:avLst/>
            <a:gdLst/>
            <a:ahLst/>
            <a:cxnLst/>
            <a:rect l="l" t="t" r="r" b="b"/>
            <a:pathLst>
              <a:path h="9460230">
                <a:moveTo>
                  <a:pt x="0" y="0"/>
                </a:moveTo>
                <a:lnTo>
                  <a:pt x="0" y="94599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212" y="165100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212" y="9612314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9921" y="746791"/>
            <a:ext cx="787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0732" y="679687"/>
            <a:ext cx="180593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3720A"/>
                </a:solidFill>
                <a:latin typeface="Arial"/>
                <a:cs typeface="Arial"/>
              </a:rPr>
              <a:t>Dynamic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4860" y="3381739"/>
            <a:ext cx="13728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3720A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E3720A"/>
                </a:solidFill>
                <a:latin typeface="Arial"/>
                <a:cs typeface="Arial"/>
              </a:rPr>
              <a:t>rong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1556" y="7445247"/>
            <a:ext cx="798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5526" y="5947726"/>
            <a:ext cx="1650492" cy="1650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22518" y="7980210"/>
            <a:ext cx="3066283" cy="1156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6535" y="1868627"/>
            <a:ext cx="1726691" cy="1219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3079" y="3197754"/>
            <a:ext cx="929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4700" y="4030662"/>
            <a:ext cx="164655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53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7200" spc="505" dirty="0">
                <a:solidFill>
                  <a:srgbClr val="002060"/>
                </a:solidFill>
                <a:latin typeface="Calibri"/>
                <a:cs typeface="Calibri"/>
              </a:rPr>
              <a:t>+</a:t>
            </a:r>
            <a:r>
              <a:rPr sz="7200" spc="680" dirty="0">
                <a:solidFill>
                  <a:srgbClr val="002060"/>
                </a:solidFill>
                <a:latin typeface="Calibri"/>
                <a:cs typeface="Calibri"/>
              </a:rPr>
              <a:t>+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2577" y="3354692"/>
            <a:ext cx="1563623" cy="191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87007" y="1869899"/>
            <a:ext cx="3605781" cy="1217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45907" y="1828800"/>
            <a:ext cx="3682365" cy="1294130"/>
          </a:xfrm>
          <a:custGeom>
            <a:avLst/>
            <a:gdLst/>
            <a:ahLst/>
            <a:cxnLst/>
            <a:rect l="l" t="t" r="r" b="b"/>
            <a:pathLst>
              <a:path w="3682365" h="1294130">
                <a:moveTo>
                  <a:pt x="0" y="0"/>
                </a:moveTo>
                <a:lnTo>
                  <a:pt x="3681984" y="0"/>
                </a:lnTo>
                <a:lnTo>
                  <a:pt x="3681984" y="1293876"/>
                </a:lnTo>
                <a:lnTo>
                  <a:pt x="0" y="1293876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E372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56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3504" y="686458"/>
            <a:ext cx="67151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Dynamic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spc="-370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ype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System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3946" y="3333142"/>
            <a:ext cx="10776585" cy="278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44170" algn="ctr">
              <a:lnSpc>
                <a:spcPct val="100000"/>
              </a:lnSpc>
            </a:pPr>
            <a:r>
              <a:rPr sz="6400" spc="-35" dirty="0">
                <a:latin typeface="Wingdings"/>
                <a:cs typeface="Wingdings"/>
              </a:rPr>
              <a:t>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6400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6400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d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y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na</a:t>
            </a:r>
            <a:r>
              <a:rPr sz="6400" spc="-55" dirty="0">
                <a:solidFill>
                  <a:srgbClr val="E3720A"/>
                </a:solidFill>
                <a:latin typeface="Arial"/>
                <a:cs typeface="Arial"/>
              </a:rPr>
              <a:t>m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i</a:t>
            </a:r>
            <a:r>
              <a:rPr sz="6400" spc="-35" dirty="0">
                <a:solidFill>
                  <a:srgbClr val="E3720A"/>
                </a:solidFill>
                <a:latin typeface="Arial"/>
                <a:cs typeface="Arial"/>
              </a:rPr>
              <a:t>c</a:t>
            </a:r>
            <a:r>
              <a:rPr sz="6400" spc="35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y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p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sys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-55" dirty="0">
                <a:solidFill>
                  <a:srgbClr val="E3720A"/>
                </a:solidFill>
                <a:latin typeface="Arial"/>
                <a:cs typeface="Arial"/>
              </a:rPr>
              <a:t>em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obje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6400" spc="-35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6400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are</a:t>
            </a:r>
            <a:r>
              <a:rPr sz="6400" spc="2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onl</a:t>
            </a:r>
            <a:r>
              <a:rPr sz="6400" spc="-35" dirty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6400" spc="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re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s</a:t>
            </a:r>
            <a:r>
              <a:rPr sz="6400" spc="-35" dirty="0">
                <a:solidFill>
                  <a:srgbClr val="E3720A"/>
                </a:solidFill>
                <a:latin typeface="Arial"/>
                <a:cs typeface="Arial"/>
              </a:rPr>
              <a:t>ol</a:t>
            </a:r>
            <a:r>
              <a:rPr sz="6400" spc="-30" dirty="0">
                <a:solidFill>
                  <a:srgbClr val="E3720A"/>
                </a:solidFill>
                <a:latin typeface="Arial"/>
                <a:cs typeface="Arial"/>
              </a:rPr>
              <a:t>v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ed</a:t>
            </a:r>
            <a:r>
              <a:rPr sz="6400" spc="-40" dirty="0">
                <a:solidFill>
                  <a:srgbClr val="E3720A"/>
                </a:solidFill>
                <a:latin typeface="Arial"/>
                <a:cs typeface="Arial"/>
              </a:rPr>
              <a:t> a</a:t>
            </a:r>
            <a:r>
              <a:rPr sz="6400" spc="-20" dirty="0">
                <a:solidFill>
                  <a:srgbClr val="E3720A"/>
                </a:solidFill>
                <a:latin typeface="Arial"/>
                <a:cs typeface="Arial"/>
              </a:rPr>
              <a:t>t</a:t>
            </a:r>
            <a:r>
              <a:rPr sz="6400" spc="5" dirty="0">
                <a:solidFill>
                  <a:srgbClr val="E3720A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E3720A"/>
                </a:solidFill>
                <a:latin typeface="Arial"/>
                <a:cs typeface="Arial"/>
              </a:rPr>
              <a:t>run</a:t>
            </a:r>
            <a:r>
              <a:rPr sz="6400" spc="-25" dirty="0">
                <a:solidFill>
                  <a:srgbClr val="E3720A"/>
                </a:solidFill>
                <a:latin typeface="Arial"/>
                <a:cs typeface="Arial"/>
              </a:rPr>
              <a:t>ti</a:t>
            </a:r>
            <a:r>
              <a:rPr sz="6400" spc="-55" dirty="0">
                <a:solidFill>
                  <a:srgbClr val="E3720A"/>
                </a:solidFill>
                <a:latin typeface="Arial"/>
                <a:cs typeface="Arial"/>
              </a:rPr>
              <a:t>m</a:t>
            </a:r>
            <a:r>
              <a:rPr sz="6400" spc="-50" dirty="0">
                <a:solidFill>
                  <a:srgbClr val="E3720A"/>
                </a:solidFill>
                <a:latin typeface="Arial"/>
                <a:cs typeface="Arial"/>
              </a:rPr>
              <a:t>e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9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123</Words>
  <Application>Microsoft Office PowerPoint</Application>
  <PresentationFormat>Custom</PresentationFormat>
  <Paragraphs>40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def add_spam(menu=): </vt:lpstr>
      <vt:lpstr>def add_spam(menu=):</vt:lpstr>
      <vt:lpstr>def add_spam(menu=):</vt:lpstr>
      <vt:lpstr>def add_spam(menu=):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8</cp:revision>
  <dcterms:created xsi:type="dcterms:W3CDTF">2018-01-16T17:55:37Z</dcterms:created>
  <dcterms:modified xsi:type="dcterms:W3CDTF">2018-01-17T13:27:26Z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