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6" r:id="rId2"/>
    <p:sldId id="297" r:id="rId3"/>
    <p:sldId id="298" r:id="rId4"/>
    <p:sldId id="299" r:id="rId5"/>
    <p:sldId id="300" r:id="rId6"/>
    <p:sldId id="302" r:id="rId7"/>
    <p:sldId id="303" r:id="rId8"/>
    <p:sldId id="304" r:id="rId9"/>
    <p:sldId id="320" r:id="rId10"/>
    <p:sldId id="305" r:id="rId11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5" autoAdjust="0"/>
    <p:restoredTop sz="94660"/>
  </p:normalViewPr>
  <p:slideViewPr>
    <p:cSldViewPr>
      <p:cViewPr varScale="1">
        <p:scale>
          <a:sx n="46" d="100"/>
          <a:sy n="46" d="100"/>
        </p:scale>
        <p:origin x="-450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F3237-2F88-4FB6-B352-D72D5C7E9A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0" y="731838"/>
            <a:ext cx="4876800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EA4F4-A75B-4E88-B914-B625841DB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63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28039" y="4401436"/>
            <a:ext cx="474872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36600" y="6014508"/>
            <a:ext cx="11531600" cy="2072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rgbClr val="E3720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74700" y="2036016"/>
            <a:ext cx="3128010" cy="676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1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20952" y="765203"/>
            <a:ext cx="9962895" cy="1824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4591" y="2113943"/>
            <a:ext cx="11155616" cy="5891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rgbClr val="E3720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5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789" y="1562100"/>
            <a:ext cx="9809163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164" y="4876800"/>
            <a:ext cx="7046913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116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2833688"/>
            <a:ext cx="9923463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83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2381250"/>
            <a:ext cx="9923463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494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463" y="3409950"/>
            <a:ext cx="7380287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25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3299980"/>
            <a:ext cx="11085513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254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63" y="3419475"/>
            <a:ext cx="8370887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25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3" y="3367088"/>
            <a:ext cx="10085387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254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3438525"/>
            <a:ext cx="9637713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83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325" y="2771775"/>
            <a:ext cx="7294563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830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1" y="990600"/>
            <a:ext cx="3581400" cy="142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00" y="998430"/>
            <a:ext cx="5181600" cy="141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2971800"/>
            <a:ext cx="4665215" cy="162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1" y="4876800"/>
            <a:ext cx="5943600" cy="177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1" y="2829791"/>
            <a:ext cx="5257800" cy="157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00" y="5943600"/>
            <a:ext cx="5334000" cy="307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655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0</Words>
  <Application>Microsoft Office PowerPoint</Application>
  <PresentationFormat>Custom</PresentationFormat>
  <Paragraphs>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Fundamentals, Part 1</dc:title>
  <dc:creator>John</dc:creator>
  <cp:lastModifiedBy>Hariom . Singh</cp:lastModifiedBy>
  <cp:revision>8</cp:revision>
  <dcterms:created xsi:type="dcterms:W3CDTF">2018-01-16T17:55:37Z</dcterms:created>
  <dcterms:modified xsi:type="dcterms:W3CDTF">2018-01-17T13:27:02Z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2013-08-02T00:00:00Z</vt:filetime>
  </property>
  <property fmtid="{D5CDD505-2E9C-101B-9397-08002B2CF9AE}" pid="3" name="LastSaved">
    <vt:filetime>2018-01-16T00:00:00Z</vt:filetime>
  </property>
</Properties>
</file>