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8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3004800" cy="10007600"/>
  <p:notesSz cx="13004800" cy="10007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15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A948D-5FAC-4DD0-B2EF-08CEB2DC3882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0" y="750888"/>
            <a:ext cx="4876800" cy="3752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752975"/>
            <a:ext cx="10404475" cy="45037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05950"/>
            <a:ext cx="5635625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505950"/>
            <a:ext cx="5635625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E7CAB-7A06-4ABD-95CD-1BE16E223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85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102356"/>
            <a:ext cx="11054080" cy="210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604256"/>
            <a:ext cx="9103359" cy="250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5" dirty="0"/>
              <a:t>Monday</a:t>
            </a:r>
            <a:r>
              <a:rPr dirty="0"/>
              <a:t>,</a:t>
            </a:r>
            <a:r>
              <a:rPr spc="15" dirty="0"/>
              <a:t> </a:t>
            </a:r>
            <a:r>
              <a:rPr spc="5" dirty="0"/>
              <a:t>2</a:t>
            </a:r>
            <a:r>
              <a:rPr dirty="0"/>
              <a:t>4</a:t>
            </a:r>
            <a:r>
              <a:rPr spc="15" dirty="0"/>
              <a:t> </a:t>
            </a:r>
            <a:r>
              <a:rPr spc="5" dirty="0"/>
              <a:t>February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E04B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E04B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5" dirty="0"/>
              <a:t>Monday</a:t>
            </a:r>
            <a:r>
              <a:rPr dirty="0"/>
              <a:t>,</a:t>
            </a:r>
            <a:r>
              <a:rPr spc="15" dirty="0"/>
              <a:t> </a:t>
            </a:r>
            <a:r>
              <a:rPr spc="5" dirty="0"/>
              <a:t>2</a:t>
            </a:r>
            <a:r>
              <a:rPr dirty="0"/>
              <a:t>4</a:t>
            </a:r>
            <a:r>
              <a:rPr spc="15" dirty="0"/>
              <a:t> </a:t>
            </a:r>
            <a:r>
              <a:rPr spc="5" dirty="0"/>
              <a:t>February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E04B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301748"/>
            <a:ext cx="5657088" cy="6605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1" y="2301748"/>
            <a:ext cx="5657088" cy="6605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5" dirty="0"/>
              <a:t>Monday</a:t>
            </a:r>
            <a:r>
              <a:rPr dirty="0"/>
              <a:t>,</a:t>
            </a:r>
            <a:r>
              <a:rPr spc="15" dirty="0"/>
              <a:t> </a:t>
            </a:r>
            <a:r>
              <a:rPr spc="5" dirty="0"/>
              <a:t>2</a:t>
            </a:r>
            <a:r>
              <a:rPr dirty="0"/>
              <a:t>4</a:t>
            </a:r>
            <a:r>
              <a:rPr spc="15" dirty="0"/>
              <a:t> </a:t>
            </a:r>
            <a:r>
              <a:rPr spc="5" dirty="0"/>
              <a:t>February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E04B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5" dirty="0"/>
              <a:t>Monday</a:t>
            </a:r>
            <a:r>
              <a:rPr dirty="0"/>
              <a:t>,</a:t>
            </a:r>
            <a:r>
              <a:rPr spc="15" dirty="0"/>
              <a:t> </a:t>
            </a:r>
            <a:r>
              <a:rPr spc="5" dirty="0"/>
              <a:t>2</a:t>
            </a:r>
            <a:r>
              <a:rPr dirty="0"/>
              <a:t>4</a:t>
            </a:r>
            <a:r>
              <a:rPr spc="15" dirty="0"/>
              <a:t> </a:t>
            </a:r>
            <a:r>
              <a:rPr spc="5" dirty="0"/>
              <a:t>February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5" dirty="0"/>
              <a:t>Monday</a:t>
            </a:r>
            <a:r>
              <a:rPr dirty="0"/>
              <a:t>,</a:t>
            </a:r>
            <a:r>
              <a:rPr spc="15" dirty="0"/>
              <a:t> </a:t>
            </a:r>
            <a:r>
              <a:rPr spc="5" dirty="0"/>
              <a:t>2</a:t>
            </a:r>
            <a:r>
              <a:rPr dirty="0"/>
              <a:t>4</a:t>
            </a:r>
            <a:r>
              <a:rPr spc="15" dirty="0"/>
              <a:t> </a:t>
            </a:r>
            <a:r>
              <a:rPr spc="5" dirty="0"/>
              <a:t>February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7397" y="2643371"/>
            <a:ext cx="7830004" cy="2536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E04B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87397" y="2643371"/>
            <a:ext cx="7830004" cy="2536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E04B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6200" y="9788649"/>
            <a:ext cx="17526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5" dirty="0"/>
              <a:t>Monday</a:t>
            </a:r>
            <a:r>
              <a:rPr dirty="0"/>
              <a:t>,</a:t>
            </a:r>
            <a:r>
              <a:rPr spc="15" dirty="0"/>
              <a:t> </a:t>
            </a:r>
            <a:r>
              <a:rPr spc="5" dirty="0"/>
              <a:t>2</a:t>
            </a:r>
            <a:r>
              <a:rPr dirty="0"/>
              <a:t>4</a:t>
            </a:r>
            <a:r>
              <a:rPr spc="15" dirty="0"/>
              <a:t> </a:t>
            </a:r>
            <a:r>
              <a:rPr spc="5" dirty="0"/>
              <a:t>February</a:t>
            </a:r>
            <a:r>
              <a:rPr dirty="0"/>
              <a:t>,</a:t>
            </a:r>
            <a:r>
              <a:rPr spc="10" dirty="0"/>
              <a:t> </a:t>
            </a:r>
            <a:r>
              <a:rPr spc="5" dirty="0"/>
              <a:t>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307068"/>
            <a:ext cx="2991104" cy="500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307068"/>
            <a:ext cx="2991104" cy="500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140" y="1270000"/>
            <a:ext cx="979011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5" y="2979738"/>
            <a:ext cx="634365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1478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25" y="3017838"/>
            <a:ext cx="7675563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490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2312988"/>
            <a:ext cx="9085263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490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50" y="1460500"/>
            <a:ext cx="9104313" cy="708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490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774825"/>
            <a:ext cx="10028237" cy="645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490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889000"/>
            <a:ext cx="10009187" cy="573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389" y="6645776"/>
            <a:ext cx="9675813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7198226"/>
            <a:ext cx="62103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490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160588"/>
            <a:ext cx="8180387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490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550" y="2560638"/>
            <a:ext cx="9028113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7461668"/>
            <a:ext cx="6875463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490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0" y="2941638"/>
            <a:ext cx="9256713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490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1765300"/>
            <a:ext cx="9752013" cy="647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490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1760538"/>
            <a:ext cx="9675813" cy="648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490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1449137"/>
            <a:ext cx="11275234" cy="631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490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50" y="2832100"/>
            <a:ext cx="857091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490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1979613"/>
            <a:ext cx="98091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490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860550"/>
            <a:ext cx="10028237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490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2317750"/>
            <a:ext cx="7961313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490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25" y="2184400"/>
            <a:ext cx="985837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49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725" y="3165475"/>
            <a:ext cx="9275763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490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2579688"/>
            <a:ext cx="8456613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490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3165475"/>
            <a:ext cx="8923337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490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5" y="3055938"/>
            <a:ext cx="9999663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490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1836738"/>
            <a:ext cx="9675813" cy="63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49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8" y="1684338"/>
            <a:ext cx="9304337" cy="663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490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0</Words>
  <Application>Microsoft Office PowerPoint</Application>
  <PresentationFormat>Custom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attributes</dc:title>
  <cp:lastModifiedBy>Hariom . Singh</cp:lastModifiedBy>
  <cp:revision>4</cp:revision>
  <dcterms:created xsi:type="dcterms:W3CDTF">2018-01-17T21:58:54Z</dcterms:created>
  <dcterms:modified xsi:type="dcterms:W3CDTF">2018-01-17T16:59:05Z</dcterms:modified>
</cp:coreProperties>
</file>