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3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50" r:id="rId24"/>
    <p:sldId id="351" r:id="rId25"/>
    <p:sldId id="354" r:id="rId26"/>
    <p:sldId id="356" r:id="rId27"/>
    <p:sldId id="357" r:id="rId28"/>
    <p:sldId id="359" r:id="rId29"/>
    <p:sldId id="361" r:id="rId30"/>
    <p:sldId id="363" r:id="rId31"/>
    <p:sldId id="364" r:id="rId32"/>
    <p:sldId id="365" r:id="rId33"/>
    <p:sldId id="366" r:id="rId34"/>
    <p:sldId id="368" r:id="rId35"/>
    <p:sldId id="369" r:id="rId36"/>
    <p:sldId id="382" r:id="rId37"/>
    <p:sldId id="383" r:id="rId38"/>
    <p:sldId id="384" r:id="rId39"/>
    <p:sldId id="385" r:id="rId40"/>
    <p:sldId id="398" r:id="rId41"/>
    <p:sldId id="405" r:id="rId4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A90A7-05FE-48B0-89FF-7BD1DA3755C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338AA-2670-4A62-8555-A6AE692A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780261"/>
            <a:ext cx="12979400" cy="1024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300" y="2780261"/>
            <a:ext cx="12979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5538" y="2931908"/>
            <a:ext cx="11984923" cy="200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3" y="4563533"/>
            <a:ext cx="14373017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58311" y="3788753"/>
            <a:ext cx="71488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90" dirty="0">
                <a:solidFill>
                  <a:srgbClr val="202020"/>
                </a:solidFill>
                <a:latin typeface="Century Gothic"/>
                <a:cs typeface="Century Gothic"/>
              </a:rPr>
              <a:t>A</a:t>
            </a:r>
            <a:r>
              <a:rPr sz="4800" spc="-135" dirty="0">
                <a:solidFill>
                  <a:srgbClr val="202020"/>
                </a:solidFill>
                <a:latin typeface="Century Gothic"/>
                <a:cs typeface="Century Gothic"/>
              </a:rPr>
              <a:t>d</a:t>
            </a:r>
            <a:r>
              <a:rPr sz="4800" spc="10" dirty="0">
                <a:solidFill>
                  <a:srgbClr val="202020"/>
                </a:solidFill>
                <a:latin typeface="Century Gothic"/>
                <a:cs typeface="Century Gothic"/>
              </a:rPr>
              <a:t>v</a:t>
            </a:r>
            <a:r>
              <a:rPr sz="4800" spc="-280" dirty="0">
                <a:solidFill>
                  <a:srgbClr val="202020"/>
                </a:solidFill>
                <a:latin typeface="Century Gothic"/>
                <a:cs typeface="Century Gothic"/>
              </a:rPr>
              <a:t>an</a:t>
            </a:r>
            <a:r>
              <a:rPr sz="4800" spc="-355" dirty="0">
                <a:solidFill>
                  <a:srgbClr val="202020"/>
                </a:solidFill>
                <a:latin typeface="Century Gothic"/>
                <a:cs typeface="Century Gothic"/>
              </a:rPr>
              <a:t>c</a:t>
            </a:r>
            <a:r>
              <a:rPr sz="4800" spc="-195" dirty="0">
                <a:solidFill>
                  <a:srgbClr val="202020"/>
                </a:solidFill>
                <a:latin typeface="Century Gothic"/>
                <a:cs typeface="Century Gothic"/>
              </a:rPr>
              <a:t>ed</a:t>
            </a:r>
            <a:r>
              <a:rPr sz="4800" spc="110" dirty="0">
                <a:solidFill>
                  <a:srgbClr val="202020"/>
                </a:solidFill>
                <a:latin typeface="Century Gothic"/>
                <a:cs typeface="Century Gothic"/>
              </a:rPr>
              <a:t> </a:t>
            </a:r>
            <a:r>
              <a:rPr sz="4800" spc="555" dirty="0">
                <a:solidFill>
                  <a:srgbClr val="202020"/>
                </a:solidFill>
                <a:latin typeface="Century Gothic"/>
                <a:cs typeface="Century Gothic"/>
              </a:rPr>
              <a:t>Fl</a:t>
            </a:r>
            <a:r>
              <a:rPr sz="4800" spc="-185" dirty="0">
                <a:solidFill>
                  <a:srgbClr val="202020"/>
                </a:solidFill>
                <a:latin typeface="Century Gothic"/>
                <a:cs typeface="Century Gothic"/>
              </a:rPr>
              <a:t>o</a:t>
            </a:r>
            <a:r>
              <a:rPr sz="4800" spc="114" dirty="0">
                <a:solidFill>
                  <a:srgbClr val="202020"/>
                </a:solidFill>
                <a:latin typeface="Century Gothic"/>
                <a:cs typeface="Century Gothic"/>
              </a:rPr>
              <a:t>w</a:t>
            </a:r>
            <a:r>
              <a:rPr sz="4800" spc="110" dirty="0">
                <a:solidFill>
                  <a:srgbClr val="202020"/>
                </a:solidFill>
                <a:latin typeface="Century Gothic"/>
                <a:cs typeface="Century Gothic"/>
              </a:rPr>
              <a:t> </a:t>
            </a:r>
            <a:r>
              <a:rPr sz="4800" spc="-445" dirty="0">
                <a:solidFill>
                  <a:srgbClr val="202020"/>
                </a:solidFill>
                <a:latin typeface="Century Gothic"/>
                <a:cs typeface="Century Gothic"/>
              </a:rPr>
              <a:t>C</a:t>
            </a:r>
            <a:r>
              <a:rPr sz="4800" spc="75" dirty="0">
                <a:solidFill>
                  <a:srgbClr val="202020"/>
                </a:solidFill>
                <a:latin typeface="Century Gothic"/>
                <a:cs typeface="Century Gothic"/>
              </a:rPr>
              <a:t>ont</a:t>
            </a:r>
            <a:r>
              <a:rPr sz="4800" spc="380" dirty="0">
                <a:solidFill>
                  <a:srgbClr val="202020"/>
                </a:solidFill>
                <a:latin typeface="Century Gothic"/>
                <a:cs typeface="Century Gothic"/>
              </a:rPr>
              <a:t>r</a:t>
            </a:r>
            <a:r>
              <a:rPr sz="4800" spc="120" dirty="0">
                <a:solidFill>
                  <a:srgbClr val="202020"/>
                </a:solidFill>
                <a:latin typeface="Century Gothic"/>
                <a:cs typeface="Century Gothic"/>
              </a:rPr>
              <a:t>ol</a:t>
            </a:r>
            <a:endParaRPr sz="48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3900" y="6018234"/>
            <a:ext cx="4215765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460500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459" dirty="0">
                <a:latin typeface="Calibri"/>
                <a:cs typeface="Calibri"/>
              </a:rPr>
              <a:t>F</a:t>
            </a:r>
            <a:r>
              <a:rPr sz="2600" spc="200" dirty="0">
                <a:latin typeface="Calibri"/>
                <a:cs typeface="Calibri"/>
              </a:rPr>
              <a:t>oll</a:t>
            </a:r>
            <a:r>
              <a:rPr sz="2600" spc="260" dirty="0">
                <a:latin typeface="Calibri"/>
                <a:cs typeface="Calibri"/>
              </a:rPr>
              <a:t>o</a:t>
            </a:r>
            <a:r>
              <a:rPr sz="2600" spc="315" dirty="0">
                <a:latin typeface="Calibri"/>
                <a:cs typeface="Calibri"/>
              </a:rPr>
              <a:t>wing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t</a:t>
            </a:r>
            <a:r>
              <a:rPr sz="2600" spc="254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275" dirty="0">
                <a:latin typeface="Calibri"/>
                <a:cs typeface="Calibri"/>
              </a:rPr>
              <a:t>ements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5" dirty="0">
                <a:latin typeface="Calibri"/>
                <a:cs typeface="Calibri"/>
              </a:rPr>
              <a:t>a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270" dirty="0">
                <a:latin typeface="Calibri"/>
                <a:cs typeface="Calibri"/>
              </a:rPr>
              <a:t>e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0" y="3072530"/>
            <a:ext cx="569595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75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0" y="2869330"/>
            <a:ext cx="6975475" cy="19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5742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75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0" y="2869330"/>
            <a:ext cx="6975475" cy="19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5742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1220" y="4232795"/>
            <a:ext cx="2268855" cy="369570"/>
          </a:xfrm>
          <a:custGeom>
            <a:avLst/>
            <a:gdLst/>
            <a:ahLst/>
            <a:cxnLst/>
            <a:rect l="l" t="t" r="r" b="b"/>
            <a:pathLst>
              <a:path w="2268854" h="369570">
                <a:moveTo>
                  <a:pt x="668099" y="369499"/>
                </a:moveTo>
                <a:lnTo>
                  <a:pt x="476411" y="331891"/>
                </a:lnTo>
                <a:lnTo>
                  <a:pt x="330194" y="299356"/>
                </a:lnTo>
                <a:lnTo>
                  <a:pt x="210705" y="268495"/>
                </a:lnTo>
                <a:lnTo>
                  <a:pt x="117942" y="239309"/>
                </a:lnTo>
                <a:lnTo>
                  <a:pt x="51907" y="211796"/>
                </a:lnTo>
                <a:lnTo>
                  <a:pt x="12598" y="185957"/>
                </a:lnTo>
                <a:lnTo>
                  <a:pt x="17" y="161793"/>
                </a:lnTo>
                <a:lnTo>
                  <a:pt x="14163" y="139303"/>
                </a:lnTo>
                <a:lnTo>
                  <a:pt x="55035" y="118487"/>
                </a:lnTo>
                <a:lnTo>
                  <a:pt x="122634" y="99345"/>
                </a:lnTo>
                <a:lnTo>
                  <a:pt x="216961" y="81877"/>
                </a:lnTo>
                <a:lnTo>
                  <a:pt x="338014" y="66083"/>
                </a:lnTo>
                <a:lnTo>
                  <a:pt x="485794" y="51963"/>
                </a:lnTo>
                <a:lnTo>
                  <a:pt x="660301" y="39517"/>
                </a:lnTo>
                <a:lnTo>
                  <a:pt x="861535" y="28746"/>
                </a:lnTo>
                <a:lnTo>
                  <a:pt x="1089495" y="19648"/>
                </a:lnTo>
                <a:lnTo>
                  <a:pt x="1344183" y="12225"/>
                </a:lnTo>
                <a:lnTo>
                  <a:pt x="1625597" y="6476"/>
                </a:lnTo>
                <a:lnTo>
                  <a:pt x="1933738" y="2401"/>
                </a:lnTo>
                <a:lnTo>
                  <a:pt x="2268606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5606" y="4516420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951"/>
                </a:moveTo>
                <a:lnTo>
                  <a:pt x="152410" y="107394"/>
                </a:lnTo>
                <a:lnTo>
                  <a:pt x="29902" y="0"/>
                </a:lnTo>
              </a:path>
            </a:pathLst>
          </a:custGeom>
          <a:ln w="38099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0557" y="4611356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459" y="0"/>
                </a:lnTo>
              </a:path>
            </a:pathLst>
          </a:custGeom>
          <a:ln w="24918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0" y="2869330"/>
            <a:ext cx="6975475" cy="19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5742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7500" y="6018234"/>
            <a:ext cx="5283835" cy="27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600" spc="440" dirty="0">
                <a:latin typeface="Calibri"/>
                <a:cs typeface="Calibri"/>
              </a:rPr>
              <a:t>NEVER</a:t>
            </a:r>
            <a:endParaRPr sz="2600">
              <a:latin typeface="Calibri"/>
              <a:cs typeface="Calibri"/>
            </a:endParaRPr>
          </a:p>
          <a:p>
            <a:pPr marL="50800" marR="52069" algn="ctr">
              <a:lnSpc>
                <a:spcPts val="3100"/>
              </a:lnSpc>
              <a:spcBef>
                <a:spcPts val="1300"/>
              </a:spcBef>
            </a:pP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05" dirty="0">
                <a:latin typeface="Calibri"/>
                <a:cs typeface="Calibri"/>
              </a:rPr>
              <a:t>w</a:t>
            </a:r>
            <a:r>
              <a:rPr sz="2600" spc="270" dirty="0">
                <a:latin typeface="Calibri"/>
                <a:cs typeface="Calibri"/>
              </a:rPr>
              <a:t>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A28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A28"/>
                </a:solidFill>
                <a:latin typeface="Calibri"/>
                <a:cs typeface="Calibri"/>
              </a:rPr>
              <a:t>r</a:t>
            </a:r>
            <a:r>
              <a:rPr sz="2600" spc="285" dirty="0">
                <a:solidFill>
                  <a:srgbClr val="F15A28"/>
                </a:solidFill>
                <a:latin typeface="Calibri"/>
                <a:cs typeface="Calibri"/>
              </a:rPr>
              <a:t>eak</a:t>
            </a:r>
            <a:r>
              <a:rPr sz="2600" spc="190" dirty="0">
                <a:solidFill>
                  <a:srgbClr val="F15A28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out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loo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45" dirty="0">
                <a:latin typeface="Calibri"/>
                <a:cs typeface="Calibri"/>
              </a:rPr>
              <a:t>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675BA7"/>
                </a:solidFill>
                <a:latin typeface="Calibri"/>
                <a:cs typeface="Calibri"/>
              </a:rPr>
              <a:t>ir</a:t>
            </a:r>
            <a:r>
              <a:rPr sz="2600" spc="120" dirty="0">
                <a:solidFill>
                  <a:srgbClr val="675BA7"/>
                </a:solidFill>
                <a:latin typeface="Calibri"/>
                <a:cs typeface="Calibri"/>
              </a:rPr>
              <a:t>r</a:t>
            </a:r>
            <a:r>
              <a:rPr sz="2600" spc="280" dirty="0">
                <a:solidFill>
                  <a:srgbClr val="675BA7"/>
                </a:solidFill>
                <a:latin typeface="Calibri"/>
                <a:cs typeface="Calibri"/>
              </a:rPr>
              <a:t>especti</a:t>
            </a:r>
            <a:r>
              <a:rPr sz="2600" spc="225" dirty="0">
                <a:solidFill>
                  <a:srgbClr val="675BA7"/>
                </a:solidFill>
                <a:latin typeface="Calibri"/>
                <a:cs typeface="Calibri"/>
              </a:rPr>
              <a:t>v</a:t>
            </a:r>
            <a:r>
              <a:rPr sz="2600" spc="270" dirty="0">
                <a:solidFill>
                  <a:srgbClr val="675BA7"/>
                </a:solidFill>
                <a:latin typeface="Calibri"/>
                <a:cs typeface="Calibri"/>
              </a:rPr>
              <a:t>e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1220" y="4232795"/>
            <a:ext cx="2268855" cy="369570"/>
          </a:xfrm>
          <a:custGeom>
            <a:avLst/>
            <a:gdLst/>
            <a:ahLst/>
            <a:cxnLst/>
            <a:rect l="l" t="t" r="r" b="b"/>
            <a:pathLst>
              <a:path w="2268854" h="369570">
                <a:moveTo>
                  <a:pt x="668099" y="369499"/>
                </a:moveTo>
                <a:lnTo>
                  <a:pt x="476411" y="331891"/>
                </a:lnTo>
                <a:lnTo>
                  <a:pt x="330194" y="299356"/>
                </a:lnTo>
                <a:lnTo>
                  <a:pt x="210705" y="268495"/>
                </a:lnTo>
                <a:lnTo>
                  <a:pt x="117942" y="239309"/>
                </a:lnTo>
                <a:lnTo>
                  <a:pt x="51907" y="211796"/>
                </a:lnTo>
                <a:lnTo>
                  <a:pt x="12598" y="185957"/>
                </a:lnTo>
                <a:lnTo>
                  <a:pt x="17" y="161793"/>
                </a:lnTo>
                <a:lnTo>
                  <a:pt x="14163" y="139303"/>
                </a:lnTo>
                <a:lnTo>
                  <a:pt x="55035" y="118487"/>
                </a:lnTo>
                <a:lnTo>
                  <a:pt x="122634" y="99345"/>
                </a:lnTo>
                <a:lnTo>
                  <a:pt x="216961" y="81877"/>
                </a:lnTo>
                <a:lnTo>
                  <a:pt x="338014" y="66083"/>
                </a:lnTo>
                <a:lnTo>
                  <a:pt x="485794" y="51963"/>
                </a:lnTo>
                <a:lnTo>
                  <a:pt x="660301" y="39517"/>
                </a:lnTo>
                <a:lnTo>
                  <a:pt x="861535" y="28746"/>
                </a:lnTo>
                <a:lnTo>
                  <a:pt x="1089495" y="19648"/>
                </a:lnTo>
                <a:lnTo>
                  <a:pt x="1344183" y="12225"/>
                </a:lnTo>
                <a:lnTo>
                  <a:pt x="1625597" y="6476"/>
                </a:lnTo>
                <a:lnTo>
                  <a:pt x="1933738" y="2401"/>
                </a:lnTo>
                <a:lnTo>
                  <a:pt x="2268606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5606" y="4516420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951"/>
                </a:moveTo>
                <a:lnTo>
                  <a:pt x="152410" y="107394"/>
                </a:lnTo>
                <a:lnTo>
                  <a:pt x="29902" y="0"/>
                </a:lnTo>
              </a:path>
            </a:pathLst>
          </a:custGeom>
          <a:ln w="38099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0557" y="4611356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459" y="0"/>
                </a:lnTo>
              </a:path>
            </a:pathLst>
          </a:custGeom>
          <a:ln w="24918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559" y="28693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741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436" y="32757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3682130"/>
            <a:ext cx="51473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6018234"/>
            <a:ext cx="5283835" cy="27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600" spc="440" dirty="0">
                <a:latin typeface="Calibri"/>
                <a:cs typeface="Calibri"/>
              </a:rPr>
              <a:t>NEVER</a:t>
            </a:r>
            <a:endParaRPr sz="2600">
              <a:latin typeface="Calibri"/>
              <a:cs typeface="Calibri"/>
            </a:endParaRPr>
          </a:p>
          <a:p>
            <a:pPr marL="50800" marR="52069" algn="ctr">
              <a:lnSpc>
                <a:spcPts val="3100"/>
              </a:lnSpc>
              <a:spcBef>
                <a:spcPts val="1300"/>
              </a:spcBef>
            </a:pP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05" dirty="0">
                <a:latin typeface="Calibri"/>
                <a:cs typeface="Calibri"/>
              </a:rPr>
              <a:t>w</a:t>
            </a:r>
            <a:r>
              <a:rPr sz="2600" spc="270" dirty="0">
                <a:latin typeface="Calibri"/>
                <a:cs typeface="Calibri"/>
              </a:rPr>
              <a:t>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A28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A28"/>
                </a:solidFill>
                <a:latin typeface="Calibri"/>
                <a:cs typeface="Calibri"/>
              </a:rPr>
              <a:t>r</a:t>
            </a:r>
            <a:r>
              <a:rPr sz="2600" spc="285" dirty="0">
                <a:solidFill>
                  <a:srgbClr val="F15A28"/>
                </a:solidFill>
                <a:latin typeface="Calibri"/>
                <a:cs typeface="Calibri"/>
              </a:rPr>
              <a:t>eak</a:t>
            </a:r>
            <a:r>
              <a:rPr sz="2600" spc="190" dirty="0">
                <a:solidFill>
                  <a:srgbClr val="F15A28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out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loo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45" dirty="0">
                <a:latin typeface="Calibri"/>
                <a:cs typeface="Calibri"/>
              </a:rPr>
              <a:t>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675BA7"/>
                </a:solidFill>
                <a:latin typeface="Calibri"/>
                <a:cs typeface="Calibri"/>
              </a:rPr>
              <a:t>ir</a:t>
            </a:r>
            <a:r>
              <a:rPr sz="2600" spc="120" dirty="0">
                <a:solidFill>
                  <a:srgbClr val="675BA7"/>
                </a:solidFill>
                <a:latin typeface="Calibri"/>
                <a:cs typeface="Calibri"/>
              </a:rPr>
              <a:t>r</a:t>
            </a:r>
            <a:r>
              <a:rPr sz="2600" spc="280" dirty="0">
                <a:solidFill>
                  <a:srgbClr val="675BA7"/>
                </a:solidFill>
                <a:latin typeface="Calibri"/>
                <a:cs typeface="Calibri"/>
              </a:rPr>
              <a:t>especti</a:t>
            </a:r>
            <a:r>
              <a:rPr sz="2600" spc="225" dirty="0">
                <a:solidFill>
                  <a:srgbClr val="675BA7"/>
                </a:solidFill>
                <a:latin typeface="Calibri"/>
                <a:cs typeface="Calibri"/>
              </a:rPr>
              <a:t>v</a:t>
            </a:r>
            <a:r>
              <a:rPr sz="2600" spc="270" dirty="0">
                <a:solidFill>
                  <a:srgbClr val="675BA7"/>
                </a:solidFill>
                <a:latin typeface="Calibri"/>
                <a:cs typeface="Calibri"/>
              </a:rPr>
              <a:t>e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559" y="28693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741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436" y="32757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3682130"/>
            <a:ext cx="51473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5200" y="2462930"/>
            <a:ext cx="697547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750">
              <a:latin typeface="Times New Roman"/>
              <a:cs typeface="Times New Roman"/>
            </a:endParaRPr>
          </a:p>
          <a:p>
            <a:pPr marL="744220" marR="110172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6842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500" y="6018234"/>
            <a:ext cx="5283835" cy="27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600" spc="440" dirty="0">
                <a:latin typeface="Calibri"/>
                <a:cs typeface="Calibri"/>
              </a:rPr>
              <a:t>NEVER</a:t>
            </a:r>
            <a:endParaRPr sz="2600">
              <a:latin typeface="Calibri"/>
              <a:cs typeface="Calibri"/>
            </a:endParaRPr>
          </a:p>
          <a:p>
            <a:pPr marL="50800" marR="52069" algn="ctr">
              <a:lnSpc>
                <a:spcPts val="3100"/>
              </a:lnSpc>
              <a:spcBef>
                <a:spcPts val="1300"/>
              </a:spcBef>
            </a:pP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05" dirty="0">
                <a:latin typeface="Calibri"/>
                <a:cs typeface="Calibri"/>
              </a:rPr>
              <a:t>w</a:t>
            </a:r>
            <a:r>
              <a:rPr sz="2600" spc="270" dirty="0">
                <a:latin typeface="Calibri"/>
                <a:cs typeface="Calibri"/>
              </a:rPr>
              <a:t>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A28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A28"/>
                </a:solidFill>
                <a:latin typeface="Calibri"/>
                <a:cs typeface="Calibri"/>
              </a:rPr>
              <a:t>r</a:t>
            </a:r>
            <a:r>
              <a:rPr sz="2600" spc="285" dirty="0">
                <a:solidFill>
                  <a:srgbClr val="F15A28"/>
                </a:solidFill>
                <a:latin typeface="Calibri"/>
                <a:cs typeface="Calibri"/>
              </a:rPr>
              <a:t>eak</a:t>
            </a:r>
            <a:r>
              <a:rPr sz="2600" spc="190" dirty="0">
                <a:solidFill>
                  <a:srgbClr val="F15A28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out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loo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45" dirty="0">
                <a:latin typeface="Calibri"/>
                <a:cs typeface="Calibri"/>
              </a:rPr>
              <a:t>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675BA7"/>
                </a:solidFill>
                <a:latin typeface="Calibri"/>
                <a:cs typeface="Calibri"/>
              </a:rPr>
              <a:t>ir</a:t>
            </a:r>
            <a:r>
              <a:rPr sz="2600" spc="120" dirty="0">
                <a:solidFill>
                  <a:srgbClr val="675BA7"/>
                </a:solidFill>
                <a:latin typeface="Calibri"/>
                <a:cs typeface="Calibri"/>
              </a:rPr>
              <a:t>r</a:t>
            </a:r>
            <a:r>
              <a:rPr sz="2600" spc="280" dirty="0">
                <a:solidFill>
                  <a:srgbClr val="675BA7"/>
                </a:solidFill>
                <a:latin typeface="Calibri"/>
                <a:cs typeface="Calibri"/>
              </a:rPr>
              <a:t>especti</a:t>
            </a:r>
            <a:r>
              <a:rPr sz="2600" spc="225" dirty="0">
                <a:solidFill>
                  <a:srgbClr val="675BA7"/>
                </a:solidFill>
                <a:latin typeface="Calibri"/>
                <a:cs typeface="Calibri"/>
              </a:rPr>
              <a:t>v</a:t>
            </a:r>
            <a:r>
              <a:rPr sz="2600" spc="270" dirty="0">
                <a:solidFill>
                  <a:srgbClr val="675BA7"/>
                </a:solidFill>
                <a:latin typeface="Calibri"/>
                <a:cs typeface="Calibri"/>
              </a:rPr>
              <a:t>e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559" y="28693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741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436" y="32757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3682130"/>
            <a:ext cx="51473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5200" y="2462930"/>
            <a:ext cx="697547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750">
              <a:latin typeface="Times New Roman"/>
              <a:cs typeface="Times New Roman"/>
            </a:endParaRPr>
          </a:p>
          <a:p>
            <a:pPr marL="744220" marR="110172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6842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500" y="6018234"/>
            <a:ext cx="5283835" cy="27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600" spc="440" dirty="0">
                <a:latin typeface="Calibri"/>
                <a:cs typeface="Calibri"/>
              </a:rPr>
              <a:t>NEVER</a:t>
            </a:r>
            <a:endParaRPr sz="2600">
              <a:latin typeface="Calibri"/>
              <a:cs typeface="Calibri"/>
            </a:endParaRPr>
          </a:p>
          <a:p>
            <a:pPr marL="50800" marR="52069" algn="ctr">
              <a:lnSpc>
                <a:spcPts val="3100"/>
              </a:lnSpc>
              <a:spcBef>
                <a:spcPts val="1300"/>
              </a:spcBef>
            </a:pP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05" dirty="0">
                <a:latin typeface="Calibri"/>
                <a:cs typeface="Calibri"/>
              </a:rPr>
              <a:t>w</a:t>
            </a:r>
            <a:r>
              <a:rPr sz="2600" spc="270" dirty="0">
                <a:latin typeface="Calibri"/>
                <a:cs typeface="Calibri"/>
              </a:rPr>
              <a:t>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A28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A28"/>
                </a:solidFill>
                <a:latin typeface="Calibri"/>
                <a:cs typeface="Calibri"/>
              </a:rPr>
              <a:t>r</a:t>
            </a:r>
            <a:r>
              <a:rPr sz="2600" spc="285" dirty="0">
                <a:solidFill>
                  <a:srgbClr val="F15A28"/>
                </a:solidFill>
                <a:latin typeface="Calibri"/>
                <a:cs typeface="Calibri"/>
              </a:rPr>
              <a:t>eak</a:t>
            </a:r>
            <a:r>
              <a:rPr sz="2600" spc="190" dirty="0">
                <a:solidFill>
                  <a:srgbClr val="F15A28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out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loo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45" dirty="0">
                <a:latin typeface="Calibri"/>
                <a:cs typeface="Calibri"/>
              </a:rPr>
              <a:t>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675BA7"/>
                </a:solidFill>
                <a:latin typeface="Calibri"/>
                <a:cs typeface="Calibri"/>
              </a:rPr>
              <a:t>ir</a:t>
            </a:r>
            <a:r>
              <a:rPr sz="2600" spc="120" dirty="0">
                <a:solidFill>
                  <a:srgbClr val="675BA7"/>
                </a:solidFill>
                <a:latin typeface="Calibri"/>
                <a:cs typeface="Calibri"/>
              </a:rPr>
              <a:t>r</a:t>
            </a:r>
            <a:r>
              <a:rPr sz="2600" spc="280" dirty="0">
                <a:solidFill>
                  <a:srgbClr val="675BA7"/>
                </a:solidFill>
                <a:latin typeface="Calibri"/>
                <a:cs typeface="Calibri"/>
              </a:rPr>
              <a:t>especti</a:t>
            </a:r>
            <a:r>
              <a:rPr sz="2600" spc="225" dirty="0">
                <a:solidFill>
                  <a:srgbClr val="675BA7"/>
                </a:solidFill>
                <a:latin typeface="Calibri"/>
                <a:cs typeface="Calibri"/>
              </a:rPr>
              <a:t>v</a:t>
            </a:r>
            <a:r>
              <a:rPr sz="2600" spc="270" dirty="0">
                <a:solidFill>
                  <a:srgbClr val="675BA7"/>
                </a:solidFill>
                <a:latin typeface="Calibri"/>
                <a:cs typeface="Calibri"/>
              </a:rPr>
              <a:t>e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1511" y="3839719"/>
            <a:ext cx="2309495" cy="765810"/>
          </a:xfrm>
          <a:custGeom>
            <a:avLst/>
            <a:gdLst/>
            <a:ahLst/>
            <a:cxnLst/>
            <a:rect l="l" t="t" r="r" b="b"/>
            <a:pathLst>
              <a:path w="2309495" h="765810">
                <a:moveTo>
                  <a:pt x="694585" y="765487"/>
                </a:moveTo>
                <a:lnTo>
                  <a:pt x="496986" y="729523"/>
                </a:lnTo>
                <a:lnTo>
                  <a:pt x="345615" y="696021"/>
                </a:lnTo>
                <a:lnTo>
                  <a:pt x="221661" y="661976"/>
                </a:lnTo>
                <a:lnTo>
                  <a:pt x="125125" y="627387"/>
                </a:lnTo>
                <a:lnTo>
                  <a:pt x="56005" y="592253"/>
                </a:lnTo>
                <a:lnTo>
                  <a:pt x="14302" y="556577"/>
                </a:lnTo>
                <a:lnTo>
                  <a:pt x="17" y="520356"/>
                </a:lnTo>
                <a:lnTo>
                  <a:pt x="13148" y="483592"/>
                </a:lnTo>
                <a:lnTo>
                  <a:pt x="53695" y="446283"/>
                </a:lnTo>
                <a:lnTo>
                  <a:pt x="121660" y="408431"/>
                </a:lnTo>
                <a:lnTo>
                  <a:pt x="217041" y="370035"/>
                </a:lnTo>
                <a:lnTo>
                  <a:pt x="339839" y="331096"/>
                </a:lnTo>
                <a:lnTo>
                  <a:pt x="490054" y="291612"/>
                </a:lnTo>
                <a:lnTo>
                  <a:pt x="667686" y="251585"/>
                </a:lnTo>
                <a:lnTo>
                  <a:pt x="872734" y="211013"/>
                </a:lnTo>
                <a:lnTo>
                  <a:pt x="1105198" y="169898"/>
                </a:lnTo>
                <a:lnTo>
                  <a:pt x="1365080" y="128239"/>
                </a:lnTo>
                <a:lnTo>
                  <a:pt x="1652378" y="86037"/>
                </a:lnTo>
                <a:lnTo>
                  <a:pt x="1967092" y="43290"/>
                </a:lnTo>
                <a:lnTo>
                  <a:pt x="2309223" y="0"/>
                </a:lnTo>
              </a:path>
            </a:pathLst>
          </a:custGeom>
          <a:ln w="38099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4041" y="4519430"/>
            <a:ext cx="151765" cy="165735"/>
          </a:xfrm>
          <a:custGeom>
            <a:avLst/>
            <a:gdLst/>
            <a:ahLst/>
            <a:cxnLst/>
            <a:rect l="l" t="t" r="r" b="b"/>
            <a:pathLst>
              <a:path w="151765" h="165735">
                <a:moveTo>
                  <a:pt x="0" y="165539"/>
                </a:moveTo>
                <a:lnTo>
                  <a:pt x="151177" y="104815"/>
                </a:lnTo>
                <a:lnTo>
                  <a:pt x="26454" y="0"/>
                </a:lnTo>
              </a:path>
            </a:pathLst>
          </a:custGeom>
          <a:ln w="38099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67268" y="4613223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7949" y="0"/>
                </a:lnTo>
              </a:path>
            </a:pathLst>
          </a:custGeom>
          <a:ln w="22045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100" y="2869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559" y="28693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741" y="32757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436" y="32757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3682130"/>
            <a:ext cx="51473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</a:t>
            </a:r>
            <a:r>
              <a:rPr sz="2400" dirty="0">
                <a:latin typeface="Courier New"/>
                <a:cs typeface="Courier New"/>
              </a:rPr>
              <a:t>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2659" y="2462930"/>
            <a:ext cx="587819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6842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6839" y="3275730"/>
            <a:ext cx="167195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200" y="4494930"/>
            <a:ext cx="587883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2102" y="3230216"/>
            <a:ext cx="3837304" cy="1270000"/>
          </a:xfrm>
          <a:prstGeom prst="rect">
            <a:avLst/>
          </a:prstGeom>
          <a:solidFill>
            <a:srgbClr val="ED4630"/>
          </a:solidFill>
        </p:spPr>
        <p:txBody>
          <a:bodyPr vert="horz" wrap="square" lIns="0" tIns="0" rIns="0" bIns="0" rtlCol="0">
            <a:spAutoFit/>
          </a:bodyPr>
          <a:lstStyle/>
          <a:p>
            <a:pPr marL="226060" marR="196850" indent="685800">
              <a:lnSpc>
                <a:spcPts val="3100"/>
              </a:lnSpc>
            </a:pP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rse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21853" y="4403994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4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24428" y="2375885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4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87500" y="6018234"/>
            <a:ext cx="5283835" cy="27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A62F5B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A62F5B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A62F5B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600" spc="440" dirty="0">
                <a:latin typeface="Calibri"/>
                <a:cs typeface="Calibri"/>
              </a:rPr>
              <a:t>NEVER</a:t>
            </a:r>
            <a:endParaRPr sz="2600">
              <a:latin typeface="Calibri"/>
              <a:cs typeface="Calibri"/>
            </a:endParaRPr>
          </a:p>
          <a:p>
            <a:pPr marL="50800" marR="52069" algn="ctr">
              <a:lnSpc>
                <a:spcPts val="3100"/>
              </a:lnSpc>
              <a:spcBef>
                <a:spcPts val="1300"/>
              </a:spcBef>
            </a:pP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05" dirty="0">
                <a:latin typeface="Calibri"/>
                <a:cs typeface="Calibri"/>
              </a:rPr>
              <a:t>w</a:t>
            </a:r>
            <a:r>
              <a:rPr sz="2600" spc="270" dirty="0">
                <a:latin typeface="Calibri"/>
                <a:cs typeface="Calibri"/>
              </a:rPr>
              <a:t>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A28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A28"/>
                </a:solidFill>
                <a:latin typeface="Calibri"/>
                <a:cs typeface="Calibri"/>
              </a:rPr>
              <a:t>r</a:t>
            </a:r>
            <a:r>
              <a:rPr sz="2600" spc="285" dirty="0">
                <a:solidFill>
                  <a:srgbClr val="F15A28"/>
                </a:solidFill>
                <a:latin typeface="Calibri"/>
                <a:cs typeface="Calibri"/>
              </a:rPr>
              <a:t>eak</a:t>
            </a:r>
            <a:r>
              <a:rPr sz="2600" spc="190" dirty="0">
                <a:solidFill>
                  <a:srgbClr val="F15A28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out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loo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45" dirty="0">
                <a:latin typeface="Calibri"/>
                <a:cs typeface="Calibri"/>
              </a:rPr>
              <a:t>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675BA7"/>
                </a:solidFill>
                <a:latin typeface="Calibri"/>
                <a:cs typeface="Calibri"/>
              </a:rPr>
              <a:t>ir</a:t>
            </a:r>
            <a:r>
              <a:rPr sz="2600" spc="120" dirty="0">
                <a:solidFill>
                  <a:srgbClr val="675BA7"/>
                </a:solidFill>
                <a:latin typeface="Calibri"/>
                <a:cs typeface="Calibri"/>
              </a:rPr>
              <a:t>r</a:t>
            </a:r>
            <a:r>
              <a:rPr sz="2600" spc="280" dirty="0">
                <a:solidFill>
                  <a:srgbClr val="675BA7"/>
                </a:solidFill>
                <a:latin typeface="Calibri"/>
                <a:cs typeface="Calibri"/>
              </a:rPr>
              <a:t>especti</a:t>
            </a:r>
            <a:r>
              <a:rPr sz="2600" spc="225" dirty="0">
                <a:solidFill>
                  <a:srgbClr val="675BA7"/>
                </a:solidFill>
                <a:latin typeface="Calibri"/>
                <a:cs typeface="Calibri"/>
              </a:rPr>
              <a:t>v</a:t>
            </a:r>
            <a:r>
              <a:rPr sz="2600" spc="270" dirty="0">
                <a:solidFill>
                  <a:srgbClr val="675BA7"/>
                </a:solidFill>
                <a:latin typeface="Calibri"/>
                <a:cs typeface="Calibri"/>
              </a:rPr>
              <a:t>e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59" y="24629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3536" y="28693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39" y="3275730"/>
            <a:ext cx="167195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494930"/>
            <a:ext cx="587883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4103" y="3230216"/>
            <a:ext cx="3837304" cy="1270000"/>
          </a:xfrm>
          <a:prstGeom prst="rect">
            <a:avLst/>
          </a:prstGeom>
          <a:solidFill>
            <a:srgbClr val="ED4630"/>
          </a:solidFill>
        </p:spPr>
        <p:txBody>
          <a:bodyPr vert="horz" wrap="square" lIns="0" tIns="0" rIns="0" bIns="0" rtlCol="0">
            <a:spAutoFit/>
          </a:bodyPr>
          <a:lstStyle/>
          <a:p>
            <a:pPr marL="226060" marR="196850" indent="685800">
              <a:lnSpc>
                <a:spcPts val="3100"/>
              </a:lnSpc>
            </a:pP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rse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3853" y="4403994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6428" y="2375885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3" y="4563533"/>
            <a:ext cx="14373017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93868" y="3788753"/>
            <a:ext cx="551307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680" dirty="0">
                <a:solidFill>
                  <a:srgbClr val="202020"/>
                </a:solidFill>
                <a:latin typeface="Century Gothic"/>
                <a:cs typeface="Century Gothic"/>
              </a:rPr>
              <a:t>L</a:t>
            </a:r>
            <a:r>
              <a:rPr sz="4800" spc="50" dirty="0">
                <a:solidFill>
                  <a:srgbClr val="202020"/>
                </a:solidFill>
                <a:latin typeface="Century Gothic"/>
                <a:cs typeface="Century Gothic"/>
              </a:rPr>
              <a:t>oop-else</a:t>
            </a:r>
            <a:r>
              <a:rPr sz="4800" spc="110" dirty="0">
                <a:solidFill>
                  <a:srgbClr val="202020"/>
                </a:solidFill>
                <a:latin typeface="Century Gothic"/>
                <a:cs typeface="Century Gothic"/>
              </a:rPr>
              <a:t> </a:t>
            </a:r>
            <a:r>
              <a:rPr sz="4800" spc="25" dirty="0">
                <a:solidFill>
                  <a:srgbClr val="202020"/>
                </a:solidFill>
                <a:latin typeface="Century Gothic"/>
                <a:cs typeface="Century Gothic"/>
              </a:rPr>
              <a:t>Clauses</a:t>
            </a:r>
            <a:endParaRPr sz="48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59" y="24629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3536" y="28693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39" y="3275730"/>
            <a:ext cx="167195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494930"/>
            <a:ext cx="587883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4103" y="3230216"/>
            <a:ext cx="3837304" cy="1270000"/>
          </a:xfrm>
          <a:prstGeom prst="rect">
            <a:avLst/>
          </a:prstGeom>
          <a:solidFill>
            <a:srgbClr val="ED4630"/>
          </a:solidFill>
        </p:spPr>
        <p:txBody>
          <a:bodyPr vert="horz" wrap="square" lIns="0" tIns="0" rIns="0" bIns="0" rtlCol="0">
            <a:spAutoFit/>
          </a:bodyPr>
          <a:lstStyle/>
          <a:p>
            <a:pPr marL="226060" marR="196850" indent="685800">
              <a:lnSpc>
                <a:spcPts val="3100"/>
              </a:lnSpc>
            </a:pP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rse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3853" y="4403994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6428" y="2375885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12200" y="24248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2200" y="2424830"/>
            <a:ext cx="6975475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3842" y="28312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00" y="6246834"/>
            <a:ext cx="622871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9BC751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9BC751"/>
                </a:solidFill>
                <a:latin typeface="Tahoma"/>
                <a:cs typeface="Tahoma"/>
              </a:rPr>
              <a:t>e</a:t>
            </a:r>
            <a:r>
              <a:rPr sz="2600" b="1" spc="-475" dirty="0">
                <a:solidFill>
                  <a:srgbClr val="9BC751"/>
                </a:solidFill>
                <a:latin typeface="Tahoma"/>
                <a:cs typeface="Tahoma"/>
              </a:rPr>
              <a:t>…</a:t>
            </a:r>
            <a:r>
              <a:rPr sz="2600" b="1" spc="10" dirty="0">
                <a:solidFill>
                  <a:srgbClr val="9BC751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60" dirty="0">
                <a:latin typeface="Calibri"/>
                <a:cs typeface="Calibri"/>
              </a:rPr>
              <a:t>All</a:t>
            </a:r>
            <a:r>
              <a:rPr sz="2600" spc="330" dirty="0">
                <a:latin typeface="Calibri"/>
                <a:cs typeface="Calibri"/>
              </a:rPr>
              <a:t>ow</a:t>
            </a:r>
            <a:r>
              <a:rPr sz="2600" spc="27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us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25" dirty="0">
                <a:latin typeface="Calibri"/>
                <a:cs typeface="Calibri"/>
              </a:rPr>
              <a:t>o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15" dirty="0">
                <a:latin typeface="Calibri"/>
                <a:cs typeface="Calibri"/>
              </a:rPr>
              <a:t>a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75" dirty="0">
                <a:latin typeface="Calibri"/>
                <a:cs typeface="Calibri"/>
              </a:rPr>
              <a:t>oid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10" dirty="0">
                <a:latin typeface="Calibri"/>
                <a:cs typeface="Calibri"/>
              </a:rPr>
              <a:t>r</a:t>
            </a:r>
            <a:r>
              <a:rPr sz="2600" spc="265" dirty="0">
                <a:latin typeface="Calibri"/>
                <a:cs typeface="Calibri"/>
              </a:rPr>
              <a:t>edundant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0" dirty="0">
                <a:latin typeface="Calibri"/>
                <a:cs typeface="Calibri"/>
              </a:rPr>
              <a:t>e</a:t>
            </a:r>
            <a:r>
              <a:rPr sz="2600" spc="21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59" y="24629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3536" y="28693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39" y="3275730"/>
            <a:ext cx="167195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494930"/>
            <a:ext cx="587883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 </a:t>
            </a: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4103" y="3230216"/>
            <a:ext cx="3837304" cy="1270000"/>
          </a:xfrm>
          <a:prstGeom prst="rect">
            <a:avLst/>
          </a:prstGeom>
          <a:solidFill>
            <a:srgbClr val="ED4630"/>
          </a:solidFill>
        </p:spPr>
        <p:txBody>
          <a:bodyPr vert="horz" wrap="square" lIns="0" tIns="0" rIns="0" bIns="0" rtlCol="0">
            <a:spAutoFit/>
          </a:bodyPr>
          <a:lstStyle/>
          <a:p>
            <a:pPr marL="226060" marR="196850" indent="685800">
              <a:lnSpc>
                <a:spcPts val="3100"/>
              </a:lnSpc>
            </a:pP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rse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3853" y="4403994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6428" y="2375885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12200" y="24248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2200" y="2424830"/>
            <a:ext cx="6975475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3842" y="28312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00" y="6246834"/>
            <a:ext cx="622871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9BC751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9BC751"/>
                </a:solidFill>
                <a:latin typeface="Tahoma"/>
                <a:cs typeface="Tahoma"/>
              </a:rPr>
              <a:t>e</a:t>
            </a:r>
            <a:r>
              <a:rPr sz="2600" b="1" spc="-475" dirty="0">
                <a:solidFill>
                  <a:srgbClr val="9BC751"/>
                </a:solidFill>
                <a:latin typeface="Tahoma"/>
                <a:cs typeface="Tahoma"/>
              </a:rPr>
              <a:t>…</a:t>
            </a:r>
            <a:r>
              <a:rPr sz="2600" b="1" spc="10" dirty="0">
                <a:solidFill>
                  <a:srgbClr val="9BC751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60" dirty="0">
                <a:latin typeface="Calibri"/>
                <a:cs typeface="Calibri"/>
              </a:rPr>
              <a:t>All</a:t>
            </a:r>
            <a:r>
              <a:rPr sz="2600" spc="330" dirty="0">
                <a:latin typeface="Calibri"/>
                <a:cs typeface="Calibri"/>
              </a:rPr>
              <a:t>ow</a:t>
            </a:r>
            <a:r>
              <a:rPr sz="2600" spc="27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us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25" dirty="0">
                <a:latin typeface="Calibri"/>
                <a:cs typeface="Calibri"/>
              </a:rPr>
              <a:t>o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15" dirty="0">
                <a:latin typeface="Calibri"/>
                <a:cs typeface="Calibri"/>
              </a:rPr>
              <a:t>a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75" dirty="0">
                <a:latin typeface="Calibri"/>
                <a:cs typeface="Calibri"/>
              </a:rPr>
              <a:t>oid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10" dirty="0">
                <a:latin typeface="Calibri"/>
                <a:cs typeface="Calibri"/>
              </a:rPr>
              <a:t>r</a:t>
            </a:r>
            <a:r>
              <a:rPr sz="2600" spc="265" dirty="0">
                <a:latin typeface="Calibri"/>
                <a:cs typeface="Calibri"/>
              </a:rPr>
              <a:t>edundant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0" dirty="0">
                <a:latin typeface="Calibri"/>
                <a:cs typeface="Calibri"/>
              </a:rPr>
              <a:t>e</a:t>
            </a:r>
            <a:r>
              <a:rPr sz="2600" spc="21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69301" y="3775684"/>
            <a:ext cx="1937385" cy="1243330"/>
          </a:xfrm>
          <a:custGeom>
            <a:avLst/>
            <a:gdLst/>
            <a:ahLst/>
            <a:cxnLst/>
            <a:rect l="l" t="t" r="r" b="b"/>
            <a:pathLst>
              <a:path w="1937384" h="1243329">
                <a:moveTo>
                  <a:pt x="981233" y="1242730"/>
                </a:moveTo>
                <a:lnTo>
                  <a:pt x="744911" y="1121337"/>
                </a:lnTo>
                <a:lnTo>
                  <a:pt x="553918" y="1013671"/>
                </a:lnTo>
                <a:lnTo>
                  <a:pt x="391118" y="911411"/>
                </a:lnTo>
                <a:lnTo>
                  <a:pt x="256510" y="814556"/>
                </a:lnTo>
                <a:lnTo>
                  <a:pt x="150094" y="723106"/>
                </a:lnTo>
                <a:lnTo>
                  <a:pt x="71870" y="637062"/>
                </a:lnTo>
                <a:lnTo>
                  <a:pt x="21839" y="556424"/>
                </a:lnTo>
                <a:lnTo>
                  <a:pt x="0" y="481190"/>
                </a:lnTo>
                <a:lnTo>
                  <a:pt x="6352" y="411362"/>
                </a:lnTo>
                <a:lnTo>
                  <a:pt x="40898" y="346940"/>
                </a:lnTo>
                <a:lnTo>
                  <a:pt x="103635" y="287922"/>
                </a:lnTo>
                <a:lnTo>
                  <a:pt x="194564" y="234310"/>
                </a:lnTo>
                <a:lnTo>
                  <a:pt x="313685" y="186103"/>
                </a:lnTo>
                <a:lnTo>
                  <a:pt x="460998" y="143301"/>
                </a:lnTo>
                <a:lnTo>
                  <a:pt x="636503" y="105905"/>
                </a:lnTo>
                <a:lnTo>
                  <a:pt x="840200" y="73913"/>
                </a:lnTo>
                <a:lnTo>
                  <a:pt x="1072089" y="47327"/>
                </a:lnTo>
                <a:lnTo>
                  <a:pt x="1332170" y="26146"/>
                </a:lnTo>
                <a:lnTo>
                  <a:pt x="1620442" y="10370"/>
                </a:lnTo>
                <a:lnTo>
                  <a:pt x="1936906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96780" y="4934694"/>
            <a:ext cx="162560" cy="151130"/>
          </a:xfrm>
          <a:custGeom>
            <a:avLst/>
            <a:gdLst/>
            <a:ahLst/>
            <a:cxnLst/>
            <a:rect l="l" t="t" r="r" b="b"/>
            <a:pathLst>
              <a:path w="162559" h="151129">
                <a:moveTo>
                  <a:pt x="0" y="150796"/>
                </a:moveTo>
                <a:lnTo>
                  <a:pt x="162281" y="136428"/>
                </a:lnTo>
                <a:lnTo>
                  <a:pt x="73236" y="0"/>
                </a:lnTo>
              </a:path>
            </a:pathLst>
          </a:custGeom>
          <a:ln w="38099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33398" y="5040608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663" y="0"/>
                </a:lnTo>
              </a:path>
            </a:pathLst>
          </a:custGeom>
          <a:ln w="6103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4629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59" y="24629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28693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3536" y="28693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39" y="3275730"/>
            <a:ext cx="167195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494930"/>
            <a:ext cx="3134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not </a:t>
            </a: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841" y="4901330"/>
            <a:ext cx="5147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00" y="6323034"/>
            <a:ext cx="65595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1477645" algn="l"/>
              </a:tabLst>
            </a:pPr>
            <a:r>
              <a:rPr sz="2600" b="1" spc="-15" dirty="0">
                <a:solidFill>
                  <a:srgbClr val="2A9FBC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2A9FBC"/>
                </a:solidFill>
                <a:latin typeface="Tahoma"/>
                <a:cs typeface="Tahoma"/>
              </a:rPr>
              <a:t>e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r>
              <a:rPr sz="2600" b="1" dirty="0">
                <a:solidFill>
                  <a:srgbClr val="2A9FBC"/>
                </a:solidFill>
                <a:latin typeface="Tahoma"/>
                <a:cs typeface="Tahoma"/>
              </a:rPr>
              <a:t>	i</a:t>
            </a:r>
            <a:r>
              <a:rPr sz="2600" b="1" spc="-120" dirty="0">
                <a:solidFill>
                  <a:srgbClr val="2A9FBC"/>
                </a:solidFill>
                <a:latin typeface="Tahoma"/>
                <a:cs typeface="Tahoma"/>
              </a:rPr>
              <a:t>f</a:t>
            </a:r>
            <a:r>
              <a:rPr sz="2600" b="1" spc="-420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2600">
              <a:latin typeface="Tahoma"/>
              <a:cs typeface="Tahoma"/>
            </a:endParaRPr>
          </a:p>
          <a:p>
            <a:pPr marL="12700" marR="5080" indent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independent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9BC850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9BC850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neg</a:t>
            </a:r>
            <a:r>
              <a:rPr sz="2600" spc="295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can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p</a:t>
            </a:r>
            <a:r>
              <a:rPr sz="2600" spc="155" dirty="0">
                <a:latin typeface="Calibri"/>
                <a:cs typeface="Calibri"/>
              </a:rPr>
              <a:t>r</a:t>
            </a:r>
            <a:r>
              <a:rPr sz="2600" spc="204" dirty="0">
                <a:latin typeface="Calibri"/>
                <a:cs typeface="Calibri"/>
              </a:rPr>
              <a:t>e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35" dirty="0">
                <a:latin typeface="Calibri"/>
                <a:cs typeface="Calibri"/>
              </a:rPr>
              <a:t>ent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60" dirty="0">
                <a:latin typeface="Calibri"/>
                <a:cs typeface="Calibri"/>
              </a:rPr>
              <a:t>ecution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when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10" dirty="0">
                <a:solidFill>
                  <a:srgbClr val="F15B2A"/>
                </a:solidFill>
                <a:latin typeface="Calibri"/>
                <a:cs typeface="Calibri"/>
              </a:rPr>
              <a:t>b</a:t>
            </a:r>
            <a:r>
              <a:rPr sz="2600" spc="15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5" dirty="0">
                <a:solidFill>
                  <a:srgbClr val="F15B2A"/>
                </a:solidFill>
                <a:latin typeface="Calibri"/>
                <a:cs typeface="Calibri"/>
              </a:rPr>
              <a:t>eaking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f</a:t>
            </a:r>
            <a:r>
              <a:rPr sz="2600" spc="130" dirty="0">
                <a:latin typeface="Calibri"/>
                <a:cs typeface="Calibri"/>
              </a:rPr>
              <a:t>r</a:t>
            </a:r>
            <a:r>
              <a:rPr sz="2600" spc="360" dirty="0">
                <a:latin typeface="Calibri"/>
                <a:cs typeface="Calibri"/>
              </a:rPr>
              <a:t>om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4103" y="3230216"/>
            <a:ext cx="3837304" cy="1270000"/>
          </a:xfrm>
          <a:prstGeom prst="rect">
            <a:avLst/>
          </a:prstGeom>
          <a:solidFill>
            <a:srgbClr val="ED4630"/>
          </a:solidFill>
        </p:spPr>
        <p:txBody>
          <a:bodyPr vert="horz" wrap="square" lIns="0" tIns="0" rIns="0" bIns="0" rtlCol="0">
            <a:spAutoFit/>
          </a:bodyPr>
          <a:lstStyle/>
          <a:p>
            <a:pPr marL="226060" marR="196850" indent="685800">
              <a:lnSpc>
                <a:spcPts val="3100"/>
              </a:lnSpc>
            </a:pP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rse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3853" y="4403994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6428" y="2375885"/>
            <a:ext cx="1746885" cy="470534"/>
          </a:xfrm>
          <a:custGeom>
            <a:avLst/>
            <a:gdLst/>
            <a:ahLst/>
            <a:cxnLst/>
            <a:rect l="l" t="t" r="r" b="b"/>
            <a:pathLst>
              <a:path w="1746885" h="470535">
                <a:moveTo>
                  <a:pt x="0" y="0"/>
                </a:moveTo>
                <a:lnTo>
                  <a:pt x="1746467" y="0"/>
                </a:lnTo>
                <a:lnTo>
                  <a:pt x="1746467" y="469980"/>
                </a:lnTo>
                <a:lnTo>
                  <a:pt x="0" y="46998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ED46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2200" y="24248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9659" y="2424830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3842" y="2831230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flag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58536" y="2831230"/>
            <a:ext cx="5329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3839" y="3237630"/>
            <a:ext cx="2184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flag: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20"/>
              </a:spcBef>
              <a:tabLst>
                <a:tab pos="918844" algn="l"/>
              </a:tabLst>
            </a:pPr>
            <a:r>
              <a:rPr sz="2400" i="1" spc="250" dirty="0">
                <a:solidFill>
                  <a:srgbClr val="675BA7"/>
                </a:solidFill>
                <a:latin typeface="Palatino Linotype"/>
                <a:cs typeface="Palatino Linotype"/>
              </a:rPr>
              <a:t>#	</a:t>
            </a:r>
            <a:r>
              <a:rPr sz="2400" i="1" spc="330" dirty="0">
                <a:solidFill>
                  <a:srgbClr val="675BA7"/>
                </a:solidFill>
                <a:latin typeface="Palatino Linotype"/>
                <a:cs typeface="Palatino Linotype"/>
              </a:rPr>
              <a:t>nobreak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2200" y="40504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43842" y="4456830"/>
            <a:ext cx="5147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0000" y="6246834"/>
            <a:ext cx="6228715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b="1" spc="-15" dirty="0">
                <a:solidFill>
                  <a:srgbClr val="9BC751"/>
                </a:solidFill>
                <a:latin typeface="Tahoma"/>
                <a:cs typeface="Tahoma"/>
              </a:rPr>
              <a:t>whil</a:t>
            </a:r>
            <a:r>
              <a:rPr sz="2600" b="1" spc="-50" dirty="0">
                <a:solidFill>
                  <a:srgbClr val="9BC751"/>
                </a:solidFill>
                <a:latin typeface="Tahoma"/>
                <a:cs typeface="Tahoma"/>
              </a:rPr>
              <a:t>e</a:t>
            </a:r>
            <a:r>
              <a:rPr sz="2600" b="1" spc="-475" dirty="0">
                <a:solidFill>
                  <a:srgbClr val="9BC751"/>
                </a:solidFill>
                <a:latin typeface="Tahoma"/>
                <a:cs typeface="Tahoma"/>
              </a:rPr>
              <a:t>…</a:t>
            </a:r>
            <a:r>
              <a:rPr sz="2600" b="1" spc="10" dirty="0">
                <a:solidFill>
                  <a:srgbClr val="9BC751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60" dirty="0">
                <a:latin typeface="Calibri"/>
                <a:cs typeface="Calibri"/>
              </a:rPr>
              <a:t>All</a:t>
            </a:r>
            <a:r>
              <a:rPr sz="2600" spc="330" dirty="0">
                <a:latin typeface="Calibri"/>
                <a:cs typeface="Calibri"/>
              </a:rPr>
              <a:t>ow</a:t>
            </a:r>
            <a:r>
              <a:rPr sz="2600" spc="27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us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25" dirty="0">
                <a:latin typeface="Calibri"/>
                <a:cs typeface="Calibri"/>
              </a:rPr>
              <a:t>o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15" dirty="0">
                <a:latin typeface="Calibri"/>
                <a:cs typeface="Calibri"/>
              </a:rPr>
              <a:t>a</a:t>
            </a:r>
            <a:r>
              <a:rPr sz="2600" spc="280" dirty="0">
                <a:latin typeface="Calibri"/>
                <a:cs typeface="Calibri"/>
              </a:rPr>
              <a:t>v</a:t>
            </a:r>
            <a:r>
              <a:rPr sz="2600" spc="275" dirty="0">
                <a:latin typeface="Calibri"/>
                <a:cs typeface="Calibri"/>
              </a:rPr>
              <a:t>oid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10" dirty="0">
                <a:latin typeface="Calibri"/>
                <a:cs typeface="Calibri"/>
              </a:rPr>
              <a:t>r</a:t>
            </a:r>
            <a:r>
              <a:rPr sz="2600" spc="265" dirty="0">
                <a:latin typeface="Calibri"/>
                <a:cs typeface="Calibri"/>
              </a:rPr>
              <a:t>edundant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0" dirty="0">
                <a:latin typeface="Calibri"/>
                <a:cs typeface="Calibri"/>
              </a:rPr>
              <a:t>t</a:t>
            </a:r>
            <a:r>
              <a:rPr sz="2600" spc="310" dirty="0">
                <a:latin typeface="Calibri"/>
                <a:cs typeface="Calibri"/>
              </a:rPr>
              <a:t>e</a:t>
            </a:r>
            <a:r>
              <a:rPr sz="2600" spc="21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marL="292100" marR="288925" algn="ctr">
              <a:lnSpc>
                <a:spcPts val="3100"/>
              </a:lnSpc>
              <a:spcBef>
                <a:spcPts val="1300"/>
              </a:spcBef>
            </a:pPr>
            <a:r>
              <a:rPr sz="2600" spc="480" dirty="0">
                <a:latin typeface="Calibri"/>
                <a:cs typeface="Calibri"/>
              </a:rPr>
              <a:t>A</a:t>
            </a:r>
            <a:r>
              <a:rPr sz="2600" spc="295" dirty="0">
                <a:latin typeface="Calibri"/>
                <a:cs typeface="Calibri"/>
              </a:rPr>
              <a:t>s</a:t>
            </a:r>
            <a:r>
              <a:rPr sz="2600" spc="215" dirty="0">
                <a:latin typeface="Calibri"/>
                <a:cs typeface="Calibri"/>
              </a:rPr>
              <a:t>si</a:t>
            </a:r>
            <a:r>
              <a:rPr sz="2600" spc="240" dirty="0">
                <a:latin typeface="Calibri"/>
                <a:cs typeface="Calibri"/>
              </a:rPr>
              <a:t>s</a:t>
            </a:r>
            <a:r>
              <a:rPr sz="2600" spc="190" dirty="0">
                <a:latin typeface="Calibri"/>
                <a:cs typeface="Calibri"/>
              </a:rPr>
              <a:t>t </a:t>
            </a:r>
            <a:r>
              <a:rPr sz="2600" spc="110" dirty="0">
                <a:latin typeface="Calibri"/>
                <a:cs typeface="Calibri"/>
              </a:rPr>
              <a:t>r</a:t>
            </a:r>
            <a:r>
              <a:rPr sz="2600" spc="270" dirty="0">
                <a:latin typeface="Calibri"/>
                <a:cs typeface="Calibri"/>
              </a:rPr>
              <a:t>eaders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85" dirty="0">
                <a:latin typeface="Calibri"/>
                <a:cs typeface="Calibri"/>
              </a:rPr>
              <a:t>y</a:t>
            </a:r>
            <a:r>
              <a:rPr sz="2600" spc="240" dirty="0">
                <a:latin typeface="Calibri"/>
                <a:cs typeface="Calibri"/>
              </a:rPr>
              <a:t>our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320" dirty="0">
                <a:latin typeface="Calibri"/>
                <a:cs typeface="Calibri"/>
              </a:rPr>
              <a:t>ode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with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215" dirty="0">
                <a:latin typeface="Calibri"/>
                <a:cs typeface="Calibri"/>
              </a:rPr>
              <a:t> helpful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solidFill>
                  <a:srgbClr val="675BA7"/>
                </a:solidFill>
                <a:latin typeface="Calibri"/>
                <a:cs typeface="Calibri"/>
              </a:rPr>
              <a:t>c</a:t>
            </a:r>
            <a:r>
              <a:rPr sz="2600" spc="300" dirty="0">
                <a:solidFill>
                  <a:srgbClr val="675BA7"/>
                </a:solidFill>
                <a:latin typeface="Calibri"/>
                <a:cs typeface="Calibri"/>
              </a:rPr>
              <a:t>omment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69301" y="3775684"/>
            <a:ext cx="1937385" cy="1243330"/>
          </a:xfrm>
          <a:custGeom>
            <a:avLst/>
            <a:gdLst/>
            <a:ahLst/>
            <a:cxnLst/>
            <a:rect l="l" t="t" r="r" b="b"/>
            <a:pathLst>
              <a:path w="1937384" h="1243329">
                <a:moveTo>
                  <a:pt x="981233" y="1242730"/>
                </a:moveTo>
                <a:lnTo>
                  <a:pt x="744911" y="1121337"/>
                </a:lnTo>
                <a:lnTo>
                  <a:pt x="553918" y="1013671"/>
                </a:lnTo>
                <a:lnTo>
                  <a:pt x="391118" y="911411"/>
                </a:lnTo>
                <a:lnTo>
                  <a:pt x="256510" y="814556"/>
                </a:lnTo>
                <a:lnTo>
                  <a:pt x="150094" y="723106"/>
                </a:lnTo>
                <a:lnTo>
                  <a:pt x="71870" y="637062"/>
                </a:lnTo>
                <a:lnTo>
                  <a:pt x="21839" y="556424"/>
                </a:lnTo>
                <a:lnTo>
                  <a:pt x="0" y="481190"/>
                </a:lnTo>
                <a:lnTo>
                  <a:pt x="6352" y="411362"/>
                </a:lnTo>
                <a:lnTo>
                  <a:pt x="40898" y="346940"/>
                </a:lnTo>
                <a:lnTo>
                  <a:pt x="103635" y="287922"/>
                </a:lnTo>
                <a:lnTo>
                  <a:pt x="194564" y="234310"/>
                </a:lnTo>
                <a:lnTo>
                  <a:pt x="313685" y="186103"/>
                </a:lnTo>
                <a:lnTo>
                  <a:pt x="460998" y="143301"/>
                </a:lnTo>
                <a:lnTo>
                  <a:pt x="636503" y="105905"/>
                </a:lnTo>
                <a:lnTo>
                  <a:pt x="840200" y="73913"/>
                </a:lnTo>
                <a:lnTo>
                  <a:pt x="1072089" y="47327"/>
                </a:lnTo>
                <a:lnTo>
                  <a:pt x="1332170" y="26146"/>
                </a:lnTo>
                <a:lnTo>
                  <a:pt x="1620442" y="10370"/>
                </a:lnTo>
                <a:lnTo>
                  <a:pt x="1936906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6780" y="4934694"/>
            <a:ext cx="162560" cy="151130"/>
          </a:xfrm>
          <a:custGeom>
            <a:avLst/>
            <a:gdLst/>
            <a:ahLst/>
            <a:cxnLst/>
            <a:rect l="l" t="t" r="r" b="b"/>
            <a:pathLst>
              <a:path w="162559" h="151129">
                <a:moveTo>
                  <a:pt x="0" y="150796"/>
                </a:moveTo>
                <a:lnTo>
                  <a:pt x="162281" y="136428"/>
                </a:lnTo>
                <a:lnTo>
                  <a:pt x="73236" y="0"/>
                </a:lnTo>
              </a:path>
            </a:pathLst>
          </a:custGeom>
          <a:ln w="38099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33398" y="5040608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663" y="0"/>
                </a:lnTo>
              </a:path>
            </a:pathLst>
          </a:custGeom>
          <a:ln w="6103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0" y="900661"/>
            <a:ext cx="780288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4800" spc="-14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0" y="2767730"/>
            <a:ext cx="1489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for </a:t>
            </a:r>
            <a:r>
              <a:rPr sz="2400" spc="-5" dirty="0">
                <a:latin typeface="Courier New"/>
                <a:cs typeface="Courier New"/>
              </a:rPr>
              <a:t>item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4687" y="2767730"/>
            <a:ext cx="2220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in </a:t>
            </a:r>
            <a:r>
              <a:rPr sz="2400" spc="-5" dirty="0">
                <a:latin typeface="Courier New"/>
                <a:cs typeface="Courier New"/>
              </a:rPr>
              <a:t>iterable: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500" y="3174130"/>
            <a:ext cx="3866515" cy="358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5740" marR="5080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match(item): resul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item </a:t>
            </a: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  <a:tabLst>
                <a:tab pos="1101725" algn="l"/>
                <a:tab pos="1638300" algn="l"/>
                <a:tab pos="2711450" algn="l"/>
              </a:tabLst>
            </a:pP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#	</a:t>
            </a:r>
            <a:r>
              <a:rPr sz="2400" i="1" spc="-140" dirty="0">
                <a:solidFill>
                  <a:srgbClr val="7B72B6"/>
                </a:solidFill>
                <a:latin typeface="Arial"/>
                <a:cs typeface="Arial"/>
              </a:rPr>
              <a:t>No	</a:t>
            </a:r>
            <a:r>
              <a:rPr sz="2400" i="1" spc="90" dirty="0">
                <a:solidFill>
                  <a:srgbClr val="7B72B6"/>
                </a:solidFill>
                <a:latin typeface="Arial"/>
                <a:cs typeface="Arial"/>
              </a:rPr>
              <a:t>match	</a:t>
            </a:r>
            <a:r>
              <a:rPr sz="2400" i="1" spc="740" dirty="0">
                <a:solidFill>
                  <a:srgbClr val="7B72B6"/>
                </a:solidFill>
                <a:latin typeface="Arial"/>
                <a:cs typeface="Arial"/>
              </a:rPr>
              <a:t>f</a:t>
            </a: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ound</a:t>
            </a:r>
            <a:endParaRPr sz="24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resul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solidFill>
                  <a:srgbClr val="30AEC8"/>
                </a:solidFill>
                <a:latin typeface="Courier New"/>
                <a:cs typeface="Courier New"/>
              </a:rPr>
              <a:t>None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0205" algn="l"/>
                <a:tab pos="1622425" algn="l"/>
                <a:tab pos="2516505" algn="l"/>
              </a:tabLst>
            </a:pP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#	</a:t>
            </a:r>
            <a:r>
              <a:rPr sz="2400" i="1" spc="135" dirty="0">
                <a:solidFill>
                  <a:srgbClr val="7B72B6"/>
                </a:solidFill>
                <a:latin typeface="Arial"/>
                <a:cs typeface="Arial"/>
              </a:rPr>
              <a:t>Always	</a:t>
            </a:r>
            <a:r>
              <a:rPr sz="2400" i="1" spc="-60" dirty="0">
                <a:solidFill>
                  <a:srgbClr val="7B72B6"/>
                </a:solidFill>
                <a:latin typeface="Arial"/>
                <a:cs typeface="Arial"/>
              </a:rPr>
              <a:t>come	</a:t>
            </a:r>
            <a:r>
              <a:rPr sz="2400" i="1" spc="200" dirty="0">
                <a:solidFill>
                  <a:srgbClr val="7B72B6"/>
                </a:solidFill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latin typeface="Courier New"/>
                <a:cs typeface="Courier New"/>
              </a:rPr>
              <a:t>(result)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0" y="900661"/>
            <a:ext cx="780288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4800" spc="-14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4600" y="4096675"/>
            <a:ext cx="501777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</a:pPr>
            <a:r>
              <a:rPr sz="2600" spc="434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90" dirty="0">
                <a:solidFill>
                  <a:srgbClr val="F15B2A"/>
                </a:solidFill>
                <a:latin typeface="Calibri"/>
                <a:cs typeface="Calibri"/>
              </a:rPr>
              <a:t>emember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75" dirty="0">
                <a:solidFill>
                  <a:srgbClr val="F15B2A"/>
                </a:solidFill>
                <a:latin typeface="Calibri"/>
                <a:cs typeface="Calibri"/>
              </a:rPr>
              <a:t>–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solidFill>
                  <a:srgbClr val="F15B2A"/>
                </a:solidFill>
                <a:latin typeface="Calibri"/>
                <a:cs typeface="Calibri"/>
              </a:rPr>
              <a:t>the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F15B2A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solidFill>
                  <a:srgbClr val="F15B2A"/>
                </a:solidFill>
                <a:latin typeface="Calibri"/>
                <a:cs typeface="Calibri"/>
              </a:rPr>
              <a:t>clause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04" dirty="0">
                <a:solidFill>
                  <a:srgbClr val="F15B2A"/>
                </a:solidFill>
                <a:latin typeface="Calibri"/>
                <a:cs typeface="Calibri"/>
              </a:rPr>
              <a:t>is</a:t>
            </a:r>
            <a:r>
              <a:rPr sz="2600" spc="15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110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35" dirty="0">
                <a:solidFill>
                  <a:srgbClr val="F15B2A"/>
                </a:solidFill>
                <a:latin typeface="Calibri"/>
                <a:cs typeface="Calibri"/>
              </a:rPr>
              <a:t>eally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solidFill>
                  <a:srgbClr val="F15B2A"/>
                </a:solidFill>
                <a:latin typeface="Calibri"/>
                <a:cs typeface="Calibri"/>
              </a:rPr>
              <a:t>the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90" dirty="0">
                <a:solidFill>
                  <a:srgbClr val="F15B2A"/>
                </a:solidFill>
                <a:latin typeface="Calibri"/>
                <a:cs typeface="Calibri"/>
              </a:rPr>
              <a:t>no-b</a:t>
            </a:r>
            <a:r>
              <a:rPr sz="2600" spc="165" dirty="0">
                <a:solidFill>
                  <a:srgbClr val="F15B2A"/>
                </a:solidFill>
                <a:latin typeface="Calibri"/>
                <a:cs typeface="Calibri"/>
              </a:rPr>
              <a:t>r</a:t>
            </a:r>
            <a:r>
              <a:rPr sz="2600" spc="285" dirty="0">
                <a:solidFill>
                  <a:srgbClr val="F15B2A"/>
                </a:solidFill>
                <a:latin typeface="Calibri"/>
                <a:cs typeface="Calibri"/>
              </a:rPr>
              <a:t>eak</a:t>
            </a:r>
            <a:r>
              <a:rPr sz="2600" spc="19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solidFill>
                  <a:srgbClr val="F15B2A"/>
                </a:solidFill>
                <a:latin typeface="Calibri"/>
                <a:cs typeface="Calibri"/>
              </a:rPr>
              <a:t>clause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2767730"/>
            <a:ext cx="1489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for </a:t>
            </a:r>
            <a:r>
              <a:rPr sz="2400" spc="-5" dirty="0">
                <a:latin typeface="Courier New"/>
                <a:cs typeface="Courier New"/>
              </a:rPr>
              <a:t>item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4687" y="2767730"/>
            <a:ext cx="2220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15151"/>
                </a:solidFill>
                <a:latin typeface="Courier New"/>
                <a:cs typeface="Courier New"/>
              </a:rPr>
              <a:t>in </a:t>
            </a:r>
            <a:r>
              <a:rPr sz="2400" spc="-5" dirty="0">
                <a:latin typeface="Courier New"/>
                <a:cs typeface="Courier New"/>
              </a:rPr>
              <a:t>iterable: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0139" y="3174130"/>
            <a:ext cx="276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match(item):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5000" y="3580530"/>
            <a:ext cx="1745614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24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resul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26924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70205" algn="l"/>
              </a:tabLst>
            </a:pP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#	nob</a:t>
            </a:r>
            <a:r>
              <a:rPr sz="2400" i="1" spc="605" dirty="0">
                <a:solidFill>
                  <a:srgbClr val="7B72B6"/>
                </a:solidFill>
                <a:latin typeface="Arial"/>
                <a:cs typeface="Arial"/>
              </a:rPr>
              <a:t>r</a:t>
            </a: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ea</a:t>
            </a:r>
            <a:r>
              <a:rPr sz="2400" i="1" spc="200" dirty="0">
                <a:solidFill>
                  <a:srgbClr val="7B72B6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7966" y="358053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item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500" y="4393330"/>
            <a:ext cx="940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8500" y="4799730"/>
            <a:ext cx="3620135" cy="19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  <a:tabLst>
                <a:tab pos="1101725" algn="l"/>
                <a:tab pos="1638300" algn="l"/>
                <a:tab pos="2711450" algn="l"/>
              </a:tabLst>
            </a:pP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#	</a:t>
            </a:r>
            <a:r>
              <a:rPr sz="2400" i="1" spc="-140" dirty="0">
                <a:solidFill>
                  <a:srgbClr val="7B72B6"/>
                </a:solidFill>
                <a:latin typeface="Arial"/>
                <a:cs typeface="Arial"/>
              </a:rPr>
              <a:t>No	</a:t>
            </a:r>
            <a:r>
              <a:rPr sz="2400" i="1" spc="90" dirty="0">
                <a:solidFill>
                  <a:srgbClr val="7B72B6"/>
                </a:solidFill>
                <a:latin typeface="Arial"/>
                <a:cs typeface="Arial"/>
              </a:rPr>
              <a:t>match	</a:t>
            </a:r>
            <a:r>
              <a:rPr sz="2400" i="1" spc="740" dirty="0">
                <a:solidFill>
                  <a:srgbClr val="7B72B6"/>
                </a:solidFill>
                <a:latin typeface="Arial"/>
                <a:cs typeface="Arial"/>
              </a:rPr>
              <a:t>f</a:t>
            </a: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ound</a:t>
            </a:r>
            <a:endParaRPr sz="24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resul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515151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solidFill>
                  <a:srgbClr val="30AEC8"/>
                </a:solidFill>
                <a:latin typeface="Courier New"/>
                <a:cs typeface="Courier New"/>
              </a:rPr>
              <a:t>None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0205" algn="l"/>
                <a:tab pos="1622425" algn="l"/>
                <a:tab pos="2516505" algn="l"/>
              </a:tabLst>
            </a:pPr>
            <a:r>
              <a:rPr sz="2400" i="1" spc="65" dirty="0">
                <a:solidFill>
                  <a:srgbClr val="7B72B6"/>
                </a:solidFill>
                <a:latin typeface="Arial"/>
                <a:cs typeface="Arial"/>
              </a:rPr>
              <a:t>#	</a:t>
            </a:r>
            <a:r>
              <a:rPr sz="2400" i="1" spc="135" dirty="0">
                <a:solidFill>
                  <a:srgbClr val="7B72B6"/>
                </a:solidFill>
                <a:latin typeface="Arial"/>
                <a:cs typeface="Arial"/>
              </a:rPr>
              <a:t>Always	</a:t>
            </a:r>
            <a:r>
              <a:rPr sz="2400" i="1" spc="-60" dirty="0">
                <a:solidFill>
                  <a:srgbClr val="7B72B6"/>
                </a:solidFill>
                <a:latin typeface="Arial"/>
                <a:cs typeface="Arial"/>
              </a:rPr>
              <a:t>come	</a:t>
            </a:r>
            <a:r>
              <a:rPr sz="2400" i="1" spc="200" dirty="0">
                <a:solidFill>
                  <a:srgbClr val="7B72B6"/>
                </a:solidFill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latin typeface="Courier New"/>
                <a:cs typeface="Courier New"/>
              </a:rPr>
              <a:t>(result)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0" y="1480506"/>
            <a:ext cx="562229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60" dirty="0">
                <a:latin typeface="Calibri"/>
                <a:cs typeface="Calibri"/>
              </a:rPr>
              <a:t>Using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for…else</a:t>
            </a:r>
            <a:r>
              <a:rPr sz="3200" spc="-969" dirty="0">
                <a:latin typeface="Courier New"/>
                <a:cs typeface="Courier New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5" dirty="0">
                <a:latin typeface="Calibri"/>
                <a:cs typeface="Calibri"/>
              </a:rPr>
              <a:t>p</a:t>
            </a:r>
            <a:r>
              <a:rPr sz="3200" spc="175" dirty="0">
                <a:latin typeface="Calibri"/>
                <a:cs typeface="Calibri"/>
              </a:rPr>
              <a:t>r</a:t>
            </a:r>
            <a:r>
              <a:rPr sz="3200" spc="325" dirty="0">
                <a:latin typeface="Calibri"/>
                <a:cs typeface="Calibri"/>
              </a:rPr>
              <a:t>actic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0" y="1493206"/>
            <a:ext cx="562229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60" dirty="0">
                <a:latin typeface="Calibri"/>
                <a:cs typeface="Calibri"/>
              </a:rPr>
              <a:t>Using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for…else</a:t>
            </a:r>
            <a:r>
              <a:rPr sz="3200" spc="-969" dirty="0">
                <a:latin typeface="Courier New"/>
                <a:cs typeface="Courier New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5" dirty="0">
                <a:latin typeface="Calibri"/>
                <a:cs typeface="Calibri"/>
              </a:rPr>
              <a:t>p</a:t>
            </a:r>
            <a:r>
              <a:rPr sz="3200" spc="175" dirty="0">
                <a:latin typeface="Calibri"/>
                <a:cs typeface="Calibri"/>
              </a:rPr>
              <a:t>r</a:t>
            </a:r>
            <a:r>
              <a:rPr sz="3200" spc="325" dirty="0">
                <a:latin typeface="Calibri"/>
                <a:cs typeface="Calibri"/>
              </a:rPr>
              <a:t>actic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0" y="2309608"/>
            <a:ext cx="72370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350" dirty="0">
                <a:latin typeface="Calibri"/>
                <a:cs typeface="Calibri"/>
              </a:rPr>
              <a:t>Ensuring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90" dirty="0">
                <a:latin typeface="Calibri"/>
                <a:cs typeface="Calibri"/>
              </a:rPr>
              <a:t>li</a:t>
            </a:r>
            <a:r>
              <a:rPr sz="3200" spc="29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00" dirty="0">
                <a:latin typeface="Calibri"/>
                <a:cs typeface="Calibri"/>
              </a:rPr>
              <a:t>ontains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295" dirty="0">
                <a:latin typeface="Calibri"/>
                <a:cs typeface="Calibri"/>
              </a:rPr>
              <a:t>lea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345" dirty="0">
                <a:latin typeface="Calibri"/>
                <a:cs typeface="Calibri"/>
              </a:rPr>
              <a:t>one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160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eger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0" dirty="0">
                <a:latin typeface="Calibri"/>
                <a:cs typeface="Calibri"/>
              </a:rPr>
              <a:t>gi</a:t>
            </a:r>
            <a:r>
              <a:rPr sz="3200" spc="390" dirty="0">
                <a:latin typeface="Calibri"/>
                <a:cs typeface="Calibri"/>
              </a:rPr>
              <a:t>v</a:t>
            </a:r>
            <a:r>
              <a:rPr sz="3200" spc="310" dirty="0">
                <a:latin typeface="Calibri"/>
                <a:cs typeface="Calibri"/>
              </a:rPr>
              <a:t>en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65" dirty="0">
                <a:latin typeface="Calibri"/>
                <a:cs typeface="Calibri"/>
              </a:rPr>
              <a:t>v</a:t>
            </a:r>
            <a:r>
              <a:rPr sz="3200" spc="275" dirty="0">
                <a:latin typeface="Calibri"/>
                <a:cs typeface="Calibri"/>
              </a:rPr>
              <a:t>alu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0" y="1493206"/>
            <a:ext cx="562229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60" dirty="0">
                <a:latin typeface="Calibri"/>
                <a:cs typeface="Calibri"/>
              </a:rPr>
              <a:t>Using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for…else</a:t>
            </a:r>
            <a:r>
              <a:rPr sz="3200" spc="-969" dirty="0">
                <a:latin typeface="Courier New"/>
                <a:cs typeface="Courier New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5" dirty="0">
                <a:latin typeface="Calibri"/>
                <a:cs typeface="Calibri"/>
              </a:rPr>
              <a:t>p</a:t>
            </a:r>
            <a:r>
              <a:rPr sz="3200" spc="175" dirty="0">
                <a:latin typeface="Calibri"/>
                <a:cs typeface="Calibri"/>
              </a:rPr>
              <a:t>r</a:t>
            </a:r>
            <a:r>
              <a:rPr sz="3200" spc="325" dirty="0">
                <a:latin typeface="Calibri"/>
                <a:cs typeface="Calibri"/>
              </a:rPr>
              <a:t>actic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0" y="2309608"/>
            <a:ext cx="72370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350" dirty="0">
                <a:latin typeface="Calibri"/>
                <a:cs typeface="Calibri"/>
              </a:rPr>
              <a:t>Ensuring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90" dirty="0">
                <a:latin typeface="Calibri"/>
                <a:cs typeface="Calibri"/>
              </a:rPr>
              <a:t>li</a:t>
            </a:r>
            <a:r>
              <a:rPr sz="3200" spc="29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00" dirty="0">
                <a:latin typeface="Calibri"/>
                <a:cs typeface="Calibri"/>
              </a:rPr>
              <a:t>ontains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295" dirty="0">
                <a:latin typeface="Calibri"/>
                <a:cs typeface="Calibri"/>
              </a:rPr>
              <a:t>lea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345" dirty="0">
                <a:latin typeface="Calibri"/>
                <a:cs typeface="Calibri"/>
              </a:rPr>
              <a:t>one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160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eger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0" dirty="0">
                <a:latin typeface="Calibri"/>
                <a:cs typeface="Calibri"/>
              </a:rPr>
              <a:t>gi</a:t>
            </a:r>
            <a:r>
              <a:rPr sz="3200" spc="390" dirty="0">
                <a:latin typeface="Calibri"/>
                <a:cs typeface="Calibri"/>
              </a:rPr>
              <a:t>v</a:t>
            </a:r>
            <a:r>
              <a:rPr sz="3200" spc="310" dirty="0">
                <a:latin typeface="Calibri"/>
                <a:cs typeface="Calibri"/>
              </a:rPr>
              <a:t>en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65" dirty="0">
                <a:latin typeface="Calibri"/>
                <a:cs typeface="Calibri"/>
              </a:rPr>
              <a:t>v</a:t>
            </a:r>
            <a:r>
              <a:rPr sz="3200" spc="275" dirty="0">
                <a:latin typeface="Calibri"/>
                <a:cs typeface="Calibri"/>
              </a:rPr>
              <a:t>alu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0" y="3973308"/>
            <a:ext cx="71005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535" dirty="0">
                <a:latin typeface="Calibri"/>
                <a:cs typeface="Calibri"/>
              </a:rPr>
              <a:t>A</a:t>
            </a:r>
            <a:r>
              <a:rPr sz="3200" spc="26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a</a:t>
            </a:r>
            <a:r>
              <a:rPr sz="3200" spc="285" dirty="0">
                <a:latin typeface="Calibri"/>
                <a:cs typeface="Calibri"/>
              </a:rPr>
              <a:t>n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of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0" dirty="0">
                <a:latin typeface="Calibri"/>
                <a:cs typeface="Calibri"/>
              </a:rPr>
              <a:t>these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45" dirty="0">
                <a:latin typeface="Calibri"/>
                <a:cs typeface="Calibri"/>
              </a:rPr>
              <a:t>numbers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15B2A"/>
                </a:solidFill>
                <a:latin typeface="Calibri"/>
                <a:cs typeface="Calibri"/>
              </a:rPr>
              <a:t>12</a:t>
            </a:r>
            <a:r>
              <a:rPr sz="3200" spc="23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0" y="1493206"/>
            <a:ext cx="562229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60" dirty="0">
                <a:latin typeface="Calibri"/>
                <a:cs typeface="Calibri"/>
              </a:rPr>
              <a:t>Using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for…else</a:t>
            </a:r>
            <a:r>
              <a:rPr sz="3200" spc="-969" dirty="0">
                <a:latin typeface="Courier New"/>
                <a:cs typeface="Courier New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5" dirty="0">
                <a:latin typeface="Calibri"/>
                <a:cs typeface="Calibri"/>
              </a:rPr>
              <a:t>p</a:t>
            </a:r>
            <a:r>
              <a:rPr sz="3200" spc="175" dirty="0">
                <a:latin typeface="Calibri"/>
                <a:cs typeface="Calibri"/>
              </a:rPr>
              <a:t>r</a:t>
            </a:r>
            <a:r>
              <a:rPr sz="3200" spc="325" dirty="0">
                <a:latin typeface="Calibri"/>
                <a:cs typeface="Calibri"/>
              </a:rPr>
              <a:t>actic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0" y="2309608"/>
            <a:ext cx="72370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350" dirty="0">
                <a:latin typeface="Calibri"/>
                <a:cs typeface="Calibri"/>
              </a:rPr>
              <a:t>Ensuring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90" dirty="0">
                <a:latin typeface="Calibri"/>
                <a:cs typeface="Calibri"/>
              </a:rPr>
              <a:t>li</a:t>
            </a:r>
            <a:r>
              <a:rPr sz="3200" spc="29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00" dirty="0">
                <a:latin typeface="Calibri"/>
                <a:cs typeface="Calibri"/>
              </a:rPr>
              <a:t>ontains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295" dirty="0">
                <a:latin typeface="Calibri"/>
                <a:cs typeface="Calibri"/>
              </a:rPr>
              <a:t>lea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345" dirty="0">
                <a:latin typeface="Calibri"/>
                <a:cs typeface="Calibri"/>
              </a:rPr>
              <a:t>one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160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eger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0" dirty="0">
                <a:latin typeface="Calibri"/>
                <a:cs typeface="Calibri"/>
              </a:rPr>
              <a:t>gi</a:t>
            </a:r>
            <a:r>
              <a:rPr sz="3200" spc="390" dirty="0">
                <a:latin typeface="Calibri"/>
                <a:cs typeface="Calibri"/>
              </a:rPr>
              <a:t>v</a:t>
            </a:r>
            <a:r>
              <a:rPr sz="3200" spc="310" dirty="0">
                <a:latin typeface="Calibri"/>
                <a:cs typeface="Calibri"/>
              </a:rPr>
              <a:t>en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65" dirty="0">
                <a:latin typeface="Calibri"/>
                <a:cs typeface="Calibri"/>
              </a:rPr>
              <a:t>v</a:t>
            </a:r>
            <a:r>
              <a:rPr sz="3200" spc="275" dirty="0">
                <a:latin typeface="Calibri"/>
                <a:cs typeface="Calibri"/>
              </a:rPr>
              <a:t>alu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0" y="3973308"/>
            <a:ext cx="7100570" cy="177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535" dirty="0">
                <a:latin typeface="Calibri"/>
                <a:cs typeface="Calibri"/>
              </a:rPr>
              <a:t>A</a:t>
            </a:r>
            <a:r>
              <a:rPr sz="3200" spc="26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a</a:t>
            </a:r>
            <a:r>
              <a:rPr sz="3200" spc="285" dirty="0">
                <a:latin typeface="Calibri"/>
                <a:cs typeface="Calibri"/>
              </a:rPr>
              <a:t>n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of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0" dirty="0">
                <a:latin typeface="Calibri"/>
                <a:cs typeface="Calibri"/>
              </a:rPr>
              <a:t>these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45" dirty="0">
                <a:latin typeface="Calibri"/>
                <a:cs typeface="Calibri"/>
              </a:rPr>
              <a:t>numbers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15B2A"/>
                </a:solidFill>
                <a:latin typeface="Calibri"/>
                <a:cs typeface="Calibri"/>
              </a:rPr>
              <a:t>12</a:t>
            </a:r>
            <a:r>
              <a:rPr sz="3200" spc="23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65532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2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25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9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37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28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14</a:t>
            </a: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0" y="1480506"/>
            <a:ext cx="7237095" cy="173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60" dirty="0">
                <a:latin typeface="Calibri"/>
                <a:cs typeface="Calibri"/>
              </a:rPr>
              <a:t>Using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for…else</a:t>
            </a:r>
            <a:r>
              <a:rPr sz="3200" spc="-969" dirty="0">
                <a:latin typeface="Courier New"/>
                <a:cs typeface="Courier New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5" dirty="0">
                <a:latin typeface="Calibri"/>
                <a:cs typeface="Calibri"/>
              </a:rPr>
              <a:t>p</a:t>
            </a:r>
            <a:r>
              <a:rPr sz="3200" spc="175" dirty="0">
                <a:latin typeface="Calibri"/>
                <a:cs typeface="Calibri"/>
              </a:rPr>
              <a:t>r</a:t>
            </a:r>
            <a:r>
              <a:rPr sz="3200" spc="325" dirty="0">
                <a:latin typeface="Calibri"/>
                <a:cs typeface="Calibri"/>
              </a:rPr>
              <a:t>actic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800"/>
              </a:lnSpc>
              <a:spcBef>
                <a:spcPts val="2720"/>
              </a:spcBef>
            </a:pPr>
            <a:r>
              <a:rPr sz="3200" spc="350" dirty="0">
                <a:latin typeface="Calibri"/>
                <a:cs typeface="Calibri"/>
              </a:rPr>
              <a:t>Ensuring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90" dirty="0">
                <a:latin typeface="Calibri"/>
                <a:cs typeface="Calibri"/>
              </a:rPr>
              <a:t>li</a:t>
            </a:r>
            <a:r>
              <a:rPr sz="3200" spc="29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00" dirty="0">
                <a:latin typeface="Calibri"/>
                <a:cs typeface="Calibri"/>
              </a:rPr>
              <a:t>ontains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295" dirty="0">
                <a:latin typeface="Calibri"/>
                <a:cs typeface="Calibri"/>
              </a:rPr>
              <a:t>lea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345" dirty="0">
                <a:latin typeface="Calibri"/>
                <a:cs typeface="Calibri"/>
              </a:rPr>
              <a:t>one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160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eger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0" dirty="0">
                <a:latin typeface="Calibri"/>
                <a:cs typeface="Calibri"/>
              </a:rPr>
              <a:t>gi</a:t>
            </a:r>
            <a:r>
              <a:rPr sz="3200" spc="390" dirty="0">
                <a:latin typeface="Calibri"/>
                <a:cs typeface="Calibri"/>
              </a:rPr>
              <a:t>v</a:t>
            </a:r>
            <a:r>
              <a:rPr sz="3200" spc="310" dirty="0">
                <a:latin typeface="Calibri"/>
                <a:cs typeface="Calibri"/>
              </a:rPr>
              <a:t>en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65" dirty="0">
                <a:latin typeface="Calibri"/>
                <a:cs typeface="Calibri"/>
              </a:rPr>
              <a:t>v</a:t>
            </a:r>
            <a:r>
              <a:rPr sz="3200" spc="275" dirty="0">
                <a:latin typeface="Calibri"/>
                <a:cs typeface="Calibri"/>
              </a:rPr>
              <a:t>alu</a:t>
            </a:r>
            <a:r>
              <a:rPr sz="3200" spc="29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0" y="3973308"/>
            <a:ext cx="7100570" cy="292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535" dirty="0">
                <a:latin typeface="Calibri"/>
                <a:cs typeface="Calibri"/>
              </a:rPr>
              <a:t>A</a:t>
            </a:r>
            <a:r>
              <a:rPr sz="3200" spc="26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a</a:t>
            </a:r>
            <a:r>
              <a:rPr sz="3200" spc="285" dirty="0">
                <a:latin typeface="Calibri"/>
                <a:cs typeface="Calibri"/>
              </a:rPr>
              <a:t>n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of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0" dirty="0">
                <a:latin typeface="Calibri"/>
                <a:cs typeface="Calibri"/>
              </a:rPr>
              <a:t>these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45" dirty="0">
                <a:latin typeface="Calibri"/>
                <a:cs typeface="Calibri"/>
              </a:rPr>
              <a:t>numbers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divisible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370" dirty="0">
                <a:latin typeface="Calibri"/>
                <a:cs typeface="Calibri"/>
              </a:rPr>
              <a:t>b</a:t>
            </a:r>
            <a:r>
              <a:rPr sz="3200" spc="445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15B2A"/>
                </a:solidFill>
                <a:latin typeface="Calibri"/>
                <a:cs typeface="Calibri"/>
              </a:rPr>
              <a:t>12</a:t>
            </a:r>
            <a:r>
              <a:rPr sz="3200" spc="23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65532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2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25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9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37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28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AACF62"/>
                </a:solidFill>
                <a:latin typeface="Courier New"/>
                <a:cs typeface="Courier New"/>
              </a:rPr>
              <a:t>14</a:t>
            </a: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475" dirty="0">
                <a:latin typeface="Calibri"/>
                <a:cs typeface="Calibri"/>
              </a:rPr>
              <a:t>N</a:t>
            </a:r>
            <a:r>
              <a:rPr sz="3200" spc="320" dirty="0">
                <a:latin typeface="Calibri"/>
                <a:cs typeface="Calibri"/>
              </a:rPr>
              <a:t>o</a:t>
            </a:r>
            <a:r>
              <a:rPr sz="3200" spc="55" dirty="0">
                <a:latin typeface="Calibri"/>
                <a:cs typeface="Calibri"/>
              </a:rPr>
              <a:t>,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80" dirty="0">
                <a:latin typeface="Calibri"/>
                <a:cs typeface="Calibri"/>
              </a:rPr>
              <a:t>so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90" dirty="0">
                <a:latin typeface="Calibri"/>
                <a:cs typeface="Calibri"/>
              </a:rPr>
              <a:t>append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3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40" dirty="0">
                <a:latin typeface="Calibri"/>
                <a:cs typeface="Calibri"/>
              </a:rPr>
              <a:t>number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75" dirty="0">
                <a:latin typeface="Calibri"/>
                <a:cs typeface="Calibri"/>
              </a:rPr>
              <a:t>th</a:t>
            </a:r>
            <a:r>
              <a:rPr sz="3200" spc="285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t </a:t>
            </a:r>
            <a:r>
              <a:rPr sz="3200" spc="185" dirty="0">
                <a:latin typeface="Calibri"/>
                <a:cs typeface="Calibri"/>
              </a:rPr>
              <a:t>is.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0" y="760961"/>
            <a:ext cx="51441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35" dirty="0">
                <a:solidFill>
                  <a:srgbClr val="404040"/>
                </a:solidFill>
                <a:latin typeface="Arial"/>
                <a:cs typeface="Arial"/>
              </a:rPr>
              <a:t>loop-else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Arial"/>
                <a:cs typeface="Arial"/>
              </a:rPr>
              <a:t>clauses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0" y="760961"/>
            <a:ext cx="51441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35" dirty="0">
                <a:solidFill>
                  <a:srgbClr val="404040"/>
                </a:solidFill>
                <a:latin typeface="Arial"/>
                <a:cs typeface="Arial"/>
              </a:rPr>
              <a:t>loop-else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Arial"/>
                <a:cs typeface="Arial"/>
              </a:rPr>
              <a:t>clauses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409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32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405" dirty="0">
                <a:solidFill>
                  <a:srgbClr val="FFFFFF"/>
                </a:solidFill>
                <a:latin typeface="Calibri"/>
                <a:cs typeface="Calibri"/>
              </a:rPr>
              <a:t>ommon</a:t>
            </a:r>
            <a:endParaRPr sz="3200">
              <a:latin typeface="Calibri"/>
              <a:cs typeface="Calibri"/>
            </a:endParaRPr>
          </a:p>
          <a:p>
            <a:pPr marL="389890" marR="381635" indent="3810" algn="ctr">
              <a:lnSpc>
                <a:spcPct val="100699"/>
              </a:lnSpc>
              <a:spcBef>
                <a:spcPts val="2640"/>
              </a:spcBef>
            </a:pPr>
            <a:r>
              <a:rPr sz="2400" spc="275" dirty="0">
                <a:solidFill>
                  <a:srgbClr val="FFFFFF"/>
                </a:solidFill>
                <a:latin typeface="Calibri"/>
                <a:cs typeface="Calibri"/>
              </a:rPr>
              <a:t>Although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or-else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Calibri"/>
                <a:cs typeface="Calibri"/>
              </a:rPr>
              <a:t>while-else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0" y="760961"/>
            <a:ext cx="51441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35" dirty="0">
                <a:solidFill>
                  <a:srgbClr val="404040"/>
                </a:solidFill>
                <a:latin typeface="Arial"/>
                <a:cs typeface="Arial"/>
              </a:rPr>
              <a:t>loop-else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Arial"/>
                <a:cs typeface="Arial"/>
              </a:rPr>
              <a:t>clauses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409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32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405" dirty="0">
                <a:solidFill>
                  <a:srgbClr val="FFFFFF"/>
                </a:solidFill>
                <a:latin typeface="Calibri"/>
                <a:cs typeface="Calibri"/>
              </a:rPr>
              <a:t>ommon</a:t>
            </a:r>
            <a:endParaRPr sz="3200">
              <a:latin typeface="Calibri"/>
              <a:cs typeface="Calibri"/>
            </a:endParaRPr>
          </a:p>
          <a:p>
            <a:pPr marL="389890" marR="381635" indent="3810" algn="ctr">
              <a:lnSpc>
                <a:spcPct val="100699"/>
              </a:lnSpc>
              <a:spcBef>
                <a:spcPts val="2640"/>
              </a:spcBef>
            </a:pPr>
            <a:r>
              <a:rPr sz="2400" spc="275" dirty="0">
                <a:solidFill>
                  <a:srgbClr val="FFFFFF"/>
                </a:solidFill>
                <a:latin typeface="Calibri"/>
                <a:cs typeface="Calibri"/>
              </a:rPr>
              <a:t>Although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or-else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Calibri"/>
                <a:cs typeface="Calibri"/>
              </a:rPr>
              <a:t>while-else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 marL="1169670" marR="1172845" indent="1270" algn="ctr">
              <a:lnSpc>
                <a:spcPts val="3800"/>
              </a:lnSpc>
            </a:pPr>
            <a:r>
              <a:rPr sz="3200" spc="6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320" dirty="0">
                <a:solidFill>
                  <a:srgbClr val="FFFFFF"/>
                </a:solidFill>
                <a:latin typeface="Calibri"/>
                <a:cs typeface="Calibri"/>
              </a:rPr>
              <a:t>onsider</a:t>
            </a:r>
            <a:r>
              <a:rPr sz="32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325" dirty="0">
                <a:solidFill>
                  <a:srgbClr val="FFFFFF"/>
                </a:solidFill>
                <a:latin typeface="Calibri"/>
                <a:cs typeface="Calibri"/>
              </a:rPr>
              <a:t>eadership</a:t>
            </a:r>
            <a:endParaRPr sz="3200">
              <a:latin typeface="Calibri"/>
              <a:cs typeface="Calibri"/>
            </a:endParaRPr>
          </a:p>
          <a:p>
            <a:pPr marL="369570" marR="364490" indent="-6350" algn="ctr">
              <a:lnSpc>
                <a:spcPct val="100699"/>
              </a:lnSpc>
              <a:spcBef>
                <a:spcPts val="2520"/>
              </a:spcBef>
            </a:pPr>
            <a:r>
              <a:rPr sz="2400" spc="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9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26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maintainers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tand?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0" y="760961"/>
            <a:ext cx="51441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35" dirty="0">
                <a:solidFill>
                  <a:srgbClr val="404040"/>
                </a:solidFill>
                <a:latin typeface="Arial"/>
                <a:cs typeface="Arial"/>
              </a:rPr>
              <a:t>loop-else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Arial"/>
                <a:cs typeface="Arial"/>
              </a:rPr>
              <a:t>clauses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409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32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405" dirty="0">
                <a:solidFill>
                  <a:srgbClr val="FFFFFF"/>
                </a:solidFill>
                <a:latin typeface="Calibri"/>
                <a:cs typeface="Calibri"/>
              </a:rPr>
              <a:t>ommon</a:t>
            </a:r>
            <a:endParaRPr sz="3200">
              <a:latin typeface="Calibri"/>
              <a:cs typeface="Calibri"/>
            </a:endParaRPr>
          </a:p>
          <a:p>
            <a:pPr marL="389890" marR="381635" indent="3810" algn="ctr">
              <a:lnSpc>
                <a:spcPct val="100699"/>
              </a:lnSpc>
              <a:spcBef>
                <a:spcPts val="2640"/>
              </a:spcBef>
            </a:pPr>
            <a:r>
              <a:rPr sz="2400" spc="275" dirty="0">
                <a:solidFill>
                  <a:srgbClr val="FFFFFF"/>
                </a:solidFill>
                <a:latin typeface="Calibri"/>
                <a:cs typeface="Calibri"/>
              </a:rPr>
              <a:t>Although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or-else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Calibri"/>
                <a:cs typeface="Calibri"/>
              </a:rPr>
              <a:t>while-else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 marL="1169670" marR="1172845" indent="1270" algn="ctr">
              <a:lnSpc>
                <a:spcPts val="3800"/>
              </a:lnSpc>
            </a:pPr>
            <a:r>
              <a:rPr sz="3200" spc="6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320" dirty="0">
                <a:solidFill>
                  <a:srgbClr val="FFFFFF"/>
                </a:solidFill>
                <a:latin typeface="Calibri"/>
                <a:cs typeface="Calibri"/>
              </a:rPr>
              <a:t>onsider</a:t>
            </a:r>
            <a:r>
              <a:rPr sz="32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325" dirty="0">
                <a:solidFill>
                  <a:srgbClr val="FFFFFF"/>
                </a:solidFill>
                <a:latin typeface="Calibri"/>
                <a:cs typeface="Calibri"/>
              </a:rPr>
              <a:t>eadership</a:t>
            </a:r>
            <a:endParaRPr sz="3200">
              <a:latin typeface="Calibri"/>
              <a:cs typeface="Calibri"/>
            </a:endParaRPr>
          </a:p>
          <a:p>
            <a:pPr marL="369570" marR="364490" indent="-6350" algn="ctr">
              <a:lnSpc>
                <a:spcPct val="100699"/>
              </a:lnSpc>
              <a:spcBef>
                <a:spcPts val="2520"/>
              </a:spcBef>
            </a:pPr>
            <a:r>
              <a:rPr sz="2400" spc="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9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26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maintainers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tand?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0C9DBF"/>
          </a:solidFill>
        </p:spPr>
        <p:txBody>
          <a:bodyPr vert="horz" wrap="square" lIns="0" tIns="0" rIns="0" bIns="0" rtlCol="0">
            <a:spAutoFit/>
          </a:bodyPr>
          <a:lstStyle/>
          <a:p>
            <a:pPr marL="552450" marR="555625" algn="ctr">
              <a:lnSpc>
                <a:spcPts val="3800"/>
              </a:lnSpc>
            </a:pPr>
            <a:r>
              <a:rPr sz="3200" spc="5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3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200" spc="3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2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335" dirty="0">
                <a:solidFill>
                  <a:srgbClr val="FFFFFF"/>
                </a:solidFill>
                <a:latin typeface="Calibri"/>
                <a:cs typeface="Calibri"/>
              </a:rPr>
              <a:t>xperts</a:t>
            </a:r>
            <a:r>
              <a:rPr sz="32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3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1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3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330" dirty="0">
                <a:solidFill>
                  <a:srgbClr val="FFFFFF"/>
                </a:solidFill>
                <a:latin typeface="Calibri"/>
                <a:cs typeface="Calibri"/>
              </a:rPr>
              <a:t>onfused</a:t>
            </a:r>
            <a:endParaRPr sz="3200">
              <a:latin typeface="Calibri"/>
              <a:cs typeface="Calibri"/>
            </a:endParaRPr>
          </a:p>
          <a:p>
            <a:pPr marL="323850" marR="304800" algn="ctr">
              <a:lnSpc>
                <a:spcPct val="100699"/>
              </a:lnSpc>
              <a:spcBef>
                <a:spcPts val="2520"/>
              </a:spcBef>
            </a:pPr>
            <a:r>
              <a:rPr sz="2400" spc="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210" dirty="0">
                <a:solidFill>
                  <a:srgbClr val="FFFFFF"/>
                </a:solidFill>
                <a:latin typeface="Calibri"/>
                <a:cs typeface="Calibri"/>
              </a:rPr>
              <a:t>ervie</a:t>
            </a: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29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3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4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6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7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36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400" spc="-27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45" dirty="0">
                <a:solidFill>
                  <a:srgbClr val="FFFFFF"/>
                </a:solidFill>
                <a:latin typeface="Calibri"/>
                <a:cs typeface="Calibri"/>
              </a:rPr>
              <a:t>ould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45" dirty="0">
                <a:solidFill>
                  <a:srgbClr val="FFFFFF"/>
                </a:solidFill>
                <a:latin typeface="Calibri"/>
                <a:cs typeface="Calibri"/>
              </a:rPr>
              <a:t>operly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245" dirty="0">
                <a:solidFill>
                  <a:srgbClr val="FFFFFF"/>
                </a:solidFill>
                <a:latin typeface="Calibri"/>
                <a:cs typeface="Calibri"/>
              </a:rPr>
              <a:t>tand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Calibri"/>
                <a:cs typeface="Calibri"/>
              </a:rPr>
              <a:t>loop-else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clauses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7200" y="2386215"/>
            <a:ext cx="10294620" cy="181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0">
              <a:lnSpc>
                <a:spcPct val="100299"/>
              </a:lnSpc>
            </a:pPr>
            <a:r>
              <a:rPr sz="6400" spc="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400" spc="2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10" dirty="0">
                <a:solidFill>
                  <a:srgbClr val="FFFFFF"/>
                </a:solidFill>
                <a:latin typeface="Arial"/>
                <a:cs typeface="Arial"/>
              </a:rPr>
              <a:t>loop-els</a:t>
            </a:r>
            <a:r>
              <a:rPr sz="6400" spc="3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6400" spc="1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400" spc="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6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25" dirty="0">
                <a:solidFill>
                  <a:srgbClr val="FFFFFF"/>
                </a:solidFill>
                <a:latin typeface="Arial"/>
                <a:cs typeface="Arial"/>
              </a:rPr>
              <a:t>bad</a:t>
            </a:r>
            <a:r>
              <a:rPr sz="6400" spc="16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25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6400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45" dirty="0">
                <a:solidFill>
                  <a:srgbClr val="FFFFFF"/>
                </a:solidFill>
                <a:latin typeface="Arial"/>
                <a:cs typeface="Arial"/>
              </a:rPr>
              <a:t>t'</a:t>
            </a:r>
            <a:r>
              <a:rPr sz="6400" spc="5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7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6400" spc="4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7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64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400" spc="50" dirty="0">
                <a:solidFill>
                  <a:srgbClr val="FFFFFF"/>
                </a:solidFill>
                <a:latin typeface="Arial"/>
                <a:cs typeface="Arial"/>
              </a:rPr>
              <a:t>ern</a:t>
            </a:r>
            <a:r>
              <a:rPr sz="6400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26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6400" spc="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400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14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7200" y="2386215"/>
            <a:ext cx="10294620" cy="424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4130" algn="ctr">
              <a:lnSpc>
                <a:spcPct val="100299"/>
              </a:lnSpc>
            </a:pPr>
            <a:r>
              <a:rPr sz="6400" spc="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400" spc="2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10" dirty="0">
                <a:solidFill>
                  <a:srgbClr val="FFFFFF"/>
                </a:solidFill>
                <a:latin typeface="Arial"/>
                <a:cs typeface="Arial"/>
              </a:rPr>
              <a:t>loop-els</a:t>
            </a:r>
            <a:r>
              <a:rPr sz="6400" spc="3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6400" spc="1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400" spc="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6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25" dirty="0">
                <a:solidFill>
                  <a:srgbClr val="FFFFFF"/>
                </a:solidFill>
                <a:latin typeface="Arial"/>
                <a:cs typeface="Arial"/>
              </a:rPr>
              <a:t>bad</a:t>
            </a:r>
            <a:r>
              <a:rPr sz="6400" spc="16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25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6400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45" dirty="0">
                <a:solidFill>
                  <a:srgbClr val="FFFFFF"/>
                </a:solidFill>
                <a:latin typeface="Arial"/>
                <a:cs typeface="Arial"/>
              </a:rPr>
              <a:t>t'</a:t>
            </a:r>
            <a:r>
              <a:rPr sz="6400" spc="5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7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6400" spc="4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17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64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400" spc="50" dirty="0">
                <a:solidFill>
                  <a:srgbClr val="FFFFFF"/>
                </a:solidFill>
                <a:latin typeface="Arial"/>
                <a:cs typeface="Arial"/>
              </a:rPr>
              <a:t>ern</a:t>
            </a:r>
            <a:r>
              <a:rPr sz="6400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26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6400" spc="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400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-14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6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400">
              <a:latin typeface="Times New Roman"/>
              <a:cs typeface="Times New Roman"/>
            </a:endParaRPr>
          </a:p>
          <a:p>
            <a:pPr marR="12700" algn="ctr">
              <a:lnSpc>
                <a:spcPct val="100000"/>
              </a:lnSpc>
              <a:spcBef>
                <a:spcPts val="4060"/>
              </a:spcBef>
            </a:pPr>
            <a:r>
              <a:rPr sz="6400" spc="-1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4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2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4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2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400" spc="4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400" spc="3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400" spc="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400" spc="-18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-1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2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6400" spc="5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4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4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400" spc="2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400" spc="7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5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4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400" spc="5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400" spc="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400" spc="3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400" spc="4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400" spc="-3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449308"/>
            <a:ext cx="78187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75" dirty="0">
                <a:latin typeface="Calibri"/>
                <a:cs typeface="Calibri"/>
              </a:rPr>
              <a:t>T</a:t>
            </a:r>
            <a:r>
              <a:rPr sz="3200" spc="310" dirty="0">
                <a:latin typeface="Calibri"/>
                <a:cs typeface="Calibri"/>
              </a:rPr>
              <a:t>he</a:t>
            </a:r>
            <a:r>
              <a:rPr sz="3200" spc="15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54" dirty="0">
                <a:latin typeface="Calibri"/>
                <a:cs typeface="Calibri"/>
              </a:rPr>
              <a:t>is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50" dirty="0">
                <a:latin typeface="Calibri"/>
                <a:cs typeface="Calibri"/>
              </a:rPr>
              <a:t>no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85" dirty="0">
                <a:latin typeface="Calibri"/>
                <a:cs typeface="Calibri"/>
              </a:rPr>
              <a:t>s</a:t>
            </a:r>
            <a:r>
              <a:rPr sz="3200" spc="315" dirty="0">
                <a:latin typeface="Calibri"/>
                <a:cs typeface="Calibri"/>
              </a:rPr>
              <a:t>wi</a:t>
            </a:r>
            <a:r>
              <a:rPr sz="3200" spc="175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ch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85" dirty="0">
                <a:latin typeface="Calibri"/>
                <a:cs typeface="Calibri"/>
              </a:rPr>
              <a:t>on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85" dirty="0">
                <a:latin typeface="Calibri"/>
                <a:cs typeface="Calibri"/>
              </a:rPr>
              <a:t>truct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505" dirty="0">
                <a:latin typeface="Calibri"/>
                <a:cs typeface="Calibri"/>
              </a:rPr>
              <a:t>P</a:t>
            </a:r>
            <a:r>
              <a:rPr sz="3200" spc="330" dirty="0">
                <a:latin typeface="Calibri"/>
                <a:cs typeface="Calibri"/>
              </a:rPr>
              <a:t>ython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449308"/>
            <a:ext cx="78187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75" dirty="0">
                <a:latin typeface="Calibri"/>
                <a:cs typeface="Calibri"/>
              </a:rPr>
              <a:t>T</a:t>
            </a:r>
            <a:r>
              <a:rPr sz="3200" spc="310" dirty="0">
                <a:latin typeface="Calibri"/>
                <a:cs typeface="Calibri"/>
              </a:rPr>
              <a:t>he</a:t>
            </a:r>
            <a:r>
              <a:rPr sz="3200" spc="15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54" dirty="0">
                <a:latin typeface="Calibri"/>
                <a:cs typeface="Calibri"/>
              </a:rPr>
              <a:t>is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50" dirty="0">
                <a:latin typeface="Calibri"/>
                <a:cs typeface="Calibri"/>
              </a:rPr>
              <a:t>no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85" dirty="0">
                <a:latin typeface="Calibri"/>
                <a:cs typeface="Calibri"/>
              </a:rPr>
              <a:t>s</a:t>
            </a:r>
            <a:r>
              <a:rPr sz="3200" spc="315" dirty="0">
                <a:latin typeface="Calibri"/>
                <a:cs typeface="Calibri"/>
              </a:rPr>
              <a:t>wi</a:t>
            </a:r>
            <a:r>
              <a:rPr sz="3200" spc="175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ch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85" dirty="0">
                <a:latin typeface="Calibri"/>
                <a:cs typeface="Calibri"/>
              </a:rPr>
              <a:t>on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85" dirty="0">
                <a:latin typeface="Calibri"/>
                <a:cs typeface="Calibri"/>
              </a:rPr>
              <a:t>truct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505" dirty="0">
                <a:latin typeface="Calibri"/>
                <a:cs typeface="Calibri"/>
              </a:rPr>
              <a:t>P</a:t>
            </a:r>
            <a:r>
              <a:rPr sz="3200" spc="330" dirty="0">
                <a:latin typeface="Calibri"/>
                <a:cs typeface="Calibri"/>
              </a:rPr>
              <a:t>ython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3312908"/>
            <a:ext cx="2928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#1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–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000" dirty="0">
                <a:latin typeface="Courier New"/>
                <a:cs typeface="Courier New"/>
              </a:rPr>
              <a:t>if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9122" y="3329487"/>
            <a:ext cx="45986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… elif</a:t>
            </a:r>
            <a:r>
              <a:rPr sz="3000" spc="-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… elif</a:t>
            </a:r>
            <a:r>
              <a:rPr sz="3000" spc="-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… else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449308"/>
            <a:ext cx="78187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75" dirty="0">
                <a:latin typeface="Calibri"/>
                <a:cs typeface="Calibri"/>
              </a:rPr>
              <a:t>T</a:t>
            </a:r>
            <a:r>
              <a:rPr sz="3200" spc="310" dirty="0">
                <a:latin typeface="Calibri"/>
                <a:cs typeface="Calibri"/>
              </a:rPr>
              <a:t>he</a:t>
            </a:r>
            <a:r>
              <a:rPr sz="3200" spc="15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54" dirty="0">
                <a:latin typeface="Calibri"/>
                <a:cs typeface="Calibri"/>
              </a:rPr>
              <a:t>is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50" dirty="0">
                <a:latin typeface="Calibri"/>
                <a:cs typeface="Calibri"/>
              </a:rPr>
              <a:t>no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85" dirty="0">
                <a:latin typeface="Calibri"/>
                <a:cs typeface="Calibri"/>
              </a:rPr>
              <a:t>s</a:t>
            </a:r>
            <a:r>
              <a:rPr sz="3200" spc="315" dirty="0">
                <a:latin typeface="Calibri"/>
                <a:cs typeface="Calibri"/>
              </a:rPr>
              <a:t>wi</a:t>
            </a:r>
            <a:r>
              <a:rPr sz="3200" spc="175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ch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85" dirty="0">
                <a:latin typeface="Calibri"/>
                <a:cs typeface="Calibri"/>
              </a:rPr>
              <a:t>on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85" dirty="0">
                <a:latin typeface="Calibri"/>
                <a:cs typeface="Calibri"/>
              </a:rPr>
              <a:t>truct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505" dirty="0">
                <a:latin typeface="Calibri"/>
                <a:cs typeface="Calibri"/>
              </a:rPr>
              <a:t>P</a:t>
            </a:r>
            <a:r>
              <a:rPr sz="3200" spc="330" dirty="0">
                <a:latin typeface="Calibri"/>
                <a:cs typeface="Calibri"/>
              </a:rPr>
              <a:t>ython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3312908"/>
            <a:ext cx="2928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#1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–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000" dirty="0">
                <a:latin typeface="Courier New"/>
                <a:cs typeface="Courier New"/>
              </a:rPr>
              <a:t>if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0" y="3329487"/>
            <a:ext cx="7729855" cy="121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885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… elif</a:t>
            </a:r>
            <a:r>
              <a:rPr sz="3000" spc="-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… elif</a:t>
            </a:r>
            <a:r>
              <a:rPr sz="3000" spc="-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… else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80" dirty="0">
                <a:latin typeface="Calibri"/>
                <a:cs typeface="Calibri"/>
              </a:rPr>
              <a:t>#2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–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45" dirty="0">
                <a:latin typeface="Calibri"/>
                <a:cs typeface="Calibri"/>
              </a:rPr>
              <a:t>Mapping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of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callables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700" y="2780261"/>
            <a:ext cx="182816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2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449308"/>
            <a:ext cx="78187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75" dirty="0">
                <a:latin typeface="Calibri"/>
                <a:cs typeface="Calibri"/>
              </a:rPr>
              <a:t>T</a:t>
            </a:r>
            <a:r>
              <a:rPr sz="3200" spc="310" dirty="0">
                <a:latin typeface="Calibri"/>
                <a:cs typeface="Calibri"/>
              </a:rPr>
              <a:t>he</a:t>
            </a:r>
            <a:r>
              <a:rPr sz="3200" spc="15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54" dirty="0">
                <a:latin typeface="Calibri"/>
                <a:cs typeface="Calibri"/>
              </a:rPr>
              <a:t>is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50" dirty="0">
                <a:latin typeface="Calibri"/>
                <a:cs typeface="Calibri"/>
              </a:rPr>
              <a:t>no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85" dirty="0">
                <a:latin typeface="Calibri"/>
                <a:cs typeface="Calibri"/>
              </a:rPr>
              <a:t>s</a:t>
            </a:r>
            <a:r>
              <a:rPr sz="3200" spc="315" dirty="0">
                <a:latin typeface="Calibri"/>
                <a:cs typeface="Calibri"/>
              </a:rPr>
              <a:t>wi</a:t>
            </a:r>
            <a:r>
              <a:rPr sz="3200" spc="175" dirty="0">
                <a:latin typeface="Calibri"/>
                <a:cs typeface="Calibri"/>
              </a:rPr>
              <a:t>t</a:t>
            </a:r>
            <a:r>
              <a:rPr sz="3200" spc="375" dirty="0">
                <a:latin typeface="Calibri"/>
                <a:cs typeface="Calibri"/>
              </a:rPr>
              <a:t>ch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09" dirty="0">
                <a:latin typeface="Calibri"/>
                <a:cs typeface="Calibri"/>
              </a:rPr>
              <a:t>c</a:t>
            </a:r>
            <a:r>
              <a:rPr sz="3200" spc="385" dirty="0">
                <a:latin typeface="Calibri"/>
                <a:cs typeface="Calibri"/>
              </a:rPr>
              <a:t>on</a:t>
            </a:r>
            <a:r>
              <a:rPr sz="3200" spc="250" dirty="0">
                <a:latin typeface="Calibri"/>
                <a:cs typeface="Calibri"/>
              </a:rPr>
              <a:t>s</a:t>
            </a:r>
            <a:r>
              <a:rPr sz="3200" spc="285" dirty="0">
                <a:latin typeface="Calibri"/>
                <a:cs typeface="Calibri"/>
              </a:rPr>
              <a:t>truct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24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505" dirty="0">
                <a:latin typeface="Calibri"/>
                <a:cs typeface="Calibri"/>
              </a:rPr>
              <a:t>P</a:t>
            </a:r>
            <a:r>
              <a:rPr sz="3200" spc="330" dirty="0">
                <a:latin typeface="Calibri"/>
                <a:cs typeface="Calibri"/>
              </a:rPr>
              <a:t>ython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3312908"/>
            <a:ext cx="2928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#1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–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000" dirty="0">
                <a:latin typeface="Courier New"/>
                <a:cs typeface="Courier New"/>
              </a:rPr>
              <a:t>if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0" y="3329487"/>
            <a:ext cx="7729855" cy="248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885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… elif</a:t>
            </a:r>
            <a:r>
              <a:rPr sz="3000" spc="-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… elif</a:t>
            </a:r>
            <a:r>
              <a:rPr sz="3000" spc="-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… else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80" dirty="0">
                <a:latin typeface="Calibri"/>
                <a:cs typeface="Calibri"/>
              </a:rPr>
              <a:t>#2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–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45" dirty="0">
                <a:latin typeface="Calibri"/>
                <a:cs typeface="Calibri"/>
              </a:rPr>
              <a:t>Mapping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15" dirty="0">
                <a:latin typeface="Calibri"/>
                <a:cs typeface="Calibri"/>
              </a:rPr>
              <a:t>of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05" dirty="0">
                <a:latin typeface="Calibri"/>
                <a:cs typeface="Calibri"/>
              </a:rPr>
              <a:t>callables</a:t>
            </a:r>
            <a:endParaRPr sz="3200">
              <a:latin typeface="Calibri"/>
              <a:cs typeface="Calibri"/>
            </a:endParaRPr>
          </a:p>
          <a:p>
            <a:pPr marL="12700" marR="811530">
              <a:lnSpc>
                <a:spcPts val="3800"/>
              </a:lnSpc>
              <a:spcBef>
                <a:spcPts val="2520"/>
              </a:spcBef>
            </a:pPr>
            <a:r>
              <a:rPr sz="3200" spc="535" dirty="0">
                <a:latin typeface="Calibri"/>
                <a:cs typeface="Calibri"/>
              </a:rPr>
              <a:t>R</a:t>
            </a:r>
            <a:r>
              <a:rPr sz="3200" spc="350" dirty="0">
                <a:latin typeface="Calibri"/>
                <a:cs typeface="Calibri"/>
              </a:rPr>
              <a:t>e</a:t>
            </a:r>
            <a:r>
              <a:rPr sz="3200" spc="160" dirty="0">
                <a:latin typeface="Calibri"/>
                <a:cs typeface="Calibri"/>
              </a:rPr>
              <a:t>f</a:t>
            </a:r>
            <a:r>
              <a:rPr sz="3200" spc="375" dirty="0">
                <a:latin typeface="Calibri"/>
                <a:cs typeface="Calibri"/>
              </a:rPr>
              <a:t>ac</a:t>
            </a:r>
            <a:r>
              <a:rPr sz="3200" spc="225" dirty="0">
                <a:latin typeface="Calibri"/>
                <a:cs typeface="Calibri"/>
              </a:rPr>
              <a:t>t</a:t>
            </a:r>
            <a:r>
              <a:rPr sz="3200" spc="305" dirty="0">
                <a:latin typeface="Calibri"/>
                <a:cs typeface="Calibri"/>
              </a:rPr>
              <a:t>or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20" dirty="0">
                <a:latin typeface="Calibri"/>
                <a:cs typeface="Calibri"/>
              </a:rPr>
              <a:t>an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30" dirty="0">
                <a:latin typeface="Calibri"/>
                <a:cs typeface="Calibri"/>
              </a:rPr>
              <a:t>ad</a:t>
            </a:r>
            <a:r>
              <a:rPr sz="3200" spc="290" dirty="0">
                <a:latin typeface="Calibri"/>
                <a:cs typeface="Calibri"/>
              </a:rPr>
              <a:t>v</a:t>
            </a:r>
            <a:r>
              <a:rPr sz="3200" spc="285" dirty="0">
                <a:latin typeface="Calibri"/>
                <a:cs typeface="Calibri"/>
              </a:rPr>
              <a:t>entu</a:t>
            </a:r>
            <a:r>
              <a:rPr sz="3200" spc="150" dirty="0">
                <a:latin typeface="Calibri"/>
                <a:cs typeface="Calibri"/>
              </a:rPr>
              <a:t>r</a:t>
            </a:r>
            <a:r>
              <a:rPr sz="3200" spc="33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45" dirty="0">
                <a:latin typeface="Calibri"/>
                <a:cs typeface="Calibri"/>
              </a:rPr>
              <a:t>game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95" dirty="0">
                <a:latin typeface="Calibri"/>
                <a:cs typeface="Calibri"/>
              </a:rPr>
              <a:t>f</a:t>
            </a:r>
            <a:r>
              <a:rPr sz="3200" spc="160" dirty="0">
                <a:latin typeface="Calibri"/>
                <a:cs typeface="Calibri"/>
              </a:rPr>
              <a:t>r</a:t>
            </a:r>
            <a:r>
              <a:rPr sz="3200" spc="445" dirty="0">
                <a:latin typeface="Calibri"/>
                <a:cs typeface="Calibri"/>
              </a:rPr>
              <a:t>om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#1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185" dirty="0">
                <a:latin typeface="Calibri"/>
                <a:cs typeface="Calibri"/>
              </a:rPr>
              <a:t>t</a:t>
            </a:r>
            <a:r>
              <a:rPr sz="3200" spc="400" dirty="0">
                <a:latin typeface="Calibri"/>
                <a:cs typeface="Calibri"/>
              </a:rPr>
              <a:t>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355" dirty="0">
                <a:latin typeface="Calibri"/>
                <a:cs typeface="Calibri"/>
              </a:rPr>
              <a:t>Option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480" dirty="0">
                <a:latin typeface="Calibri"/>
                <a:cs typeface="Calibri"/>
              </a:rPr>
              <a:t>#2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00" y="3302000"/>
            <a:ext cx="3124200" cy="369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7211808"/>
            <a:ext cx="3878579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3200" spc="355" dirty="0">
                <a:solidFill>
                  <a:srgbClr val="535353"/>
                </a:solidFill>
                <a:latin typeface="Calibri"/>
                <a:cs typeface="Calibri"/>
              </a:rPr>
              <a:t>Guido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365" dirty="0">
                <a:solidFill>
                  <a:srgbClr val="535353"/>
                </a:solidFill>
                <a:latin typeface="Calibri"/>
                <a:cs typeface="Calibri"/>
              </a:rPr>
              <a:t>v</a:t>
            </a:r>
            <a:r>
              <a:rPr sz="3200" spc="320" dirty="0">
                <a:solidFill>
                  <a:srgbClr val="535353"/>
                </a:solidFill>
                <a:latin typeface="Calibri"/>
                <a:cs typeface="Calibri"/>
              </a:rPr>
              <a:t>an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535" dirty="0">
                <a:solidFill>
                  <a:srgbClr val="535353"/>
                </a:solidFill>
                <a:latin typeface="Calibri"/>
                <a:cs typeface="Calibri"/>
              </a:rPr>
              <a:t>R</a:t>
            </a:r>
            <a:r>
              <a:rPr sz="3200" spc="434" dirty="0">
                <a:solidFill>
                  <a:srgbClr val="535353"/>
                </a:solidFill>
                <a:latin typeface="Calibri"/>
                <a:cs typeface="Calibri"/>
              </a:rPr>
              <a:t>o</a:t>
            </a:r>
            <a:r>
              <a:rPr sz="3200" spc="290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3200" spc="365" dirty="0">
                <a:solidFill>
                  <a:srgbClr val="535353"/>
                </a:solidFill>
                <a:latin typeface="Calibri"/>
                <a:cs typeface="Calibri"/>
              </a:rPr>
              <a:t>sum</a:t>
            </a:r>
            <a:endParaRPr sz="3200">
              <a:latin typeface="Calibri"/>
              <a:cs typeface="Calibri"/>
            </a:endParaRPr>
          </a:p>
          <a:p>
            <a:pPr marL="1295400" marR="237490" indent="-1282700">
              <a:lnSpc>
                <a:spcPct val="101400"/>
              </a:lnSpc>
              <a:spcBef>
                <a:spcPts val="220"/>
              </a:spcBef>
            </a:pPr>
            <a:r>
              <a:rPr sz="2300" spc="355" dirty="0">
                <a:solidFill>
                  <a:srgbClr val="535353"/>
                </a:solidFill>
                <a:latin typeface="Calibri"/>
                <a:cs typeface="Calibri"/>
              </a:rPr>
              <a:t>P</a:t>
            </a:r>
            <a:r>
              <a:rPr sz="2300" spc="240" dirty="0">
                <a:solidFill>
                  <a:srgbClr val="535353"/>
                </a:solidFill>
                <a:latin typeface="Calibri"/>
                <a:cs typeface="Calibri"/>
              </a:rPr>
              <a:t>ython-ideas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229" dirty="0">
                <a:solidFill>
                  <a:srgbClr val="535353"/>
                </a:solidFill>
                <a:latin typeface="Calibri"/>
                <a:cs typeface="Calibri"/>
              </a:rPr>
              <a:t>mailing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135" dirty="0">
                <a:solidFill>
                  <a:srgbClr val="535353"/>
                </a:solidFill>
                <a:latin typeface="Calibri"/>
                <a:cs typeface="Calibri"/>
              </a:rPr>
              <a:t>li</a:t>
            </a:r>
            <a:r>
              <a:rPr sz="2300" spc="204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2300" spc="165" dirty="0">
                <a:solidFill>
                  <a:srgbClr val="535353"/>
                </a:solidFill>
                <a:latin typeface="Calibri"/>
                <a:cs typeface="Calibri"/>
              </a:rPr>
              <a:t>t</a:t>
            </a:r>
            <a:r>
              <a:rPr sz="2300" spc="11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360" dirty="0">
                <a:solidFill>
                  <a:srgbClr val="535353"/>
                </a:solidFill>
                <a:latin typeface="Calibri"/>
                <a:cs typeface="Calibri"/>
              </a:rPr>
              <a:t>(2009)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780261"/>
            <a:ext cx="29013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9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512808"/>
            <a:ext cx="22256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70" dirty="0">
                <a:latin typeface="Calibri"/>
                <a:cs typeface="Calibri"/>
              </a:rPr>
              <a:t>whil</a:t>
            </a:r>
            <a:r>
              <a:rPr sz="3200" spc="280" dirty="0">
                <a:latin typeface="Calibri"/>
                <a:cs typeface="Calibri"/>
              </a:rPr>
              <a:t>e</a:t>
            </a:r>
            <a:r>
              <a:rPr sz="3200" spc="240" dirty="0">
                <a:latin typeface="Calibri"/>
                <a:cs typeface="Calibri"/>
              </a:rPr>
              <a:t>…</a:t>
            </a:r>
            <a:r>
              <a:rPr sz="3200" spc="295" dirty="0"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8491" y="3293198"/>
            <a:ext cx="7752715" cy="246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675" marR="5080" indent="-307975">
              <a:lnSpc>
                <a:spcPts val="3779"/>
              </a:lnSpc>
              <a:buFont typeface="Century Gothic"/>
              <a:buChar char="-"/>
              <a:tabLst>
                <a:tab pos="321310" algn="l"/>
              </a:tabLst>
            </a:pPr>
            <a:r>
              <a:rPr sz="3200" spc="15" dirty="0">
                <a:latin typeface="Century Gothic"/>
                <a:cs typeface="Century Gothic"/>
              </a:rPr>
              <a:t>else-clause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290" dirty="0">
                <a:latin typeface="Century Gothic"/>
                <a:cs typeface="Century Gothic"/>
              </a:rPr>
              <a:t>e</a:t>
            </a:r>
            <a:r>
              <a:rPr sz="3200" spc="175" dirty="0">
                <a:latin typeface="Century Gothic"/>
                <a:cs typeface="Century Gothic"/>
              </a:rPr>
              <a:t>x</a:t>
            </a:r>
            <a:r>
              <a:rPr sz="3200" spc="-65" dirty="0">
                <a:latin typeface="Century Gothic"/>
                <a:cs typeface="Century Gothic"/>
              </a:rPr>
              <a:t>ecu</a:t>
            </a:r>
            <a:r>
              <a:rPr sz="3200" spc="-85" dirty="0">
                <a:latin typeface="Century Gothic"/>
                <a:cs typeface="Century Gothic"/>
              </a:rPr>
              <a:t>t</a:t>
            </a:r>
            <a:r>
              <a:rPr sz="3200" spc="-130" dirty="0">
                <a:latin typeface="Century Gothic"/>
                <a:cs typeface="Century Gothic"/>
              </a:rPr>
              <a:t>ed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25" dirty="0">
                <a:latin typeface="Century Gothic"/>
                <a:cs typeface="Century Gothic"/>
              </a:rPr>
              <a:t>when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300" dirty="0">
                <a:latin typeface="Century Gothic"/>
                <a:cs typeface="Century Gothic"/>
              </a:rPr>
              <a:t>c</a:t>
            </a:r>
            <a:r>
              <a:rPr sz="3200" spc="60" dirty="0">
                <a:latin typeface="Century Gothic"/>
                <a:cs typeface="Century Gothic"/>
              </a:rPr>
              <a:t>ondition</a:t>
            </a:r>
            <a:r>
              <a:rPr sz="3200" spc="35" dirty="0">
                <a:latin typeface="Century Gothic"/>
                <a:cs typeface="Century Gothic"/>
              </a:rPr>
              <a:t> </a:t>
            </a:r>
            <a:r>
              <a:rPr sz="3200" spc="-175" dirty="0">
                <a:latin typeface="Century Gothic"/>
                <a:cs typeface="Century Gothic"/>
              </a:rPr>
              <a:t>be</a:t>
            </a:r>
            <a:r>
              <a:rPr sz="3200" spc="-220" dirty="0">
                <a:latin typeface="Century Gothic"/>
                <a:cs typeface="Century Gothic"/>
              </a:rPr>
              <a:t>c</a:t>
            </a:r>
            <a:r>
              <a:rPr sz="3200" spc="40" dirty="0">
                <a:latin typeface="Century Gothic"/>
                <a:cs typeface="Century Gothic"/>
              </a:rPr>
              <a:t>omes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459" dirty="0">
                <a:latin typeface="Century Gothic"/>
                <a:cs typeface="Century Gothic"/>
              </a:rPr>
              <a:t>F</a:t>
            </a:r>
            <a:r>
              <a:rPr sz="3200" dirty="0">
                <a:latin typeface="Century Gothic"/>
                <a:cs typeface="Century Gothic"/>
              </a:rPr>
              <a:t>alse</a:t>
            </a:r>
            <a:endParaRPr sz="3200">
              <a:latin typeface="Century Gothic"/>
              <a:cs typeface="Century Gothic"/>
            </a:endParaRPr>
          </a:p>
          <a:p>
            <a:pPr marL="320675" indent="-307975">
              <a:lnSpc>
                <a:spcPct val="100000"/>
              </a:lnSpc>
              <a:spcBef>
                <a:spcPts val="2265"/>
              </a:spcBef>
              <a:buFont typeface="Century Gothic"/>
              <a:buChar char="-"/>
              <a:tabLst>
                <a:tab pos="321310" algn="l"/>
              </a:tabLst>
            </a:pPr>
            <a:r>
              <a:rPr sz="3200" spc="15" dirty="0">
                <a:latin typeface="Century Gothic"/>
                <a:cs typeface="Century Gothic"/>
              </a:rPr>
              <a:t>else-clause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270" dirty="0">
                <a:latin typeface="Century Gothic"/>
                <a:cs typeface="Century Gothic"/>
              </a:rPr>
              <a:t>is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the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105" dirty="0">
                <a:latin typeface="Century Gothic"/>
                <a:cs typeface="Century Gothic"/>
              </a:rPr>
              <a:t>no-b</a:t>
            </a:r>
            <a:r>
              <a:rPr sz="3200" spc="-20" dirty="0">
                <a:latin typeface="Century Gothic"/>
                <a:cs typeface="Century Gothic"/>
              </a:rPr>
              <a:t>r</a:t>
            </a:r>
            <a:r>
              <a:rPr sz="3200" spc="-120" dirty="0">
                <a:latin typeface="Century Gothic"/>
                <a:cs typeface="Century Gothic"/>
              </a:rPr>
              <a:t>eak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35" dirty="0">
                <a:latin typeface="Century Gothic"/>
                <a:cs typeface="Century Gothic"/>
              </a:rPr>
              <a:t>clause</a:t>
            </a:r>
            <a:endParaRPr sz="3200">
              <a:latin typeface="Century Gothic"/>
              <a:cs typeface="Century Gothic"/>
            </a:endParaRPr>
          </a:p>
          <a:p>
            <a:pPr marL="320675" indent="-307975">
              <a:lnSpc>
                <a:spcPts val="3829"/>
              </a:lnSpc>
              <a:spcBef>
                <a:spcPts val="2360"/>
              </a:spcBef>
              <a:buFont typeface="Century Gothic"/>
              <a:buChar char="-"/>
              <a:tabLst>
                <a:tab pos="321310" algn="l"/>
              </a:tabLst>
            </a:pPr>
            <a:r>
              <a:rPr sz="3200" spc="80" dirty="0">
                <a:latin typeface="Century Gothic"/>
                <a:cs typeface="Century Gothic"/>
              </a:rPr>
              <a:t>only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85" dirty="0">
                <a:latin typeface="Century Gothic"/>
                <a:cs typeface="Century Gothic"/>
              </a:rPr>
              <a:t>useful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25" dirty="0">
                <a:latin typeface="Century Gothic"/>
                <a:cs typeface="Century Gothic"/>
              </a:rPr>
              <a:t>when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170" dirty="0">
                <a:latin typeface="Century Gothic"/>
                <a:cs typeface="Century Gothic"/>
              </a:rPr>
              <a:t>b</a:t>
            </a:r>
            <a:r>
              <a:rPr sz="3200" dirty="0">
                <a:latin typeface="Century Gothic"/>
                <a:cs typeface="Century Gothic"/>
              </a:rPr>
              <a:t>r</a:t>
            </a:r>
            <a:r>
              <a:rPr sz="3200" spc="-120" dirty="0">
                <a:latin typeface="Century Gothic"/>
                <a:cs typeface="Century Gothic"/>
              </a:rPr>
              <a:t>eak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270" dirty="0">
                <a:latin typeface="Century Gothic"/>
                <a:cs typeface="Century Gothic"/>
              </a:rPr>
              <a:t>is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170" dirty="0">
                <a:latin typeface="Century Gothic"/>
                <a:cs typeface="Century Gothic"/>
              </a:rPr>
              <a:t>p</a:t>
            </a:r>
            <a:r>
              <a:rPr sz="3200" dirty="0">
                <a:latin typeface="Century Gothic"/>
                <a:cs typeface="Century Gothic"/>
              </a:rPr>
              <a:t>r</a:t>
            </a:r>
            <a:r>
              <a:rPr sz="3200" spc="30" dirty="0">
                <a:latin typeface="Century Gothic"/>
                <a:cs typeface="Century Gothic"/>
              </a:rPr>
              <a:t>esent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780261"/>
            <a:ext cx="29013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9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1903208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85" dirty="0">
                <a:latin typeface="Calibri"/>
                <a:cs typeface="Calibri"/>
              </a:rPr>
              <a:t>f</a:t>
            </a:r>
            <a:r>
              <a:rPr sz="3200" spc="400" dirty="0">
                <a:latin typeface="Calibri"/>
                <a:cs typeface="Calibri"/>
              </a:rPr>
              <a:t>o</a:t>
            </a: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240" dirty="0">
                <a:latin typeface="Calibri"/>
                <a:cs typeface="Calibri"/>
              </a:rPr>
              <a:t>…</a:t>
            </a:r>
            <a:r>
              <a:rPr sz="3200" spc="295" dirty="0"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8491" y="2683598"/>
            <a:ext cx="7971155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buFont typeface="Century Gothic"/>
              <a:buChar char="-"/>
              <a:tabLst>
                <a:tab pos="321310" algn="l"/>
              </a:tabLst>
            </a:pPr>
            <a:r>
              <a:rPr sz="3200" spc="15" dirty="0">
                <a:latin typeface="Century Gothic"/>
                <a:cs typeface="Century Gothic"/>
              </a:rPr>
              <a:t>else-clause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270" dirty="0">
                <a:latin typeface="Century Gothic"/>
                <a:cs typeface="Century Gothic"/>
              </a:rPr>
              <a:t>is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105" dirty="0">
                <a:latin typeface="Century Gothic"/>
                <a:cs typeface="Century Gothic"/>
              </a:rPr>
              <a:t>no-b</a:t>
            </a:r>
            <a:r>
              <a:rPr sz="3200" spc="-20" dirty="0">
                <a:latin typeface="Century Gothic"/>
                <a:cs typeface="Century Gothic"/>
              </a:rPr>
              <a:t>r</a:t>
            </a:r>
            <a:r>
              <a:rPr sz="3200" spc="-120" dirty="0">
                <a:latin typeface="Century Gothic"/>
                <a:cs typeface="Century Gothic"/>
              </a:rPr>
              <a:t>eak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35" dirty="0">
                <a:latin typeface="Century Gothic"/>
                <a:cs typeface="Century Gothic"/>
              </a:rPr>
              <a:t>clause</a:t>
            </a:r>
            <a:endParaRPr sz="3200">
              <a:latin typeface="Century Gothic"/>
              <a:cs typeface="Century Gothic"/>
            </a:endParaRPr>
          </a:p>
          <a:p>
            <a:pPr marL="320675" indent="-307975">
              <a:lnSpc>
                <a:spcPct val="100000"/>
              </a:lnSpc>
              <a:spcBef>
                <a:spcPts val="2360"/>
              </a:spcBef>
              <a:buFont typeface="Century Gothic"/>
              <a:buChar char="-"/>
              <a:tabLst>
                <a:tab pos="321310" algn="l"/>
              </a:tabLst>
            </a:pPr>
            <a:r>
              <a:rPr sz="3200" spc="125" dirty="0">
                <a:latin typeface="Century Gothic"/>
                <a:cs typeface="Century Gothic"/>
              </a:rPr>
              <a:t>mo</a:t>
            </a:r>
            <a:r>
              <a:rPr sz="3200" spc="25" dirty="0">
                <a:latin typeface="Century Gothic"/>
                <a:cs typeface="Century Gothic"/>
              </a:rPr>
              <a:t>s</a:t>
            </a:r>
            <a:r>
              <a:rPr sz="3200" spc="204" dirty="0">
                <a:latin typeface="Century Gothic"/>
                <a:cs typeface="Century Gothic"/>
              </a:rPr>
              <a:t>t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85" dirty="0">
                <a:latin typeface="Century Gothic"/>
                <a:cs typeface="Century Gothic"/>
              </a:rPr>
              <a:t>useful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100" dirty="0">
                <a:latin typeface="Century Gothic"/>
                <a:cs typeface="Century Gothic"/>
              </a:rPr>
              <a:t>in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35" dirty="0">
                <a:latin typeface="Century Gothic"/>
                <a:cs typeface="Century Gothic"/>
              </a:rPr>
              <a:t>sea</a:t>
            </a:r>
            <a:r>
              <a:rPr sz="3200" spc="-60" dirty="0">
                <a:latin typeface="Century Gothic"/>
                <a:cs typeface="Century Gothic"/>
              </a:rPr>
              <a:t>r</a:t>
            </a:r>
            <a:r>
              <a:rPr sz="3200" spc="-20" dirty="0">
                <a:latin typeface="Century Gothic"/>
                <a:cs typeface="Century Gothic"/>
              </a:rPr>
              <a:t>ching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95" dirty="0">
                <a:latin typeface="Century Gothic"/>
                <a:cs typeface="Century Gothic"/>
              </a:rPr>
              <a:t>algorithms</a:t>
            </a:r>
            <a:endParaRPr sz="3200">
              <a:latin typeface="Century Gothic"/>
              <a:cs typeface="Century Gothic"/>
            </a:endParaRPr>
          </a:p>
          <a:p>
            <a:pPr marL="320675" indent="-307975">
              <a:lnSpc>
                <a:spcPct val="100000"/>
              </a:lnSpc>
              <a:spcBef>
                <a:spcPts val="2360"/>
              </a:spcBef>
              <a:buFont typeface="Century Gothic"/>
              <a:buChar char="-"/>
              <a:tabLst>
                <a:tab pos="321310" algn="l"/>
              </a:tabLst>
            </a:pPr>
            <a:r>
              <a:rPr sz="3200" spc="15" dirty="0">
                <a:latin typeface="Century Gothic"/>
                <a:cs typeface="Century Gothic"/>
              </a:rPr>
              <a:t>else-clause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85" dirty="0">
                <a:latin typeface="Century Gothic"/>
                <a:cs typeface="Century Gothic"/>
              </a:rPr>
              <a:t>useful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as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120" dirty="0">
                <a:latin typeface="Century Gothic"/>
                <a:cs typeface="Century Gothic"/>
              </a:rPr>
              <a:t>not-</a:t>
            </a:r>
            <a:r>
              <a:rPr sz="3200" spc="45" dirty="0">
                <a:latin typeface="Century Gothic"/>
                <a:cs typeface="Century Gothic"/>
              </a:rPr>
              <a:t>f</a:t>
            </a:r>
            <a:r>
              <a:rPr sz="3200" spc="-25" dirty="0">
                <a:latin typeface="Century Gothic"/>
                <a:cs typeface="Century Gothic"/>
              </a:rPr>
              <a:t>ound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35" dirty="0">
                <a:latin typeface="Century Gothic"/>
                <a:cs typeface="Century Gothic"/>
              </a:rPr>
              <a:t>clause</a:t>
            </a:r>
            <a:endParaRPr sz="3200">
              <a:latin typeface="Century Gothic"/>
              <a:cs typeface="Century Gothic"/>
            </a:endParaRPr>
          </a:p>
          <a:p>
            <a:pPr marL="320675" marR="710565" indent="-307975">
              <a:lnSpc>
                <a:spcPts val="3760"/>
              </a:lnSpc>
              <a:spcBef>
                <a:spcPts val="2550"/>
              </a:spcBef>
              <a:buFont typeface="Century Gothic"/>
              <a:buChar char="-"/>
              <a:tabLst>
                <a:tab pos="321310" algn="l"/>
              </a:tabLst>
            </a:pPr>
            <a:r>
              <a:rPr sz="3200" spc="125" dirty="0">
                <a:latin typeface="Century Gothic"/>
                <a:cs typeface="Century Gothic"/>
              </a:rPr>
              <a:t>mo</a:t>
            </a:r>
            <a:r>
              <a:rPr sz="3200" spc="25" dirty="0">
                <a:latin typeface="Century Gothic"/>
                <a:cs typeface="Century Gothic"/>
              </a:rPr>
              <a:t>s</a:t>
            </a:r>
            <a:r>
              <a:rPr sz="3200" spc="204" dirty="0">
                <a:latin typeface="Century Gothic"/>
                <a:cs typeface="Century Gothic"/>
              </a:rPr>
              <a:t>t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-135" dirty="0">
                <a:latin typeface="Century Gothic"/>
                <a:cs typeface="Century Gothic"/>
              </a:rPr>
              <a:t>d</a:t>
            </a:r>
            <a:r>
              <a:rPr sz="3200" spc="-204" dirty="0">
                <a:latin typeface="Century Gothic"/>
                <a:cs typeface="Century Gothic"/>
              </a:rPr>
              <a:t>e</a:t>
            </a:r>
            <a:r>
              <a:rPr sz="3200" spc="-15" dirty="0">
                <a:latin typeface="Century Gothic"/>
                <a:cs typeface="Century Gothic"/>
              </a:rPr>
              <a:t>v</a:t>
            </a:r>
            <a:r>
              <a:rPr sz="3200" spc="45" dirty="0">
                <a:latin typeface="Century Gothic"/>
                <a:cs typeface="Century Gothic"/>
              </a:rPr>
              <a:t>elopers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spc="45" dirty="0">
                <a:latin typeface="Century Gothic"/>
                <a:cs typeface="Century Gothic"/>
              </a:rPr>
              <a:t>don't</a:t>
            </a:r>
            <a:r>
              <a:rPr sz="3200" spc="70" dirty="0">
                <a:latin typeface="Century Gothic"/>
                <a:cs typeface="Century Gothic"/>
              </a:rPr>
              <a:t> under</a:t>
            </a:r>
            <a:r>
              <a:rPr sz="3200" spc="10" dirty="0">
                <a:latin typeface="Century Gothic"/>
                <a:cs typeface="Century Gothic"/>
              </a:rPr>
              <a:t>s</a:t>
            </a:r>
            <a:r>
              <a:rPr sz="3200" spc="-60" dirty="0">
                <a:latin typeface="Century Gothic"/>
                <a:cs typeface="Century Gothic"/>
              </a:rPr>
              <a:t>tand</a:t>
            </a:r>
            <a:r>
              <a:rPr sz="3200" spc="-30" dirty="0">
                <a:latin typeface="Century Gothic"/>
                <a:cs typeface="Century Gothic"/>
              </a:rPr>
              <a:t> </a:t>
            </a:r>
            <a:r>
              <a:rPr sz="3200" spc="45" dirty="0">
                <a:latin typeface="Century Gothic"/>
                <a:cs typeface="Century Gothic"/>
              </a:rPr>
              <a:t>loop-else</a:t>
            </a:r>
            <a:r>
              <a:rPr sz="3200" spc="70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clauses!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13361"/>
            <a:ext cx="853440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00" y="3302000"/>
            <a:ext cx="3124200" cy="369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7211808"/>
            <a:ext cx="3878579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3200" spc="355" dirty="0">
                <a:solidFill>
                  <a:srgbClr val="535353"/>
                </a:solidFill>
                <a:latin typeface="Calibri"/>
                <a:cs typeface="Calibri"/>
              </a:rPr>
              <a:t>Guido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365" dirty="0">
                <a:solidFill>
                  <a:srgbClr val="535353"/>
                </a:solidFill>
                <a:latin typeface="Calibri"/>
                <a:cs typeface="Calibri"/>
              </a:rPr>
              <a:t>v</a:t>
            </a:r>
            <a:r>
              <a:rPr sz="3200" spc="320" dirty="0">
                <a:solidFill>
                  <a:srgbClr val="535353"/>
                </a:solidFill>
                <a:latin typeface="Calibri"/>
                <a:cs typeface="Calibri"/>
              </a:rPr>
              <a:t>an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535" dirty="0">
                <a:solidFill>
                  <a:srgbClr val="535353"/>
                </a:solidFill>
                <a:latin typeface="Calibri"/>
                <a:cs typeface="Calibri"/>
              </a:rPr>
              <a:t>R</a:t>
            </a:r>
            <a:r>
              <a:rPr sz="3200" spc="434" dirty="0">
                <a:solidFill>
                  <a:srgbClr val="535353"/>
                </a:solidFill>
                <a:latin typeface="Calibri"/>
                <a:cs typeface="Calibri"/>
              </a:rPr>
              <a:t>o</a:t>
            </a:r>
            <a:r>
              <a:rPr sz="3200" spc="290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3200" spc="365" dirty="0">
                <a:solidFill>
                  <a:srgbClr val="535353"/>
                </a:solidFill>
                <a:latin typeface="Calibri"/>
                <a:cs typeface="Calibri"/>
              </a:rPr>
              <a:t>sum</a:t>
            </a:r>
            <a:endParaRPr sz="3200">
              <a:latin typeface="Calibri"/>
              <a:cs typeface="Calibri"/>
            </a:endParaRPr>
          </a:p>
          <a:p>
            <a:pPr marL="1295400" marR="237490" indent="-1282700">
              <a:lnSpc>
                <a:spcPct val="101400"/>
              </a:lnSpc>
              <a:spcBef>
                <a:spcPts val="220"/>
              </a:spcBef>
            </a:pPr>
            <a:r>
              <a:rPr sz="2300" spc="355" dirty="0">
                <a:solidFill>
                  <a:srgbClr val="535353"/>
                </a:solidFill>
                <a:latin typeface="Calibri"/>
                <a:cs typeface="Calibri"/>
              </a:rPr>
              <a:t>P</a:t>
            </a:r>
            <a:r>
              <a:rPr sz="2300" spc="240" dirty="0">
                <a:solidFill>
                  <a:srgbClr val="535353"/>
                </a:solidFill>
                <a:latin typeface="Calibri"/>
                <a:cs typeface="Calibri"/>
              </a:rPr>
              <a:t>ython-ideas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229" dirty="0">
                <a:solidFill>
                  <a:srgbClr val="535353"/>
                </a:solidFill>
                <a:latin typeface="Calibri"/>
                <a:cs typeface="Calibri"/>
              </a:rPr>
              <a:t>mailing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135" dirty="0">
                <a:solidFill>
                  <a:srgbClr val="535353"/>
                </a:solidFill>
                <a:latin typeface="Calibri"/>
                <a:cs typeface="Calibri"/>
              </a:rPr>
              <a:t>li</a:t>
            </a:r>
            <a:r>
              <a:rPr sz="2300" spc="204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2300" spc="165" dirty="0">
                <a:solidFill>
                  <a:srgbClr val="535353"/>
                </a:solidFill>
                <a:latin typeface="Calibri"/>
                <a:cs typeface="Calibri"/>
              </a:rPr>
              <a:t>t</a:t>
            </a:r>
            <a:r>
              <a:rPr sz="2300" spc="11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360" dirty="0">
                <a:solidFill>
                  <a:srgbClr val="535353"/>
                </a:solidFill>
                <a:latin typeface="Calibri"/>
                <a:cs typeface="Calibri"/>
              </a:rPr>
              <a:t>(2009)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8086" y="1584981"/>
            <a:ext cx="4190365" cy="2804795"/>
          </a:xfrm>
          <a:custGeom>
            <a:avLst/>
            <a:gdLst/>
            <a:ahLst/>
            <a:cxnLst/>
            <a:rect l="l" t="t" r="r" b="b"/>
            <a:pathLst>
              <a:path w="4190365" h="2804795">
                <a:moveTo>
                  <a:pt x="2095102" y="0"/>
                </a:moveTo>
                <a:lnTo>
                  <a:pt x="1923269" y="3963"/>
                </a:lnTo>
                <a:lnTo>
                  <a:pt x="1755261" y="15650"/>
                </a:lnTo>
                <a:lnTo>
                  <a:pt x="1591619" y="34751"/>
                </a:lnTo>
                <a:lnTo>
                  <a:pt x="1432881" y="60959"/>
                </a:lnTo>
                <a:lnTo>
                  <a:pt x="1279586" y="93966"/>
                </a:lnTo>
                <a:lnTo>
                  <a:pt x="1132274" y="133465"/>
                </a:lnTo>
                <a:lnTo>
                  <a:pt x="991484" y="179149"/>
                </a:lnTo>
                <a:lnTo>
                  <a:pt x="857754" y="230708"/>
                </a:lnTo>
                <a:lnTo>
                  <a:pt x="731624" y="287836"/>
                </a:lnTo>
                <a:lnTo>
                  <a:pt x="613634" y="350226"/>
                </a:lnTo>
                <a:lnTo>
                  <a:pt x="504322" y="417568"/>
                </a:lnTo>
                <a:lnTo>
                  <a:pt x="404228" y="489556"/>
                </a:lnTo>
                <a:lnTo>
                  <a:pt x="313890" y="565883"/>
                </a:lnTo>
                <a:lnTo>
                  <a:pt x="233848" y="646239"/>
                </a:lnTo>
                <a:lnTo>
                  <a:pt x="164641" y="730318"/>
                </a:lnTo>
                <a:lnTo>
                  <a:pt x="106808" y="817812"/>
                </a:lnTo>
                <a:lnTo>
                  <a:pt x="60888" y="908413"/>
                </a:lnTo>
                <a:lnTo>
                  <a:pt x="27420" y="1001814"/>
                </a:lnTo>
                <a:lnTo>
                  <a:pt x="6945" y="1097706"/>
                </a:lnTo>
                <a:lnTo>
                  <a:pt x="0" y="1195783"/>
                </a:lnTo>
                <a:lnTo>
                  <a:pt x="1783" y="1245528"/>
                </a:lnTo>
                <a:lnTo>
                  <a:pt x="7086" y="1294752"/>
                </a:lnTo>
                <a:lnTo>
                  <a:pt x="15839" y="1343416"/>
                </a:lnTo>
                <a:lnTo>
                  <a:pt x="27972" y="1391480"/>
                </a:lnTo>
                <a:lnTo>
                  <a:pt x="43415" y="1438906"/>
                </a:lnTo>
                <a:lnTo>
                  <a:pt x="62098" y="1485654"/>
                </a:lnTo>
                <a:lnTo>
                  <a:pt x="83951" y="1531686"/>
                </a:lnTo>
                <a:lnTo>
                  <a:pt x="108904" y="1576962"/>
                </a:lnTo>
                <a:lnTo>
                  <a:pt x="136888" y="1621443"/>
                </a:lnTo>
                <a:lnTo>
                  <a:pt x="167831" y="1665090"/>
                </a:lnTo>
                <a:lnTo>
                  <a:pt x="201665" y="1707864"/>
                </a:lnTo>
                <a:lnTo>
                  <a:pt x="238319" y="1749725"/>
                </a:lnTo>
                <a:lnTo>
                  <a:pt x="277723" y="1790635"/>
                </a:lnTo>
                <a:lnTo>
                  <a:pt x="319807" y="1830555"/>
                </a:lnTo>
                <a:lnTo>
                  <a:pt x="364502" y="1869445"/>
                </a:lnTo>
                <a:lnTo>
                  <a:pt x="411737" y="1907266"/>
                </a:lnTo>
                <a:lnTo>
                  <a:pt x="461442" y="1943979"/>
                </a:lnTo>
                <a:lnTo>
                  <a:pt x="513548" y="1979546"/>
                </a:lnTo>
                <a:lnTo>
                  <a:pt x="567984" y="2013926"/>
                </a:lnTo>
                <a:lnTo>
                  <a:pt x="624681" y="2047081"/>
                </a:lnTo>
                <a:lnTo>
                  <a:pt x="25796" y="2804318"/>
                </a:lnTo>
                <a:lnTo>
                  <a:pt x="1206102" y="2277268"/>
                </a:lnTo>
                <a:lnTo>
                  <a:pt x="2986452" y="2277268"/>
                </a:lnTo>
                <a:lnTo>
                  <a:pt x="3057930" y="2258102"/>
                </a:lnTo>
                <a:lnTo>
                  <a:pt x="3198721" y="2212419"/>
                </a:lnTo>
                <a:lnTo>
                  <a:pt x="3332450" y="2160860"/>
                </a:lnTo>
                <a:lnTo>
                  <a:pt x="3458580" y="2103731"/>
                </a:lnTo>
                <a:lnTo>
                  <a:pt x="3576570" y="2041342"/>
                </a:lnTo>
                <a:lnTo>
                  <a:pt x="3685883" y="1973999"/>
                </a:lnTo>
                <a:lnTo>
                  <a:pt x="3785977" y="1902011"/>
                </a:lnTo>
                <a:lnTo>
                  <a:pt x="3876315" y="1825685"/>
                </a:lnTo>
                <a:lnTo>
                  <a:pt x="3956357" y="1745328"/>
                </a:lnTo>
                <a:lnTo>
                  <a:pt x="4025565" y="1661249"/>
                </a:lnTo>
                <a:lnTo>
                  <a:pt x="4083398" y="1573755"/>
                </a:lnTo>
                <a:lnTo>
                  <a:pt x="4129317" y="1483154"/>
                </a:lnTo>
                <a:lnTo>
                  <a:pt x="4162785" y="1389753"/>
                </a:lnTo>
                <a:lnTo>
                  <a:pt x="4183261" y="1293860"/>
                </a:lnTo>
                <a:lnTo>
                  <a:pt x="4190206" y="1195783"/>
                </a:lnTo>
                <a:lnTo>
                  <a:pt x="4183261" y="1097706"/>
                </a:lnTo>
                <a:lnTo>
                  <a:pt x="4162785" y="1001814"/>
                </a:lnTo>
                <a:lnTo>
                  <a:pt x="4129317" y="908413"/>
                </a:lnTo>
                <a:lnTo>
                  <a:pt x="4083398" y="817812"/>
                </a:lnTo>
                <a:lnTo>
                  <a:pt x="4025565" y="730318"/>
                </a:lnTo>
                <a:lnTo>
                  <a:pt x="3956357" y="646239"/>
                </a:lnTo>
                <a:lnTo>
                  <a:pt x="3876315" y="565883"/>
                </a:lnTo>
                <a:lnTo>
                  <a:pt x="3785977" y="489556"/>
                </a:lnTo>
                <a:lnTo>
                  <a:pt x="3685883" y="417568"/>
                </a:lnTo>
                <a:lnTo>
                  <a:pt x="3576570" y="350226"/>
                </a:lnTo>
                <a:lnTo>
                  <a:pt x="3458580" y="287836"/>
                </a:lnTo>
                <a:lnTo>
                  <a:pt x="3332450" y="230708"/>
                </a:lnTo>
                <a:lnTo>
                  <a:pt x="3198721" y="179149"/>
                </a:lnTo>
                <a:lnTo>
                  <a:pt x="3057930" y="133465"/>
                </a:lnTo>
                <a:lnTo>
                  <a:pt x="2910618" y="93966"/>
                </a:lnTo>
                <a:lnTo>
                  <a:pt x="2757323" y="60959"/>
                </a:lnTo>
                <a:lnTo>
                  <a:pt x="2598585" y="34751"/>
                </a:lnTo>
                <a:lnTo>
                  <a:pt x="2434943" y="15650"/>
                </a:lnTo>
                <a:lnTo>
                  <a:pt x="2266935" y="3963"/>
                </a:lnTo>
                <a:lnTo>
                  <a:pt x="2095102" y="0"/>
                </a:lnTo>
                <a:close/>
              </a:path>
              <a:path w="4190365" h="2804795">
                <a:moveTo>
                  <a:pt x="2986452" y="2277268"/>
                </a:moveTo>
                <a:lnTo>
                  <a:pt x="1206102" y="2277268"/>
                </a:lnTo>
                <a:lnTo>
                  <a:pt x="1246856" y="2287910"/>
                </a:lnTo>
                <a:lnTo>
                  <a:pt x="1288056" y="2298084"/>
                </a:lnTo>
                <a:lnTo>
                  <a:pt x="1329691" y="2307781"/>
                </a:lnTo>
                <a:lnTo>
                  <a:pt x="1371753" y="2316992"/>
                </a:lnTo>
                <a:lnTo>
                  <a:pt x="1414231" y="2325710"/>
                </a:lnTo>
                <a:lnTo>
                  <a:pt x="1457118" y="2333926"/>
                </a:lnTo>
                <a:lnTo>
                  <a:pt x="1500403" y="2341631"/>
                </a:lnTo>
                <a:lnTo>
                  <a:pt x="1544077" y="2348818"/>
                </a:lnTo>
                <a:lnTo>
                  <a:pt x="1588131" y="2355478"/>
                </a:lnTo>
                <a:lnTo>
                  <a:pt x="1632554" y="2361603"/>
                </a:lnTo>
                <a:lnTo>
                  <a:pt x="1677339" y="2367183"/>
                </a:lnTo>
                <a:lnTo>
                  <a:pt x="1722476" y="2372212"/>
                </a:lnTo>
                <a:lnTo>
                  <a:pt x="1767955" y="2376681"/>
                </a:lnTo>
                <a:lnTo>
                  <a:pt x="1813766" y="2380580"/>
                </a:lnTo>
                <a:lnTo>
                  <a:pt x="1859901" y="2383903"/>
                </a:lnTo>
                <a:lnTo>
                  <a:pt x="1906351" y="2386640"/>
                </a:lnTo>
                <a:lnTo>
                  <a:pt x="1953105" y="2388784"/>
                </a:lnTo>
                <a:lnTo>
                  <a:pt x="2000154" y="2390325"/>
                </a:lnTo>
                <a:lnTo>
                  <a:pt x="2047490" y="2391256"/>
                </a:lnTo>
                <a:lnTo>
                  <a:pt x="2095102" y="2391568"/>
                </a:lnTo>
                <a:lnTo>
                  <a:pt x="2266935" y="2387604"/>
                </a:lnTo>
                <a:lnTo>
                  <a:pt x="2434943" y="2375918"/>
                </a:lnTo>
                <a:lnTo>
                  <a:pt x="2598585" y="2356817"/>
                </a:lnTo>
                <a:lnTo>
                  <a:pt x="2757323" y="2330609"/>
                </a:lnTo>
                <a:lnTo>
                  <a:pt x="2910618" y="2297602"/>
                </a:lnTo>
                <a:lnTo>
                  <a:pt x="2986452" y="2277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8086" y="1584981"/>
            <a:ext cx="4190365" cy="2804795"/>
          </a:xfrm>
          <a:custGeom>
            <a:avLst/>
            <a:gdLst/>
            <a:ahLst/>
            <a:cxnLst/>
            <a:rect l="l" t="t" r="r" b="b"/>
            <a:pathLst>
              <a:path w="4190365" h="2804795">
                <a:moveTo>
                  <a:pt x="2095103" y="0"/>
                </a:moveTo>
                <a:lnTo>
                  <a:pt x="1923270" y="3963"/>
                </a:lnTo>
                <a:lnTo>
                  <a:pt x="1755262" y="15650"/>
                </a:lnTo>
                <a:lnTo>
                  <a:pt x="1591620" y="34751"/>
                </a:lnTo>
                <a:lnTo>
                  <a:pt x="1432882" y="60959"/>
                </a:lnTo>
                <a:lnTo>
                  <a:pt x="1279587" y="93966"/>
                </a:lnTo>
                <a:lnTo>
                  <a:pt x="1132275" y="133465"/>
                </a:lnTo>
                <a:lnTo>
                  <a:pt x="991484" y="179149"/>
                </a:lnTo>
                <a:lnTo>
                  <a:pt x="857754" y="230708"/>
                </a:lnTo>
                <a:lnTo>
                  <a:pt x="731625" y="287836"/>
                </a:lnTo>
                <a:lnTo>
                  <a:pt x="613634" y="350226"/>
                </a:lnTo>
                <a:lnTo>
                  <a:pt x="504322" y="417568"/>
                </a:lnTo>
                <a:lnTo>
                  <a:pt x="404228" y="489557"/>
                </a:lnTo>
                <a:lnTo>
                  <a:pt x="313890" y="565883"/>
                </a:lnTo>
                <a:lnTo>
                  <a:pt x="233848" y="646239"/>
                </a:lnTo>
                <a:lnTo>
                  <a:pt x="164641" y="730318"/>
                </a:lnTo>
                <a:lnTo>
                  <a:pt x="106808" y="817812"/>
                </a:lnTo>
                <a:lnTo>
                  <a:pt x="60888" y="908414"/>
                </a:lnTo>
                <a:lnTo>
                  <a:pt x="27420" y="1001814"/>
                </a:lnTo>
                <a:lnTo>
                  <a:pt x="6945" y="1097707"/>
                </a:lnTo>
                <a:lnTo>
                  <a:pt x="0" y="1195784"/>
                </a:lnTo>
                <a:lnTo>
                  <a:pt x="1783" y="1245529"/>
                </a:lnTo>
                <a:lnTo>
                  <a:pt x="7086" y="1294752"/>
                </a:lnTo>
                <a:lnTo>
                  <a:pt x="15839" y="1343416"/>
                </a:lnTo>
                <a:lnTo>
                  <a:pt x="27972" y="1391480"/>
                </a:lnTo>
                <a:lnTo>
                  <a:pt x="43415" y="1438906"/>
                </a:lnTo>
                <a:lnTo>
                  <a:pt x="62098" y="1485655"/>
                </a:lnTo>
                <a:lnTo>
                  <a:pt x="83951" y="1531686"/>
                </a:lnTo>
                <a:lnTo>
                  <a:pt x="108905" y="1576962"/>
                </a:lnTo>
                <a:lnTo>
                  <a:pt x="136888" y="1621443"/>
                </a:lnTo>
                <a:lnTo>
                  <a:pt x="167831" y="1665090"/>
                </a:lnTo>
                <a:lnTo>
                  <a:pt x="201665" y="1707864"/>
                </a:lnTo>
                <a:lnTo>
                  <a:pt x="238319" y="1749726"/>
                </a:lnTo>
                <a:lnTo>
                  <a:pt x="277723" y="1790636"/>
                </a:lnTo>
                <a:lnTo>
                  <a:pt x="319807" y="1830556"/>
                </a:lnTo>
                <a:lnTo>
                  <a:pt x="364502" y="1869445"/>
                </a:lnTo>
                <a:lnTo>
                  <a:pt x="411737" y="1907267"/>
                </a:lnTo>
                <a:lnTo>
                  <a:pt x="461442" y="1943980"/>
                </a:lnTo>
                <a:lnTo>
                  <a:pt x="513548" y="1979546"/>
                </a:lnTo>
                <a:lnTo>
                  <a:pt x="567984" y="2013926"/>
                </a:lnTo>
                <a:lnTo>
                  <a:pt x="624681" y="2047081"/>
                </a:lnTo>
                <a:lnTo>
                  <a:pt x="25796" y="2804318"/>
                </a:lnTo>
                <a:lnTo>
                  <a:pt x="1206103" y="2277268"/>
                </a:lnTo>
                <a:lnTo>
                  <a:pt x="1246857" y="2287911"/>
                </a:lnTo>
                <a:lnTo>
                  <a:pt x="1288056" y="2298084"/>
                </a:lnTo>
                <a:lnTo>
                  <a:pt x="1329691" y="2307781"/>
                </a:lnTo>
                <a:lnTo>
                  <a:pt x="1371753" y="2316993"/>
                </a:lnTo>
                <a:lnTo>
                  <a:pt x="1414232" y="2325711"/>
                </a:lnTo>
                <a:lnTo>
                  <a:pt x="1457118" y="2333926"/>
                </a:lnTo>
                <a:lnTo>
                  <a:pt x="1500403" y="2341632"/>
                </a:lnTo>
                <a:lnTo>
                  <a:pt x="1544077" y="2348819"/>
                </a:lnTo>
                <a:lnTo>
                  <a:pt x="1588131" y="2355479"/>
                </a:lnTo>
                <a:lnTo>
                  <a:pt x="1632555" y="2361603"/>
                </a:lnTo>
                <a:lnTo>
                  <a:pt x="1677340" y="2367184"/>
                </a:lnTo>
                <a:lnTo>
                  <a:pt x="1722476" y="2372213"/>
                </a:lnTo>
                <a:lnTo>
                  <a:pt x="1767955" y="2376681"/>
                </a:lnTo>
                <a:lnTo>
                  <a:pt x="1813767" y="2380581"/>
                </a:lnTo>
                <a:lnTo>
                  <a:pt x="1859902" y="2383903"/>
                </a:lnTo>
                <a:lnTo>
                  <a:pt x="1906351" y="2386640"/>
                </a:lnTo>
                <a:lnTo>
                  <a:pt x="1953105" y="2388784"/>
                </a:lnTo>
                <a:lnTo>
                  <a:pt x="2000155" y="2390325"/>
                </a:lnTo>
                <a:lnTo>
                  <a:pt x="2047491" y="2391256"/>
                </a:lnTo>
                <a:lnTo>
                  <a:pt x="2095103" y="2391568"/>
                </a:lnTo>
                <a:lnTo>
                  <a:pt x="2266937" y="2387604"/>
                </a:lnTo>
                <a:lnTo>
                  <a:pt x="2434944" y="2375918"/>
                </a:lnTo>
                <a:lnTo>
                  <a:pt x="2598586" y="2356817"/>
                </a:lnTo>
                <a:lnTo>
                  <a:pt x="2757325" y="2330609"/>
                </a:lnTo>
                <a:lnTo>
                  <a:pt x="2910619" y="2297602"/>
                </a:lnTo>
                <a:lnTo>
                  <a:pt x="3057931" y="2258102"/>
                </a:lnTo>
                <a:lnTo>
                  <a:pt x="3198722" y="2212419"/>
                </a:lnTo>
                <a:lnTo>
                  <a:pt x="3332451" y="2160860"/>
                </a:lnTo>
                <a:lnTo>
                  <a:pt x="3458581" y="2103731"/>
                </a:lnTo>
                <a:lnTo>
                  <a:pt x="3576571" y="2041342"/>
                </a:lnTo>
                <a:lnTo>
                  <a:pt x="3685883" y="1973999"/>
                </a:lnTo>
                <a:lnTo>
                  <a:pt x="3785978" y="1902011"/>
                </a:lnTo>
                <a:lnTo>
                  <a:pt x="3876316" y="1825685"/>
                </a:lnTo>
                <a:lnTo>
                  <a:pt x="3956358" y="1745328"/>
                </a:lnTo>
                <a:lnTo>
                  <a:pt x="4025565" y="1661249"/>
                </a:lnTo>
                <a:lnTo>
                  <a:pt x="4083398" y="1573755"/>
                </a:lnTo>
                <a:lnTo>
                  <a:pt x="4129318" y="1483154"/>
                </a:lnTo>
                <a:lnTo>
                  <a:pt x="4162785" y="1389753"/>
                </a:lnTo>
                <a:lnTo>
                  <a:pt x="4183261" y="1293861"/>
                </a:lnTo>
                <a:lnTo>
                  <a:pt x="4190206" y="1195784"/>
                </a:lnTo>
                <a:lnTo>
                  <a:pt x="4183261" y="1097707"/>
                </a:lnTo>
                <a:lnTo>
                  <a:pt x="4162785" y="1001814"/>
                </a:lnTo>
                <a:lnTo>
                  <a:pt x="4129318" y="908414"/>
                </a:lnTo>
                <a:lnTo>
                  <a:pt x="4083398" y="817812"/>
                </a:lnTo>
                <a:lnTo>
                  <a:pt x="4025565" y="730318"/>
                </a:lnTo>
                <a:lnTo>
                  <a:pt x="3956358" y="646239"/>
                </a:lnTo>
                <a:lnTo>
                  <a:pt x="3876316" y="565883"/>
                </a:lnTo>
                <a:lnTo>
                  <a:pt x="3785978" y="489557"/>
                </a:lnTo>
                <a:lnTo>
                  <a:pt x="3685883" y="417568"/>
                </a:lnTo>
                <a:lnTo>
                  <a:pt x="3576571" y="350226"/>
                </a:lnTo>
                <a:lnTo>
                  <a:pt x="3458581" y="287836"/>
                </a:lnTo>
                <a:lnTo>
                  <a:pt x="3332451" y="230708"/>
                </a:lnTo>
                <a:lnTo>
                  <a:pt x="3198722" y="179149"/>
                </a:lnTo>
                <a:lnTo>
                  <a:pt x="3057931" y="133465"/>
                </a:lnTo>
                <a:lnTo>
                  <a:pt x="2910619" y="93966"/>
                </a:lnTo>
                <a:lnTo>
                  <a:pt x="2757325" y="60959"/>
                </a:lnTo>
                <a:lnTo>
                  <a:pt x="2598586" y="34751"/>
                </a:lnTo>
                <a:lnTo>
                  <a:pt x="2434944" y="15650"/>
                </a:lnTo>
                <a:lnTo>
                  <a:pt x="2266937" y="3963"/>
                </a:lnTo>
                <a:lnTo>
                  <a:pt x="2095103" y="0"/>
                </a:lnTo>
                <a:close/>
              </a:path>
            </a:pathLst>
          </a:custGeom>
          <a:ln w="635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22600" y="2074333"/>
            <a:ext cx="353822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0">
              <a:lnSpc>
                <a:spcPts val="3800"/>
              </a:lnSpc>
            </a:pPr>
            <a:r>
              <a:rPr sz="3200" i="1" spc="-15" dirty="0">
                <a:latin typeface="Century Gothic"/>
                <a:cs typeface="Century Gothic"/>
              </a:rPr>
              <a:t>I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345" dirty="0">
                <a:latin typeface="Century Gothic"/>
                <a:cs typeface="Century Gothic"/>
              </a:rPr>
              <a:t>would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90" dirty="0">
                <a:latin typeface="Century Gothic"/>
                <a:cs typeface="Century Gothic"/>
              </a:rPr>
              <a:t>not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60" dirty="0">
                <a:latin typeface="Century Gothic"/>
                <a:cs typeface="Century Gothic"/>
              </a:rPr>
              <a:t>have</a:t>
            </a:r>
            <a:r>
              <a:rPr sz="3200" i="1" spc="-250" dirty="0">
                <a:latin typeface="Century Gothic"/>
                <a:cs typeface="Century Gothic"/>
              </a:rPr>
              <a:t> </a:t>
            </a:r>
            <a:r>
              <a:rPr sz="3200" i="1" spc="20" dirty="0">
                <a:latin typeface="Century Gothic"/>
                <a:cs typeface="Century Gothic"/>
              </a:rPr>
              <a:t>this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250" dirty="0">
                <a:latin typeface="Century Gothic"/>
                <a:cs typeface="Century Gothic"/>
              </a:rPr>
              <a:t>fe</a:t>
            </a:r>
            <a:r>
              <a:rPr sz="3200" i="1" spc="-919" dirty="0">
                <a:latin typeface="Century Gothic"/>
                <a:cs typeface="Century Gothic"/>
              </a:rPr>
              <a:t>a</a:t>
            </a:r>
            <a:r>
              <a:rPr sz="3200" i="1" spc="-125" dirty="0">
                <a:latin typeface="Century Gothic"/>
                <a:cs typeface="Century Gothic"/>
              </a:rPr>
              <a:t>ture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919" dirty="0">
                <a:latin typeface="Century Gothic"/>
                <a:cs typeface="Century Gothic"/>
              </a:rPr>
              <a:t>a</a:t>
            </a:r>
            <a:r>
              <a:rPr sz="3200" i="1" spc="180" dirty="0">
                <a:latin typeface="Century Gothic"/>
                <a:cs typeface="Century Gothic"/>
              </a:rPr>
              <a:t>t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100" dirty="0">
                <a:latin typeface="Century Gothic"/>
                <a:cs typeface="Century Gothic"/>
              </a:rPr>
              <a:t>all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80" dirty="0">
                <a:latin typeface="Century Gothic"/>
                <a:cs typeface="Century Gothic"/>
              </a:rPr>
              <a:t>if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5" dirty="0">
                <a:latin typeface="Century Gothic"/>
                <a:cs typeface="Century Gothic"/>
              </a:rPr>
              <a:t>I</a:t>
            </a:r>
            <a:endParaRPr sz="3200">
              <a:latin typeface="Century Gothic"/>
              <a:cs typeface="Century Gothic"/>
            </a:endParaRPr>
          </a:p>
          <a:p>
            <a:pPr marL="355600">
              <a:lnSpc>
                <a:spcPts val="3575"/>
              </a:lnSpc>
            </a:pPr>
            <a:r>
              <a:rPr sz="3200" i="1" spc="-570" dirty="0">
                <a:latin typeface="Century Gothic"/>
                <a:cs typeface="Century Gothic"/>
              </a:rPr>
              <a:t>had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120" dirty="0">
                <a:latin typeface="Century Gothic"/>
                <a:cs typeface="Century Gothic"/>
              </a:rPr>
              <a:t>t</a:t>
            </a:r>
            <a:r>
              <a:rPr sz="3200" i="1" spc="-484" dirty="0">
                <a:latin typeface="Century Gothic"/>
                <a:cs typeface="Century Gothic"/>
              </a:rPr>
              <a:t>o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60" dirty="0">
                <a:latin typeface="Century Gothic"/>
                <a:cs typeface="Century Gothic"/>
              </a:rPr>
              <a:t>do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60" dirty="0">
                <a:latin typeface="Century Gothic"/>
                <a:cs typeface="Century Gothic"/>
              </a:rPr>
              <a:t>it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285" dirty="0">
                <a:latin typeface="Century Gothic"/>
                <a:cs typeface="Century Gothic"/>
              </a:rPr>
              <a:t>over.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100" y="8876954"/>
            <a:ext cx="23082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552700"/>
                </a:solidFill>
                <a:latin typeface="Arial"/>
                <a:cs typeface="Arial"/>
              </a:rPr>
              <a:t>Pho</a:t>
            </a:r>
            <a:r>
              <a:rPr sz="1600" spc="25" dirty="0">
                <a:solidFill>
                  <a:srgbClr val="552700"/>
                </a:solidFill>
                <a:latin typeface="Arial"/>
                <a:cs typeface="Arial"/>
              </a:rPr>
              <a:t>t</a:t>
            </a:r>
            <a:r>
              <a:rPr sz="1600" spc="30" dirty="0">
                <a:solidFill>
                  <a:srgbClr val="552700"/>
                </a:solidFill>
                <a:latin typeface="Arial"/>
                <a:cs typeface="Arial"/>
              </a:rPr>
              <a:t>o: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552700"/>
                </a:solidFill>
                <a:latin typeface="Arial"/>
                <a:cs typeface="Arial"/>
              </a:rPr>
              <a:t>Jason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52700"/>
                </a:solidFill>
                <a:latin typeface="Arial"/>
                <a:cs typeface="Arial"/>
              </a:rPr>
              <a:t>E.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552700"/>
                </a:solidFill>
                <a:latin typeface="Arial"/>
                <a:cs typeface="Arial"/>
              </a:rPr>
              <a:t>K</a:t>
            </a:r>
            <a:r>
              <a:rPr sz="1600" spc="70" dirty="0">
                <a:solidFill>
                  <a:srgbClr val="552700"/>
                </a:solidFill>
                <a:latin typeface="Arial"/>
                <a:cs typeface="Arial"/>
              </a:rPr>
              <a:t>aplan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13700" y="3277323"/>
            <a:ext cx="3120245" cy="374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100" y="3302000"/>
            <a:ext cx="3124200" cy="369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8086" y="1584981"/>
            <a:ext cx="4190365" cy="2804795"/>
          </a:xfrm>
          <a:custGeom>
            <a:avLst/>
            <a:gdLst/>
            <a:ahLst/>
            <a:cxnLst/>
            <a:rect l="l" t="t" r="r" b="b"/>
            <a:pathLst>
              <a:path w="4190365" h="2804795">
                <a:moveTo>
                  <a:pt x="2095102" y="0"/>
                </a:moveTo>
                <a:lnTo>
                  <a:pt x="1923269" y="3963"/>
                </a:lnTo>
                <a:lnTo>
                  <a:pt x="1755261" y="15650"/>
                </a:lnTo>
                <a:lnTo>
                  <a:pt x="1591619" y="34751"/>
                </a:lnTo>
                <a:lnTo>
                  <a:pt x="1432881" y="60959"/>
                </a:lnTo>
                <a:lnTo>
                  <a:pt x="1279586" y="93966"/>
                </a:lnTo>
                <a:lnTo>
                  <a:pt x="1132274" y="133465"/>
                </a:lnTo>
                <a:lnTo>
                  <a:pt x="991484" y="179149"/>
                </a:lnTo>
                <a:lnTo>
                  <a:pt x="857754" y="230708"/>
                </a:lnTo>
                <a:lnTo>
                  <a:pt x="731624" y="287836"/>
                </a:lnTo>
                <a:lnTo>
                  <a:pt x="613634" y="350226"/>
                </a:lnTo>
                <a:lnTo>
                  <a:pt x="504322" y="417568"/>
                </a:lnTo>
                <a:lnTo>
                  <a:pt x="404228" y="489556"/>
                </a:lnTo>
                <a:lnTo>
                  <a:pt x="313890" y="565883"/>
                </a:lnTo>
                <a:lnTo>
                  <a:pt x="233848" y="646239"/>
                </a:lnTo>
                <a:lnTo>
                  <a:pt x="164641" y="730318"/>
                </a:lnTo>
                <a:lnTo>
                  <a:pt x="106808" y="817812"/>
                </a:lnTo>
                <a:lnTo>
                  <a:pt x="60888" y="908413"/>
                </a:lnTo>
                <a:lnTo>
                  <a:pt x="27420" y="1001814"/>
                </a:lnTo>
                <a:lnTo>
                  <a:pt x="6945" y="1097706"/>
                </a:lnTo>
                <a:lnTo>
                  <a:pt x="0" y="1195783"/>
                </a:lnTo>
                <a:lnTo>
                  <a:pt x="1783" y="1245528"/>
                </a:lnTo>
                <a:lnTo>
                  <a:pt x="7086" y="1294752"/>
                </a:lnTo>
                <a:lnTo>
                  <a:pt x="15839" y="1343416"/>
                </a:lnTo>
                <a:lnTo>
                  <a:pt x="27972" y="1391480"/>
                </a:lnTo>
                <a:lnTo>
                  <a:pt x="43415" y="1438906"/>
                </a:lnTo>
                <a:lnTo>
                  <a:pt x="62098" y="1485654"/>
                </a:lnTo>
                <a:lnTo>
                  <a:pt x="83951" y="1531686"/>
                </a:lnTo>
                <a:lnTo>
                  <a:pt x="108904" y="1576962"/>
                </a:lnTo>
                <a:lnTo>
                  <a:pt x="136888" y="1621443"/>
                </a:lnTo>
                <a:lnTo>
                  <a:pt x="167831" y="1665090"/>
                </a:lnTo>
                <a:lnTo>
                  <a:pt x="201665" y="1707864"/>
                </a:lnTo>
                <a:lnTo>
                  <a:pt x="238319" y="1749725"/>
                </a:lnTo>
                <a:lnTo>
                  <a:pt x="277723" y="1790635"/>
                </a:lnTo>
                <a:lnTo>
                  <a:pt x="319807" y="1830555"/>
                </a:lnTo>
                <a:lnTo>
                  <a:pt x="364502" y="1869445"/>
                </a:lnTo>
                <a:lnTo>
                  <a:pt x="411737" y="1907266"/>
                </a:lnTo>
                <a:lnTo>
                  <a:pt x="461442" y="1943979"/>
                </a:lnTo>
                <a:lnTo>
                  <a:pt x="513548" y="1979546"/>
                </a:lnTo>
                <a:lnTo>
                  <a:pt x="567984" y="2013926"/>
                </a:lnTo>
                <a:lnTo>
                  <a:pt x="624681" y="2047081"/>
                </a:lnTo>
                <a:lnTo>
                  <a:pt x="25796" y="2804318"/>
                </a:lnTo>
                <a:lnTo>
                  <a:pt x="1206102" y="2277268"/>
                </a:lnTo>
                <a:lnTo>
                  <a:pt x="2986452" y="2277268"/>
                </a:lnTo>
                <a:lnTo>
                  <a:pt x="3057930" y="2258102"/>
                </a:lnTo>
                <a:lnTo>
                  <a:pt x="3198721" y="2212419"/>
                </a:lnTo>
                <a:lnTo>
                  <a:pt x="3332450" y="2160860"/>
                </a:lnTo>
                <a:lnTo>
                  <a:pt x="3458580" y="2103731"/>
                </a:lnTo>
                <a:lnTo>
                  <a:pt x="3576570" y="2041342"/>
                </a:lnTo>
                <a:lnTo>
                  <a:pt x="3685883" y="1973999"/>
                </a:lnTo>
                <a:lnTo>
                  <a:pt x="3785977" y="1902011"/>
                </a:lnTo>
                <a:lnTo>
                  <a:pt x="3876315" y="1825685"/>
                </a:lnTo>
                <a:lnTo>
                  <a:pt x="3956357" y="1745328"/>
                </a:lnTo>
                <a:lnTo>
                  <a:pt x="4025565" y="1661249"/>
                </a:lnTo>
                <a:lnTo>
                  <a:pt x="4083398" y="1573755"/>
                </a:lnTo>
                <a:lnTo>
                  <a:pt x="4129317" y="1483154"/>
                </a:lnTo>
                <a:lnTo>
                  <a:pt x="4162785" y="1389753"/>
                </a:lnTo>
                <a:lnTo>
                  <a:pt x="4183261" y="1293860"/>
                </a:lnTo>
                <a:lnTo>
                  <a:pt x="4190206" y="1195783"/>
                </a:lnTo>
                <a:lnTo>
                  <a:pt x="4183261" y="1097706"/>
                </a:lnTo>
                <a:lnTo>
                  <a:pt x="4162785" y="1001814"/>
                </a:lnTo>
                <a:lnTo>
                  <a:pt x="4129317" y="908413"/>
                </a:lnTo>
                <a:lnTo>
                  <a:pt x="4083398" y="817812"/>
                </a:lnTo>
                <a:lnTo>
                  <a:pt x="4025565" y="730318"/>
                </a:lnTo>
                <a:lnTo>
                  <a:pt x="3956357" y="646239"/>
                </a:lnTo>
                <a:lnTo>
                  <a:pt x="3876315" y="565883"/>
                </a:lnTo>
                <a:lnTo>
                  <a:pt x="3785977" y="489556"/>
                </a:lnTo>
                <a:lnTo>
                  <a:pt x="3685883" y="417568"/>
                </a:lnTo>
                <a:lnTo>
                  <a:pt x="3576570" y="350226"/>
                </a:lnTo>
                <a:lnTo>
                  <a:pt x="3458580" y="287836"/>
                </a:lnTo>
                <a:lnTo>
                  <a:pt x="3332450" y="230708"/>
                </a:lnTo>
                <a:lnTo>
                  <a:pt x="3198721" y="179149"/>
                </a:lnTo>
                <a:lnTo>
                  <a:pt x="3057930" y="133465"/>
                </a:lnTo>
                <a:lnTo>
                  <a:pt x="2910618" y="93966"/>
                </a:lnTo>
                <a:lnTo>
                  <a:pt x="2757323" y="60959"/>
                </a:lnTo>
                <a:lnTo>
                  <a:pt x="2598585" y="34751"/>
                </a:lnTo>
                <a:lnTo>
                  <a:pt x="2434943" y="15650"/>
                </a:lnTo>
                <a:lnTo>
                  <a:pt x="2266935" y="3963"/>
                </a:lnTo>
                <a:lnTo>
                  <a:pt x="2095102" y="0"/>
                </a:lnTo>
                <a:close/>
              </a:path>
              <a:path w="4190365" h="2804795">
                <a:moveTo>
                  <a:pt x="2986452" y="2277268"/>
                </a:moveTo>
                <a:lnTo>
                  <a:pt x="1206102" y="2277268"/>
                </a:lnTo>
                <a:lnTo>
                  <a:pt x="1246856" y="2287910"/>
                </a:lnTo>
                <a:lnTo>
                  <a:pt x="1288056" y="2298084"/>
                </a:lnTo>
                <a:lnTo>
                  <a:pt x="1329691" y="2307781"/>
                </a:lnTo>
                <a:lnTo>
                  <a:pt x="1371753" y="2316992"/>
                </a:lnTo>
                <a:lnTo>
                  <a:pt x="1414231" y="2325710"/>
                </a:lnTo>
                <a:lnTo>
                  <a:pt x="1457118" y="2333926"/>
                </a:lnTo>
                <a:lnTo>
                  <a:pt x="1500403" y="2341631"/>
                </a:lnTo>
                <a:lnTo>
                  <a:pt x="1544077" y="2348818"/>
                </a:lnTo>
                <a:lnTo>
                  <a:pt x="1588131" y="2355478"/>
                </a:lnTo>
                <a:lnTo>
                  <a:pt x="1632554" y="2361603"/>
                </a:lnTo>
                <a:lnTo>
                  <a:pt x="1677339" y="2367183"/>
                </a:lnTo>
                <a:lnTo>
                  <a:pt x="1722476" y="2372212"/>
                </a:lnTo>
                <a:lnTo>
                  <a:pt x="1767955" y="2376681"/>
                </a:lnTo>
                <a:lnTo>
                  <a:pt x="1813766" y="2380580"/>
                </a:lnTo>
                <a:lnTo>
                  <a:pt x="1859901" y="2383903"/>
                </a:lnTo>
                <a:lnTo>
                  <a:pt x="1906351" y="2386640"/>
                </a:lnTo>
                <a:lnTo>
                  <a:pt x="1953105" y="2388784"/>
                </a:lnTo>
                <a:lnTo>
                  <a:pt x="2000154" y="2390325"/>
                </a:lnTo>
                <a:lnTo>
                  <a:pt x="2047490" y="2391256"/>
                </a:lnTo>
                <a:lnTo>
                  <a:pt x="2095102" y="2391568"/>
                </a:lnTo>
                <a:lnTo>
                  <a:pt x="2266935" y="2387604"/>
                </a:lnTo>
                <a:lnTo>
                  <a:pt x="2434943" y="2375918"/>
                </a:lnTo>
                <a:lnTo>
                  <a:pt x="2598585" y="2356817"/>
                </a:lnTo>
                <a:lnTo>
                  <a:pt x="2757323" y="2330609"/>
                </a:lnTo>
                <a:lnTo>
                  <a:pt x="2910618" y="2297602"/>
                </a:lnTo>
                <a:lnTo>
                  <a:pt x="2986452" y="2277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8086" y="1584981"/>
            <a:ext cx="4190365" cy="2804795"/>
          </a:xfrm>
          <a:custGeom>
            <a:avLst/>
            <a:gdLst/>
            <a:ahLst/>
            <a:cxnLst/>
            <a:rect l="l" t="t" r="r" b="b"/>
            <a:pathLst>
              <a:path w="4190365" h="2804795">
                <a:moveTo>
                  <a:pt x="2095103" y="0"/>
                </a:moveTo>
                <a:lnTo>
                  <a:pt x="1923270" y="3963"/>
                </a:lnTo>
                <a:lnTo>
                  <a:pt x="1755262" y="15650"/>
                </a:lnTo>
                <a:lnTo>
                  <a:pt x="1591620" y="34751"/>
                </a:lnTo>
                <a:lnTo>
                  <a:pt x="1432882" y="60959"/>
                </a:lnTo>
                <a:lnTo>
                  <a:pt x="1279587" y="93966"/>
                </a:lnTo>
                <a:lnTo>
                  <a:pt x="1132275" y="133465"/>
                </a:lnTo>
                <a:lnTo>
                  <a:pt x="991484" y="179149"/>
                </a:lnTo>
                <a:lnTo>
                  <a:pt x="857754" y="230708"/>
                </a:lnTo>
                <a:lnTo>
                  <a:pt x="731625" y="287836"/>
                </a:lnTo>
                <a:lnTo>
                  <a:pt x="613634" y="350226"/>
                </a:lnTo>
                <a:lnTo>
                  <a:pt x="504322" y="417568"/>
                </a:lnTo>
                <a:lnTo>
                  <a:pt x="404228" y="489557"/>
                </a:lnTo>
                <a:lnTo>
                  <a:pt x="313890" y="565883"/>
                </a:lnTo>
                <a:lnTo>
                  <a:pt x="233848" y="646239"/>
                </a:lnTo>
                <a:lnTo>
                  <a:pt x="164641" y="730318"/>
                </a:lnTo>
                <a:lnTo>
                  <a:pt x="106808" y="817812"/>
                </a:lnTo>
                <a:lnTo>
                  <a:pt x="60888" y="908414"/>
                </a:lnTo>
                <a:lnTo>
                  <a:pt x="27420" y="1001814"/>
                </a:lnTo>
                <a:lnTo>
                  <a:pt x="6945" y="1097707"/>
                </a:lnTo>
                <a:lnTo>
                  <a:pt x="0" y="1195784"/>
                </a:lnTo>
                <a:lnTo>
                  <a:pt x="1783" y="1245529"/>
                </a:lnTo>
                <a:lnTo>
                  <a:pt x="7086" y="1294752"/>
                </a:lnTo>
                <a:lnTo>
                  <a:pt x="15839" y="1343416"/>
                </a:lnTo>
                <a:lnTo>
                  <a:pt x="27972" y="1391480"/>
                </a:lnTo>
                <a:lnTo>
                  <a:pt x="43415" y="1438906"/>
                </a:lnTo>
                <a:lnTo>
                  <a:pt x="62098" y="1485655"/>
                </a:lnTo>
                <a:lnTo>
                  <a:pt x="83951" y="1531686"/>
                </a:lnTo>
                <a:lnTo>
                  <a:pt x="108905" y="1576962"/>
                </a:lnTo>
                <a:lnTo>
                  <a:pt x="136888" y="1621443"/>
                </a:lnTo>
                <a:lnTo>
                  <a:pt x="167831" y="1665090"/>
                </a:lnTo>
                <a:lnTo>
                  <a:pt x="201665" y="1707864"/>
                </a:lnTo>
                <a:lnTo>
                  <a:pt x="238319" y="1749726"/>
                </a:lnTo>
                <a:lnTo>
                  <a:pt x="277723" y="1790636"/>
                </a:lnTo>
                <a:lnTo>
                  <a:pt x="319807" y="1830556"/>
                </a:lnTo>
                <a:lnTo>
                  <a:pt x="364502" y="1869445"/>
                </a:lnTo>
                <a:lnTo>
                  <a:pt x="411737" y="1907267"/>
                </a:lnTo>
                <a:lnTo>
                  <a:pt x="461442" y="1943980"/>
                </a:lnTo>
                <a:lnTo>
                  <a:pt x="513548" y="1979546"/>
                </a:lnTo>
                <a:lnTo>
                  <a:pt x="567984" y="2013926"/>
                </a:lnTo>
                <a:lnTo>
                  <a:pt x="624681" y="2047081"/>
                </a:lnTo>
                <a:lnTo>
                  <a:pt x="25796" y="2804318"/>
                </a:lnTo>
                <a:lnTo>
                  <a:pt x="1206103" y="2277268"/>
                </a:lnTo>
                <a:lnTo>
                  <a:pt x="1246857" y="2287911"/>
                </a:lnTo>
                <a:lnTo>
                  <a:pt x="1288056" y="2298084"/>
                </a:lnTo>
                <a:lnTo>
                  <a:pt x="1329691" y="2307781"/>
                </a:lnTo>
                <a:lnTo>
                  <a:pt x="1371753" y="2316993"/>
                </a:lnTo>
                <a:lnTo>
                  <a:pt x="1414232" y="2325711"/>
                </a:lnTo>
                <a:lnTo>
                  <a:pt x="1457118" y="2333926"/>
                </a:lnTo>
                <a:lnTo>
                  <a:pt x="1500403" y="2341632"/>
                </a:lnTo>
                <a:lnTo>
                  <a:pt x="1544077" y="2348819"/>
                </a:lnTo>
                <a:lnTo>
                  <a:pt x="1588131" y="2355479"/>
                </a:lnTo>
                <a:lnTo>
                  <a:pt x="1632555" y="2361603"/>
                </a:lnTo>
                <a:lnTo>
                  <a:pt x="1677340" y="2367184"/>
                </a:lnTo>
                <a:lnTo>
                  <a:pt x="1722476" y="2372213"/>
                </a:lnTo>
                <a:lnTo>
                  <a:pt x="1767955" y="2376681"/>
                </a:lnTo>
                <a:lnTo>
                  <a:pt x="1813767" y="2380581"/>
                </a:lnTo>
                <a:lnTo>
                  <a:pt x="1859902" y="2383903"/>
                </a:lnTo>
                <a:lnTo>
                  <a:pt x="1906351" y="2386640"/>
                </a:lnTo>
                <a:lnTo>
                  <a:pt x="1953105" y="2388784"/>
                </a:lnTo>
                <a:lnTo>
                  <a:pt x="2000155" y="2390325"/>
                </a:lnTo>
                <a:lnTo>
                  <a:pt x="2047491" y="2391256"/>
                </a:lnTo>
                <a:lnTo>
                  <a:pt x="2095103" y="2391568"/>
                </a:lnTo>
                <a:lnTo>
                  <a:pt x="2266937" y="2387604"/>
                </a:lnTo>
                <a:lnTo>
                  <a:pt x="2434944" y="2375918"/>
                </a:lnTo>
                <a:lnTo>
                  <a:pt x="2598586" y="2356817"/>
                </a:lnTo>
                <a:lnTo>
                  <a:pt x="2757325" y="2330609"/>
                </a:lnTo>
                <a:lnTo>
                  <a:pt x="2910619" y="2297602"/>
                </a:lnTo>
                <a:lnTo>
                  <a:pt x="3057931" y="2258102"/>
                </a:lnTo>
                <a:lnTo>
                  <a:pt x="3198722" y="2212419"/>
                </a:lnTo>
                <a:lnTo>
                  <a:pt x="3332451" y="2160860"/>
                </a:lnTo>
                <a:lnTo>
                  <a:pt x="3458581" y="2103731"/>
                </a:lnTo>
                <a:lnTo>
                  <a:pt x="3576571" y="2041342"/>
                </a:lnTo>
                <a:lnTo>
                  <a:pt x="3685883" y="1973999"/>
                </a:lnTo>
                <a:lnTo>
                  <a:pt x="3785978" y="1902011"/>
                </a:lnTo>
                <a:lnTo>
                  <a:pt x="3876316" y="1825685"/>
                </a:lnTo>
                <a:lnTo>
                  <a:pt x="3956358" y="1745328"/>
                </a:lnTo>
                <a:lnTo>
                  <a:pt x="4025565" y="1661249"/>
                </a:lnTo>
                <a:lnTo>
                  <a:pt x="4083398" y="1573755"/>
                </a:lnTo>
                <a:lnTo>
                  <a:pt x="4129318" y="1483154"/>
                </a:lnTo>
                <a:lnTo>
                  <a:pt x="4162785" y="1389753"/>
                </a:lnTo>
                <a:lnTo>
                  <a:pt x="4183261" y="1293861"/>
                </a:lnTo>
                <a:lnTo>
                  <a:pt x="4190206" y="1195784"/>
                </a:lnTo>
                <a:lnTo>
                  <a:pt x="4183261" y="1097707"/>
                </a:lnTo>
                <a:lnTo>
                  <a:pt x="4162785" y="1001814"/>
                </a:lnTo>
                <a:lnTo>
                  <a:pt x="4129318" y="908414"/>
                </a:lnTo>
                <a:lnTo>
                  <a:pt x="4083398" y="817812"/>
                </a:lnTo>
                <a:lnTo>
                  <a:pt x="4025565" y="730318"/>
                </a:lnTo>
                <a:lnTo>
                  <a:pt x="3956358" y="646239"/>
                </a:lnTo>
                <a:lnTo>
                  <a:pt x="3876316" y="565883"/>
                </a:lnTo>
                <a:lnTo>
                  <a:pt x="3785978" y="489557"/>
                </a:lnTo>
                <a:lnTo>
                  <a:pt x="3685883" y="417568"/>
                </a:lnTo>
                <a:lnTo>
                  <a:pt x="3576571" y="350226"/>
                </a:lnTo>
                <a:lnTo>
                  <a:pt x="3458581" y="287836"/>
                </a:lnTo>
                <a:lnTo>
                  <a:pt x="3332451" y="230708"/>
                </a:lnTo>
                <a:lnTo>
                  <a:pt x="3198722" y="179149"/>
                </a:lnTo>
                <a:lnTo>
                  <a:pt x="3057931" y="133465"/>
                </a:lnTo>
                <a:lnTo>
                  <a:pt x="2910619" y="93966"/>
                </a:lnTo>
                <a:lnTo>
                  <a:pt x="2757325" y="60959"/>
                </a:lnTo>
                <a:lnTo>
                  <a:pt x="2598586" y="34751"/>
                </a:lnTo>
                <a:lnTo>
                  <a:pt x="2434944" y="15650"/>
                </a:lnTo>
                <a:lnTo>
                  <a:pt x="2266937" y="3963"/>
                </a:lnTo>
                <a:lnTo>
                  <a:pt x="2095103" y="0"/>
                </a:lnTo>
                <a:close/>
              </a:path>
            </a:pathLst>
          </a:custGeom>
          <a:ln w="635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1571" y="780483"/>
            <a:ext cx="5991225" cy="3638550"/>
          </a:xfrm>
          <a:custGeom>
            <a:avLst/>
            <a:gdLst/>
            <a:ahLst/>
            <a:cxnLst/>
            <a:rect l="l" t="t" r="r" b="b"/>
            <a:pathLst>
              <a:path w="5991225" h="3638550">
                <a:moveTo>
                  <a:pt x="2995220" y="0"/>
                </a:moveTo>
                <a:lnTo>
                  <a:pt x="2749554" y="5154"/>
                </a:lnTo>
                <a:lnTo>
                  <a:pt x="2509360" y="20350"/>
                </a:lnTo>
                <a:lnTo>
                  <a:pt x="2275408" y="45188"/>
                </a:lnTo>
                <a:lnTo>
                  <a:pt x="2048469" y="79269"/>
                </a:lnTo>
                <a:lnTo>
                  <a:pt x="1829312" y="122190"/>
                </a:lnTo>
                <a:lnTo>
                  <a:pt x="1618709" y="173554"/>
                </a:lnTo>
                <a:lnTo>
                  <a:pt x="1417431" y="232958"/>
                </a:lnTo>
                <a:lnTo>
                  <a:pt x="1226248" y="300005"/>
                </a:lnTo>
                <a:lnTo>
                  <a:pt x="1045931" y="374292"/>
                </a:lnTo>
                <a:lnTo>
                  <a:pt x="877250" y="455421"/>
                </a:lnTo>
                <a:lnTo>
                  <a:pt x="720977" y="542991"/>
                </a:lnTo>
                <a:lnTo>
                  <a:pt x="577881" y="636602"/>
                </a:lnTo>
                <a:lnTo>
                  <a:pt x="448734" y="735854"/>
                </a:lnTo>
                <a:lnTo>
                  <a:pt x="334306" y="840347"/>
                </a:lnTo>
                <a:lnTo>
                  <a:pt x="235368" y="949680"/>
                </a:lnTo>
                <a:lnTo>
                  <a:pt x="152690" y="1063455"/>
                </a:lnTo>
                <a:lnTo>
                  <a:pt x="87044" y="1181269"/>
                </a:lnTo>
                <a:lnTo>
                  <a:pt x="39200" y="1302724"/>
                </a:lnTo>
                <a:lnTo>
                  <a:pt x="9928" y="1427420"/>
                </a:lnTo>
                <a:lnTo>
                  <a:pt x="0" y="1554956"/>
                </a:lnTo>
                <a:lnTo>
                  <a:pt x="2594" y="1620152"/>
                </a:lnTo>
                <a:lnTo>
                  <a:pt x="10308" y="1684658"/>
                </a:lnTo>
                <a:lnTo>
                  <a:pt x="23040" y="1748424"/>
                </a:lnTo>
                <a:lnTo>
                  <a:pt x="40684" y="1811396"/>
                </a:lnTo>
                <a:lnTo>
                  <a:pt x="63138" y="1873522"/>
                </a:lnTo>
                <a:lnTo>
                  <a:pt x="90299" y="1934751"/>
                </a:lnTo>
                <a:lnTo>
                  <a:pt x="122063" y="1995031"/>
                </a:lnTo>
                <a:lnTo>
                  <a:pt x="158327" y="2054309"/>
                </a:lnTo>
                <a:lnTo>
                  <a:pt x="198988" y="2112534"/>
                </a:lnTo>
                <a:lnTo>
                  <a:pt x="243941" y="2169653"/>
                </a:lnTo>
                <a:lnTo>
                  <a:pt x="293085" y="2225614"/>
                </a:lnTo>
                <a:lnTo>
                  <a:pt x="346314" y="2280366"/>
                </a:lnTo>
                <a:lnTo>
                  <a:pt x="403527" y="2333856"/>
                </a:lnTo>
                <a:lnTo>
                  <a:pt x="464619" y="2386032"/>
                </a:lnTo>
                <a:lnTo>
                  <a:pt x="529488" y="2436843"/>
                </a:lnTo>
                <a:lnTo>
                  <a:pt x="598030" y="2486235"/>
                </a:lnTo>
                <a:lnTo>
                  <a:pt x="670141" y="2534158"/>
                </a:lnTo>
                <a:lnTo>
                  <a:pt x="745718" y="2580559"/>
                </a:lnTo>
                <a:lnTo>
                  <a:pt x="824658" y="2625386"/>
                </a:lnTo>
                <a:lnTo>
                  <a:pt x="906858" y="2668587"/>
                </a:lnTo>
                <a:lnTo>
                  <a:pt x="32939" y="3638549"/>
                </a:lnTo>
                <a:lnTo>
                  <a:pt x="1701800" y="2955528"/>
                </a:lnTo>
                <a:lnTo>
                  <a:pt x="4293201" y="2955528"/>
                </a:lnTo>
                <a:lnTo>
                  <a:pt x="4371813" y="2936358"/>
                </a:lnTo>
                <a:lnTo>
                  <a:pt x="4573117" y="2876953"/>
                </a:lnTo>
                <a:lnTo>
                  <a:pt x="4764328" y="2809907"/>
                </a:lnTo>
                <a:lnTo>
                  <a:pt x="4944674" y="2735619"/>
                </a:lnTo>
                <a:lnTo>
                  <a:pt x="5113384" y="2654490"/>
                </a:lnTo>
                <a:lnTo>
                  <a:pt x="5269687" y="2566920"/>
                </a:lnTo>
                <a:lnTo>
                  <a:pt x="5412812" y="2473309"/>
                </a:lnTo>
                <a:lnTo>
                  <a:pt x="5541987" y="2374057"/>
                </a:lnTo>
                <a:lnTo>
                  <a:pt x="5656440" y="2269565"/>
                </a:lnTo>
                <a:lnTo>
                  <a:pt x="5755402" y="2160231"/>
                </a:lnTo>
                <a:lnTo>
                  <a:pt x="5838100" y="2046457"/>
                </a:lnTo>
                <a:lnTo>
                  <a:pt x="5903763" y="1928642"/>
                </a:lnTo>
                <a:lnTo>
                  <a:pt x="5951621" y="1807187"/>
                </a:lnTo>
                <a:lnTo>
                  <a:pt x="5980901" y="1682492"/>
                </a:lnTo>
                <a:lnTo>
                  <a:pt x="5990832" y="1554956"/>
                </a:lnTo>
                <a:lnTo>
                  <a:pt x="5980901" y="1427420"/>
                </a:lnTo>
                <a:lnTo>
                  <a:pt x="5951620" y="1302724"/>
                </a:lnTo>
                <a:lnTo>
                  <a:pt x="5903763" y="1181269"/>
                </a:lnTo>
                <a:lnTo>
                  <a:pt x="5838099" y="1063455"/>
                </a:lnTo>
                <a:lnTo>
                  <a:pt x="5755400" y="949680"/>
                </a:lnTo>
                <a:lnTo>
                  <a:pt x="5656438" y="840347"/>
                </a:lnTo>
                <a:lnTo>
                  <a:pt x="5541984" y="735854"/>
                </a:lnTo>
                <a:lnTo>
                  <a:pt x="5412808" y="636602"/>
                </a:lnTo>
                <a:lnTo>
                  <a:pt x="5269683" y="542991"/>
                </a:lnTo>
                <a:lnTo>
                  <a:pt x="5113380" y="455421"/>
                </a:lnTo>
                <a:lnTo>
                  <a:pt x="4944669" y="374292"/>
                </a:lnTo>
                <a:lnTo>
                  <a:pt x="4764323" y="300005"/>
                </a:lnTo>
                <a:lnTo>
                  <a:pt x="4573112" y="232958"/>
                </a:lnTo>
                <a:lnTo>
                  <a:pt x="4371808" y="173554"/>
                </a:lnTo>
                <a:lnTo>
                  <a:pt x="4161182" y="122190"/>
                </a:lnTo>
                <a:lnTo>
                  <a:pt x="3942005" y="79269"/>
                </a:lnTo>
                <a:lnTo>
                  <a:pt x="3715050" y="45188"/>
                </a:lnTo>
                <a:lnTo>
                  <a:pt x="3481086" y="20350"/>
                </a:lnTo>
                <a:lnTo>
                  <a:pt x="3240885" y="5154"/>
                </a:lnTo>
                <a:lnTo>
                  <a:pt x="2995220" y="0"/>
                </a:lnTo>
                <a:close/>
              </a:path>
              <a:path w="5991225" h="3638550">
                <a:moveTo>
                  <a:pt x="4293201" y="2955528"/>
                </a:moveTo>
                <a:lnTo>
                  <a:pt x="1701800" y="2955528"/>
                </a:lnTo>
                <a:lnTo>
                  <a:pt x="1760945" y="2969885"/>
                </a:lnTo>
                <a:lnTo>
                  <a:pt x="1820756" y="2983612"/>
                </a:lnTo>
                <a:lnTo>
                  <a:pt x="1881218" y="2996698"/>
                </a:lnTo>
                <a:lnTo>
                  <a:pt x="1942318" y="3009132"/>
                </a:lnTo>
                <a:lnTo>
                  <a:pt x="2004041" y="3020902"/>
                </a:lnTo>
                <a:lnTo>
                  <a:pt x="2066373" y="3031997"/>
                </a:lnTo>
                <a:lnTo>
                  <a:pt x="2129300" y="3042404"/>
                </a:lnTo>
                <a:lnTo>
                  <a:pt x="2192810" y="3052113"/>
                </a:lnTo>
                <a:lnTo>
                  <a:pt x="2256886" y="3061111"/>
                </a:lnTo>
                <a:lnTo>
                  <a:pt x="2321517" y="3069388"/>
                </a:lnTo>
                <a:lnTo>
                  <a:pt x="2386688" y="3076931"/>
                </a:lnTo>
                <a:lnTo>
                  <a:pt x="2452384" y="3083730"/>
                </a:lnTo>
                <a:lnTo>
                  <a:pt x="2518593" y="3089772"/>
                </a:lnTo>
                <a:lnTo>
                  <a:pt x="2585299" y="3095046"/>
                </a:lnTo>
                <a:lnTo>
                  <a:pt x="2652490" y="3099540"/>
                </a:lnTo>
                <a:lnTo>
                  <a:pt x="2720151" y="3103243"/>
                </a:lnTo>
                <a:lnTo>
                  <a:pt x="2788268" y="3106143"/>
                </a:lnTo>
                <a:lnTo>
                  <a:pt x="2856828" y="3108229"/>
                </a:lnTo>
                <a:lnTo>
                  <a:pt x="2925817" y="3109489"/>
                </a:lnTo>
                <a:lnTo>
                  <a:pt x="2995220" y="3109912"/>
                </a:lnTo>
                <a:lnTo>
                  <a:pt x="3240887" y="3104758"/>
                </a:lnTo>
                <a:lnTo>
                  <a:pt x="3481089" y="3089561"/>
                </a:lnTo>
                <a:lnTo>
                  <a:pt x="3715054" y="3064723"/>
                </a:lnTo>
                <a:lnTo>
                  <a:pt x="3942010" y="3030643"/>
                </a:lnTo>
                <a:lnTo>
                  <a:pt x="4161187" y="2987721"/>
                </a:lnTo>
                <a:lnTo>
                  <a:pt x="4293201" y="295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41571" y="780483"/>
            <a:ext cx="5991225" cy="3638550"/>
          </a:xfrm>
          <a:custGeom>
            <a:avLst/>
            <a:gdLst/>
            <a:ahLst/>
            <a:cxnLst/>
            <a:rect l="l" t="t" r="r" b="b"/>
            <a:pathLst>
              <a:path w="5991225" h="3638550">
                <a:moveTo>
                  <a:pt x="2995216" y="0"/>
                </a:moveTo>
                <a:lnTo>
                  <a:pt x="2749551" y="5154"/>
                </a:lnTo>
                <a:lnTo>
                  <a:pt x="2509358" y="20350"/>
                </a:lnTo>
                <a:lnTo>
                  <a:pt x="2275406" y="45188"/>
                </a:lnTo>
                <a:lnTo>
                  <a:pt x="2048467" y="79269"/>
                </a:lnTo>
                <a:lnTo>
                  <a:pt x="1829310" y="122190"/>
                </a:lnTo>
                <a:lnTo>
                  <a:pt x="1618708" y="173554"/>
                </a:lnTo>
                <a:lnTo>
                  <a:pt x="1417430" y="232959"/>
                </a:lnTo>
                <a:lnTo>
                  <a:pt x="1226247" y="300005"/>
                </a:lnTo>
                <a:lnTo>
                  <a:pt x="1045930" y="374292"/>
                </a:lnTo>
                <a:lnTo>
                  <a:pt x="877250" y="455421"/>
                </a:lnTo>
                <a:lnTo>
                  <a:pt x="720976" y="542991"/>
                </a:lnTo>
                <a:lnTo>
                  <a:pt x="577881" y="636602"/>
                </a:lnTo>
                <a:lnTo>
                  <a:pt x="448734" y="735854"/>
                </a:lnTo>
                <a:lnTo>
                  <a:pt x="334306" y="840347"/>
                </a:lnTo>
                <a:lnTo>
                  <a:pt x="235368" y="949681"/>
                </a:lnTo>
                <a:lnTo>
                  <a:pt x="152690" y="1063455"/>
                </a:lnTo>
                <a:lnTo>
                  <a:pt x="87044" y="1181269"/>
                </a:lnTo>
                <a:lnTo>
                  <a:pt x="39200" y="1302725"/>
                </a:lnTo>
                <a:lnTo>
                  <a:pt x="9928" y="1427420"/>
                </a:lnTo>
                <a:lnTo>
                  <a:pt x="0" y="1554956"/>
                </a:lnTo>
                <a:lnTo>
                  <a:pt x="2594" y="1620152"/>
                </a:lnTo>
                <a:lnTo>
                  <a:pt x="10308" y="1684658"/>
                </a:lnTo>
                <a:lnTo>
                  <a:pt x="23040" y="1748424"/>
                </a:lnTo>
                <a:lnTo>
                  <a:pt x="40684" y="1811396"/>
                </a:lnTo>
                <a:lnTo>
                  <a:pt x="63138" y="1873522"/>
                </a:lnTo>
                <a:lnTo>
                  <a:pt x="90299" y="1934751"/>
                </a:lnTo>
                <a:lnTo>
                  <a:pt x="122063" y="1995031"/>
                </a:lnTo>
                <a:lnTo>
                  <a:pt x="158327" y="2054309"/>
                </a:lnTo>
                <a:lnTo>
                  <a:pt x="198988" y="2112534"/>
                </a:lnTo>
                <a:lnTo>
                  <a:pt x="243941" y="2169653"/>
                </a:lnTo>
                <a:lnTo>
                  <a:pt x="293085" y="2225614"/>
                </a:lnTo>
                <a:lnTo>
                  <a:pt x="346314" y="2280366"/>
                </a:lnTo>
                <a:lnTo>
                  <a:pt x="403527" y="2333856"/>
                </a:lnTo>
                <a:lnTo>
                  <a:pt x="464620" y="2386032"/>
                </a:lnTo>
                <a:lnTo>
                  <a:pt x="529488" y="2436843"/>
                </a:lnTo>
                <a:lnTo>
                  <a:pt x="598030" y="2486235"/>
                </a:lnTo>
                <a:lnTo>
                  <a:pt x="670141" y="2534158"/>
                </a:lnTo>
                <a:lnTo>
                  <a:pt x="745719" y="2580559"/>
                </a:lnTo>
                <a:lnTo>
                  <a:pt x="824659" y="2625386"/>
                </a:lnTo>
                <a:lnTo>
                  <a:pt x="906859" y="2668587"/>
                </a:lnTo>
                <a:lnTo>
                  <a:pt x="32940" y="3638550"/>
                </a:lnTo>
                <a:lnTo>
                  <a:pt x="1701800" y="2955528"/>
                </a:lnTo>
                <a:lnTo>
                  <a:pt x="1760945" y="2969885"/>
                </a:lnTo>
                <a:lnTo>
                  <a:pt x="1820756" y="2983612"/>
                </a:lnTo>
                <a:lnTo>
                  <a:pt x="1881218" y="2996698"/>
                </a:lnTo>
                <a:lnTo>
                  <a:pt x="1942318" y="3009132"/>
                </a:lnTo>
                <a:lnTo>
                  <a:pt x="2004040" y="3020902"/>
                </a:lnTo>
                <a:lnTo>
                  <a:pt x="2066373" y="3031997"/>
                </a:lnTo>
                <a:lnTo>
                  <a:pt x="2129300" y="3042404"/>
                </a:lnTo>
                <a:lnTo>
                  <a:pt x="2192809" y="3052113"/>
                </a:lnTo>
                <a:lnTo>
                  <a:pt x="2256886" y="3061111"/>
                </a:lnTo>
                <a:lnTo>
                  <a:pt x="2321517" y="3069388"/>
                </a:lnTo>
                <a:lnTo>
                  <a:pt x="2386687" y="3076931"/>
                </a:lnTo>
                <a:lnTo>
                  <a:pt x="2452383" y="3083730"/>
                </a:lnTo>
                <a:lnTo>
                  <a:pt x="2518592" y="3089772"/>
                </a:lnTo>
                <a:lnTo>
                  <a:pt x="2585298" y="3095046"/>
                </a:lnTo>
                <a:lnTo>
                  <a:pt x="2652488" y="3099540"/>
                </a:lnTo>
                <a:lnTo>
                  <a:pt x="2720149" y="3103243"/>
                </a:lnTo>
                <a:lnTo>
                  <a:pt x="2788266" y="3106143"/>
                </a:lnTo>
                <a:lnTo>
                  <a:pt x="2856825" y="3108229"/>
                </a:lnTo>
                <a:lnTo>
                  <a:pt x="2925813" y="3109489"/>
                </a:lnTo>
                <a:lnTo>
                  <a:pt x="2995216" y="3109912"/>
                </a:lnTo>
                <a:lnTo>
                  <a:pt x="3240883" y="3104758"/>
                </a:lnTo>
                <a:lnTo>
                  <a:pt x="3481085" y="3089561"/>
                </a:lnTo>
                <a:lnTo>
                  <a:pt x="3715049" y="3064723"/>
                </a:lnTo>
                <a:lnTo>
                  <a:pt x="3942006" y="3030643"/>
                </a:lnTo>
                <a:lnTo>
                  <a:pt x="4161182" y="2987721"/>
                </a:lnTo>
                <a:lnTo>
                  <a:pt x="4371809" y="2936358"/>
                </a:lnTo>
                <a:lnTo>
                  <a:pt x="4573113" y="2876953"/>
                </a:lnTo>
                <a:lnTo>
                  <a:pt x="4764323" y="2809907"/>
                </a:lnTo>
                <a:lnTo>
                  <a:pt x="4944669" y="2735619"/>
                </a:lnTo>
                <a:lnTo>
                  <a:pt x="5113380" y="2654490"/>
                </a:lnTo>
                <a:lnTo>
                  <a:pt x="5269683" y="2566920"/>
                </a:lnTo>
                <a:lnTo>
                  <a:pt x="5412807" y="2473309"/>
                </a:lnTo>
                <a:lnTo>
                  <a:pt x="5541982" y="2374057"/>
                </a:lnTo>
                <a:lnTo>
                  <a:pt x="5656436" y="2269565"/>
                </a:lnTo>
                <a:lnTo>
                  <a:pt x="5755398" y="2160231"/>
                </a:lnTo>
                <a:lnTo>
                  <a:pt x="5838096" y="2046457"/>
                </a:lnTo>
                <a:lnTo>
                  <a:pt x="5903760" y="1928642"/>
                </a:lnTo>
                <a:lnTo>
                  <a:pt x="5951617" y="1807187"/>
                </a:lnTo>
                <a:lnTo>
                  <a:pt x="5980897" y="1682492"/>
                </a:lnTo>
                <a:lnTo>
                  <a:pt x="5990828" y="1554956"/>
                </a:lnTo>
                <a:lnTo>
                  <a:pt x="5980897" y="1427420"/>
                </a:lnTo>
                <a:lnTo>
                  <a:pt x="5951617" y="1302725"/>
                </a:lnTo>
                <a:lnTo>
                  <a:pt x="5903760" y="1181269"/>
                </a:lnTo>
                <a:lnTo>
                  <a:pt x="5838096" y="1063455"/>
                </a:lnTo>
                <a:lnTo>
                  <a:pt x="5755398" y="949681"/>
                </a:lnTo>
                <a:lnTo>
                  <a:pt x="5656436" y="840347"/>
                </a:lnTo>
                <a:lnTo>
                  <a:pt x="5541982" y="735854"/>
                </a:lnTo>
                <a:lnTo>
                  <a:pt x="5412807" y="636602"/>
                </a:lnTo>
                <a:lnTo>
                  <a:pt x="5269683" y="542991"/>
                </a:lnTo>
                <a:lnTo>
                  <a:pt x="5113380" y="455421"/>
                </a:lnTo>
                <a:lnTo>
                  <a:pt x="4944669" y="374293"/>
                </a:lnTo>
                <a:lnTo>
                  <a:pt x="4764323" y="300005"/>
                </a:lnTo>
                <a:lnTo>
                  <a:pt x="4573113" y="232959"/>
                </a:lnTo>
                <a:lnTo>
                  <a:pt x="4371809" y="173554"/>
                </a:lnTo>
                <a:lnTo>
                  <a:pt x="4161182" y="122190"/>
                </a:lnTo>
                <a:lnTo>
                  <a:pt x="3942006" y="79269"/>
                </a:lnTo>
                <a:lnTo>
                  <a:pt x="3715049" y="45188"/>
                </a:lnTo>
                <a:lnTo>
                  <a:pt x="3481085" y="20350"/>
                </a:lnTo>
                <a:lnTo>
                  <a:pt x="3240883" y="5154"/>
                </a:lnTo>
                <a:lnTo>
                  <a:pt x="2995216" y="0"/>
                </a:lnTo>
                <a:close/>
              </a:path>
            </a:pathLst>
          </a:custGeom>
          <a:ln w="635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8700" y="7211808"/>
            <a:ext cx="4397375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30" algn="ctr">
              <a:lnSpc>
                <a:spcPts val="3820"/>
              </a:lnSpc>
            </a:pPr>
            <a:r>
              <a:rPr sz="3200" spc="370" dirty="0">
                <a:solidFill>
                  <a:srgbClr val="535353"/>
                </a:solidFill>
                <a:latin typeface="Calibri"/>
                <a:cs typeface="Calibri"/>
              </a:rPr>
              <a:t>Donald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355" dirty="0">
                <a:solidFill>
                  <a:srgbClr val="535353"/>
                </a:solidFill>
                <a:latin typeface="Calibri"/>
                <a:cs typeface="Calibri"/>
              </a:rPr>
              <a:t>Knuth</a:t>
            </a:r>
            <a:endParaRPr sz="3200">
              <a:latin typeface="Calibri"/>
              <a:cs typeface="Calibri"/>
            </a:endParaRPr>
          </a:p>
          <a:p>
            <a:pPr marL="12700" marR="5080" algn="ctr">
              <a:lnSpc>
                <a:spcPts val="2800"/>
              </a:lnSpc>
              <a:spcBef>
                <a:spcPts val="40"/>
              </a:spcBef>
            </a:pPr>
            <a:r>
              <a:rPr sz="2300" spc="395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2300" spc="200" dirty="0">
                <a:solidFill>
                  <a:srgbClr val="535353"/>
                </a:solidFill>
                <a:latin typeface="Calibri"/>
                <a:cs typeface="Calibri"/>
              </a:rPr>
              <a:t>tructu</a:t>
            </a:r>
            <a:r>
              <a:rPr sz="2300" spc="120" dirty="0">
                <a:solidFill>
                  <a:srgbClr val="535353"/>
                </a:solidFill>
                <a:latin typeface="Calibri"/>
                <a:cs typeface="Calibri"/>
              </a:rPr>
              <a:t>r</a:t>
            </a:r>
            <a:r>
              <a:rPr sz="2300" spc="280" dirty="0">
                <a:solidFill>
                  <a:srgbClr val="535353"/>
                </a:solidFill>
                <a:latin typeface="Calibri"/>
                <a:cs typeface="Calibri"/>
              </a:rPr>
              <a:t>ed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285" dirty="0">
                <a:solidFill>
                  <a:srgbClr val="535353"/>
                </a:solidFill>
                <a:latin typeface="Calibri"/>
                <a:cs typeface="Calibri"/>
              </a:rPr>
              <a:t>P</a:t>
            </a:r>
            <a:r>
              <a:rPr sz="2300" spc="145" dirty="0">
                <a:solidFill>
                  <a:srgbClr val="535353"/>
                </a:solidFill>
                <a:latin typeface="Calibri"/>
                <a:cs typeface="Calibri"/>
              </a:rPr>
              <a:t>r</a:t>
            </a:r>
            <a:r>
              <a:rPr sz="2300" spc="330" dirty="0">
                <a:solidFill>
                  <a:srgbClr val="535353"/>
                </a:solidFill>
                <a:latin typeface="Calibri"/>
                <a:cs typeface="Calibri"/>
              </a:rPr>
              <a:t>og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r</a:t>
            </a:r>
            <a:r>
              <a:rPr sz="2300" spc="290" dirty="0">
                <a:solidFill>
                  <a:srgbClr val="535353"/>
                </a:solidFill>
                <a:latin typeface="Calibri"/>
                <a:cs typeface="Calibri"/>
              </a:rPr>
              <a:t>amming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204" dirty="0">
                <a:solidFill>
                  <a:srgbClr val="535353"/>
                </a:solidFill>
                <a:latin typeface="Calibri"/>
                <a:cs typeface="Calibri"/>
              </a:rPr>
              <a:t>with</a:t>
            </a:r>
            <a:r>
              <a:rPr sz="2300" spc="10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365" dirty="0">
                <a:solidFill>
                  <a:srgbClr val="535353"/>
                </a:solidFill>
                <a:latin typeface="Calibri"/>
                <a:cs typeface="Calibri"/>
              </a:rPr>
              <a:t>go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130" dirty="0">
                <a:solidFill>
                  <a:srgbClr val="535353"/>
                </a:solidFill>
                <a:latin typeface="Calibri"/>
                <a:cs typeface="Calibri"/>
              </a:rPr>
              <a:t>t</a:t>
            </a:r>
            <a:r>
              <a:rPr sz="2300" spc="290" dirty="0">
                <a:solidFill>
                  <a:srgbClr val="535353"/>
                </a:solidFill>
                <a:latin typeface="Calibri"/>
                <a:cs typeface="Calibri"/>
              </a:rPr>
              <a:t>o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395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2300" spc="165" dirty="0">
                <a:solidFill>
                  <a:srgbClr val="535353"/>
                </a:solidFill>
                <a:latin typeface="Calibri"/>
                <a:cs typeface="Calibri"/>
              </a:rPr>
              <a:t>t</a:t>
            </a:r>
            <a:r>
              <a:rPr sz="2300" spc="225" dirty="0">
                <a:solidFill>
                  <a:srgbClr val="535353"/>
                </a:solidFill>
                <a:latin typeface="Calibri"/>
                <a:cs typeface="Calibri"/>
              </a:rPr>
              <a:t>a</a:t>
            </a:r>
            <a:r>
              <a:rPr sz="2300" spc="130" dirty="0">
                <a:solidFill>
                  <a:srgbClr val="535353"/>
                </a:solidFill>
                <a:latin typeface="Calibri"/>
                <a:cs typeface="Calibri"/>
              </a:rPr>
              <a:t>t</a:t>
            </a:r>
            <a:r>
              <a:rPr sz="2300" spc="204" dirty="0">
                <a:solidFill>
                  <a:srgbClr val="535353"/>
                </a:solidFill>
                <a:latin typeface="Calibri"/>
                <a:cs typeface="Calibri"/>
              </a:rPr>
              <a:t>ements.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120" dirty="0">
                <a:solidFill>
                  <a:srgbClr val="535353"/>
                </a:solidFill>
                <a:latin typeface="Calibri"/>
                <a:cs typeface="Calibri"/>
              </a:rPr>
              <a:t>(1</a:t>
            </a:r>
            <a:r>
              <a:rPr sz="2300" spc="114" dirty="0">
                <a:solidFill>
                  <a:srgbClr val="535353"/>
                </a:solidFill>
                <a:latin typeface="Calibri"/>
                <a:cs typeface="Calibri"/>
              </a:rPr>
              <a:t>9</a:t>
            </a:r>
            <a:r>
              <a:rPr sz="2300" spc="30" dirty="0">
                <a:solidFill>
                  <a:srgbClr val="535353"/>
                </a:solidFill>
                <a:latin typeface="Calibri"/>
                <a:cs typeface="Calibri"/>
              </a:rPr>
              <a:t>7</a:t>
            </a:r>
            <a:r>
              <a:rPr sz="2300" spc="350" dirty="0">
                <a:solidFill>
                  <a:srgbClr val="535353"/>
                </a:solidFill>
                <a:latin typeface="Calibri"/>
                <a:cs typeface="Calibri"/>
              </a:rPr>
              <a:t>4)</a:t>
            </a:r>
            <a:r>
              <a:rPr sz="2300" spc="19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440" dirty="0">
                <a:solidFill>
                  <a:srgbClr val="535353"/>
                </a:solidFill>
                <a:latin typeface="Calibri"/>
                <a:cs typeface="Calibri"/>
              </a:rPr>
              <a:t>C</a:t>
            </a:r>
            <a:r>
              <a:rPr sz="2300" spc="270" dirty="0">
                <a:solidFill>
                  <a:srgbClr val="535353"/>
                </a:solidFill>
                <a:latin typeface="Calibri"/>
                <a:cs typeface="Calibri"/>
              </a:rPr>
              <a:t>omputing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275" dirty="0">
                <a:solidFill>
                  <a:srgbClr val="535353"/>
                </a:solidFill>
                <a:latin typeface="Calibri"/>
                <a:cs typeface="Calibri"/>
              </a:rPr>
              <a:t>Sur</a:t>
            </a:r>
            <a:r>
              <a:rPr sz="2300" spc="210" dirty="0">
                <a:solidFill>
                  <a:srgbClr val="535353"/>
                </a:solidFill>
                <a:latin typeface="Calibri"/>
                <a:cs typeface="Calibri"/>
              </a:rPr>
              <a:t>v</a:t>
            </a:r>
            <a:r>
              <a:rPr sz="2300" spc="180" dirty="0">
                <a:solidFill>
                  <a:srgbClr val="535353"/>
                </a:solidFill>
                <a:latin typeface="Calibri"/>
                <a:cs typeface="Calibri"/>
              </a:rPr>
              <a:t>e</a:t>
            </a:r>
            <a:r>
              <a:rPr sz="2300" spc="270" dirty="0">
                <a:solidFill>
                  <a:srgbClr val="535353"/>
                </a:solidFill>
                <a:latin typeface="Calibri"/>
                <a:cs typeface="Calibri"/>
              </a:rPr>
              <a:t>y</a:t>
            </a:r>
            <a:r>
              <a:rPr sz="2300" spc="140" dirty="0">
                <a:solidFill>
                  <a:srgbClr val="535353"/>
                </a:solidFill>
                <a:latin typeface="Calibri"/>
                <a:cs typeface="Calibri"/>
              </a:rPr>
              <a:t>s.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375" dirty="0">
                <a:solidFill>
                  <a:srgbClr val="535353"/>
                </a:solidFill>
                <a:latin typeface="Calibri"/>
                <a:cs typeface="Calibri"/>
              </a:rPr>
              <a:t>A</a:t>
            </a:r>
            <a:r>
              <a:rPr sz="2300" spc="175" dirty="0">
                <a:solidFill>
                  <a:srgbClr val="535353"/>
                </a:solidFill>
                <a:latin typeface="Calibri"/>
                <a:cs typeface="Calibri"/>
              </a:rPr>
              <a:t>CM.</a:t>
            </a:r>
            <a:endParaRPr sz="2300">
              <a:latin typeface="Calibri"/>
              <a:cs typeface="Calibri"/>
            </a:endParaRPr>
          </a:p>
          <a:p>
            <a:pPr marR="22860" algn="ctr">
              <a:lnSpc>
                <a:spcPct val="100000"/>
              </a:lnSpc>
              <a:spcBef>
                <a:spcPts val="1240"/>
              </a:spcBef>
            </a:pPr>
            <a:r>
              <a:rPr sz="1600" spc="110" dirty="0">
                <a:solidFill>
                  <a:srgbClr val="552700"/>
                </a:solidFill>
                <a:latin typeface="Arial"/>
                <a:cs typeface="Arial"/>
              </a:rPr>
              <a:t>Pho</a:t>
            </a:r>
            <a:r>
              <a:rPr sz="1600" spc="25" dirty="0">
                <a:solidFill>
                  <a:srgbClr val="552700"/>
                </a:solidFill>
                <a:latin typeface="Arial"/>
                <a:cs typeface="Arial"/>
              </a:rPr>
              <a:t>t</a:t>
            </a:r>
            <a:r>
              <a:rPr sz="1600" spc="30" dirty="0">
                <a:solidFill>
                  <a:srgbClr val="552700"/>
                </a:solidFill>
                <a:latin typeface="Arial"/>
                <a:cs typeface="Arial"/>
              </a:rPr>
              <a:t>o: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52700"/>
                </a:solidFill>
                <a:latin typeface="Arial"/>
                <a:cs typeface="Arial"/>
              </a:rPr>
              <a:t>Dasha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552700"/>
                </a:solidFill>
                <a:latin typeface="Arial"/>
                <a:cs typeface="Arial"/>
              </a:rPr>
              <a:t>Slob</a:t>
            </a:r>
            <a:r>
              <a:rPr sz="1600" spc="50" dirty="0">
                <a:solidFill>
                  <a:srgbClr val="552700"/>
                </a:solidFill>
                <a:latin typeface="Arial"/>
                <a:cs typeface="Arial"/>
              </a:rPr>
              <a:t>o</a:t>
            </a:r>
            <a:r>
              <a:rPr sz="1600" spc="60" dirty="0">
                <a:solidFill>
                  <a:srgbClr val="552700"/>
                </a:solidFill>
                <a:latin typeface="Arial"/>
                <a:cs typeface="Arial"/>
              </a:rPr>
              <a:t>zhanina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52700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552700"/>
                </a:solidFill>
                <a:latin typeface="Arial"/>
                <a:cs typeface="Arial"/>
              </a:rPr>
              <a:t>C</a:t>
            </a:r>
            <a:r>
              <a:rPr sz="1600" spc="65" dirty="0">
                <a:solidFill>
                  <a:srgbClr val="552700"/>
                </a:solidFill>
                <a:latin typeface="Arial"/>
                <a:cs typeface="Arial"/>
              </a:rPr>
              <a:t>-</a:t>
            </a:r>
            <a:r>
              <a:rPr sz="1600" spc="85" dirty="0">
                <a:solidFill>
                  <a:srgbClr val="552700"/>
                </a:solidFill>
                <a:latin typeface="Arial"/>
                <a:cs typeface="Arial"/>
              </a:rPr>
              <a:t>B</a:t>
            </a:r>
            <a:r>
              <a:rPr sz="1600" spc="70" dirty="0">
                <a:solidFill>
                  <a:srgbClr val="5527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7211808"/>
            <a:ext cx="3878579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3200" spc="355" dirty="0">
                <a:solidFill>
                  <a:srgbClr val="535353"/>
                </a:solidFill>
                <a:latin typeface="Calibri"/>
                <a:cs typeface="Calibri"/>
              </a:rPr>
              <a:t>Guido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365" dirty="0">
                <a:solidFill>
                  <a:srgbClr val="535353"/>
                </a:solidFill>
                <a:latin typeface="Calibri"/>
                <a:cs typeface="Calibri"/>
              </a:rPr>
              <a:t>v</a:t>
            </a:r>
            <a:r>
              <a:rPr sz="3200" spc="320" dirty="0">
                <a:solidFill>
                  <a:srgbClr val="535353"/>
                </a:solidFill>
                <a:latin typeface="Calibri"/>
                <a:cs typeface="Calibri"/>
              </a:rPr>
              <a:t>an</a:t>
            </a:r>
            <a:r>
              <a:rPr sz="3200" spc="235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3200" spc="535" dirty="0">
                <a:solidFill>
                  <a:srgbClr val="535353"/>
                </a:solidFill>
                <a:latin typeface="Calibri"/>
                <a:cs typeface="Calibri"/>
              </a:rPr>
              <a:t>R</a:t>
            </a:r>
            <a:r>
              <a:rPr sz="3200" spc="434" dirty="0">
                <a:solidFill>
                  <a:srgbClr val="535353"/>
                </a:solidFill>
                <a:latin typeface="Calibri"/>
                <a:cs typeface="Calibri"/>
              </a:rPr>
              <a:t>o</a:t>
            </a:r>
            <a:r>
              <a:rPr sz="3200" spc="290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3200" spc="365" dirty="0">
                <a:solidFill>
                  <a:srgbClr val="535353"/>
                </a:solidFill>
                <a:latin typeface="Calibri"/>
                <a:cs typeface="Calibri"/>
              </a:rPr>
              <a:t>sum</a:t>
            </a:r>
            <a:endParaRPr sz="3200">
              <a:latin typeface="Calibri"/>
              <a:cs typeface="Calibri"/>
            </a:endParaRPr>
          </a:p>
          <a:p>
            <a:pPr marL="1295400" marR="237490" indent="-1282700">
              <a:lnSpc>
                <a:spcPct val="101400"/>
              </a:lnSpc>
              <a:spcBef>
                <a:spcPts val="220"/>
              </a:spcBef>
            </a:pPr>
            <a:r>
              <a:rPr sz="2300" spc="355" dirty="0">
                <a:solidFill>
                  <a:srgbClr val="535353"/>
                </a:solidFill>
                <a:latin typeface="Calibri"/>
                <a:cs typeface="Calibri"/>
              </a:rPr>
              <a:t>P</a:t>
            </a:r>
            <a:r>
              <a:rPr sz="2300" spc="240" dirty="0">
                <a:solidFill>
                  <a:srgbClr val="535353"/>
                </a:solidFill>
                <a:latin typeface="Calibri"/>
                <a:cs typeface="Calibri"/>
              </a:rPr>
              <a:t>ython-ideas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229" dirty="0">
                <a:solidFill>
                  <a:srgbClr val="535353"/>
                </a:solidFill>
                <a:latin typeface="Calibri"/>
                <a:cs typeface="Calibri"/>
              </a:rPr>
              <a:t>mailing</a:t>
            </a:r>
            <a:r>
              <a:rPr sz="2300" spc="17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135" dirty="0">
                <a:solidFill>
                  <a:srgbClr val="535353"/>
                </a:solidFill>
                <a:latin typeface="Calibri"/>
                <a:cs typeface="Calibri"/>
              </a:rPr>
              <a:t>li</a:t>
            </a:r>
            <a:r>
              <a:rPr sz="2300" spc="204" dirty="0">
                <a:solidFill>
                  <a:srgbClr val="535353"/>
                </a:solidFill>
                <a:latin typeface="Calibri"/>
                <a:cs typeface="Calibri"/>
              </a:rPr>
              <a:t>s</a:t>
            </a:r>
            <a:r>
              <a:rPr sz="2300" spc="165" dirty="0">
                <a:solidFill>
                  <a:srgbClr val="535353"/>
                </a:solidFill>
                <a:latin typeface="Calibri"/>
                <a:cs typeface="Calibri"/>
              </a:rPr>
              <a:t>t</a:t>
            </a:r>
            <a:r>
              <a:rPr sz="2300" spc="110" dirty="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sz="2300" spc="360" dirty="0">
                <a:solidFill>
                  <a:srgbClr val="535353"/>
                </a:solidFill>
                <a:latin typeface="Calibri"/>
                <a:cs typeface="Calibri"/>
              </a:rPr>
              <a:t>(2009)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2600" y="2061633"/>
            <a:ext cx="353822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0">
              <a:lnSpc>
                <a:spcPts val="3800"/>
              </a:lnSpc>
            </a:pPr>
            <a:r>
              <a:rPr sz="3200" i="1" spc="-15" dirty="0">
                <a:latin typeface="Century Gothic"/>
                <a:cs typeface="Century Gothic"/>
              </a:rPr>
              <a:t>I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345" dirty="0">
                <a:latin typeface="Century Gothic"/>
                <a:cs typeface="Century Gothic"/>
              </a:rPr>
              <a:t>would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90" dirty="0">
                <a:latin typeface="Century Gothic"/>
                <a:cs typeface="Century Gothic"/>
              </a:rPr>
              <a:t>not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60" dirty="0">
                <a:latin typeface="Century Gothic"/>
                <a:cs typeface="Century Gothic"/>
              </a:rPr>
              <a:t>have</a:t>
            </a:r>
            <a:r>
              <a:rPr sz="3200" i="1" spc="-250" dirty="0">
                <a:latin typeface="Century Gothic"/>
                <a:cs typeface="Century Gothic"/>
              </a:rPr>
              <a:t> </a:t>
            </a:r>
            <a:r>
              <a:rPr sz="3200" i="1" spc="20" dirty="0">
                <a:latin typeface="Century Gothic"/>
                <a:cs typeface="Century Gothic"/>
              </a:rPr>
              <a:t>this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250" dirty="0">
                <a:latin typeface="Century Gothic"/>
                <a:cs typeface="Century Gothic"/>
              </a:rPr>
              <a:t>fe</a:t>
            </a:r>
            <a:r>
              <a:rPr sz="3200" i="1" spc="-919" dirty="0">
                <a:latin typeface="Century Gothic"/>
                <a:cs typeface="Century Gothic"/>
              </a:rPr>
              <a:t>a</a:t>
            </a:r>
            <a:r>
              <a:rPr sz="3200" i="1" spc="-125" dirty="0">
                <a:latin typeface="Century Gothic"/>
                <a:cs typeface="Century Gothic"/>
              </a:rPr>
              <a:t>ture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919" dirty="0">
                <a:latin typeface="Century Gothic"/>
                <a:cs typeface="Century Gothic"/>
              </a:rPr>
              <a:t>a</a:t>
            </a:r>
            <a:r>
              <a:rPr sz="3200" i="1" spc="180" dirty="0">
                <a:latin typeface="Century Gothic"/>
                <a:cs typeface="Century Gothic"/>
              </a:rPr>
              <a:t>t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100" dirty="0">
                <a:latin typeface="Century Gothic"/>
                <a:cs typeface="Century Gothic"/>
              </a:rPr>
              <a:t>all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80" dirty="0">
                <a:latin typeface="Century Gothic"/>
                <a:cs typeface="Century Gothic"/>
              </a:rPr>
              <a:t>if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5" dirty="0">
                <a:latin typeface="Century Gothic"/>
                <a:cs typeface="Century Gothic"/>
              </a:rPr>
              <a:t>I</a:t>
            </a:r>
            <a:endParaRPr sz="3200">
              <a:latin typeface="Century Gothic"/>
              <a:cs typeface="Century Gothic"/>
            </a:endParaRPr>
          </a:p>
          <a:p>
            <a:pPr marL="355600">
              <a:lnSpc>
                <a:spcPts val="3675"/>
              </a:lnSpc>
            </a:pPr>
            <a:r>
              <a:rPr sz="3200" i="1" spc="-570" dirty="0">
                <a:latin typeface="Century Gothic"/>
                <a:cs typeface="Century Gothic"/>
              </a:rPr>
              <a:t>had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120" dirty="0">
                <a:latin typeface="Century Gothic"/>
                <a:cs typeface="Century Gothic"/>
              </a:rPr>
              <a:t>t</a:t>
            </a:r>
            <a:r>
              <a:rPr sz="3200" i="1" spc="-484" dirty="0">
                <a:latin typeface="Century Gothic"/>
                <a:cs typeface="Century Gothic"/>
              </a:rPr>
              <a:t>o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60" dirty="0">
                <a:latin typeface="Century Gothic"/>
                <a:cs typeface="Century Gothic"/>
              </a:rPr>
              <a:t>do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60" dirty="0">
                <a:latin typeface="Century Gothic"/>
                <a:cs typeface="Century Gothic"/>
              </a:rPr>
              <a:t>it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285" dirty="0">
                <a:latin typeface="Century Gothic"/>
                <a:cs typeface="Century Gothic"/>
              </a:rPr>
              <a:t>over.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29900" y="1388533"/>
            <a:ext cx="441960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 algn="ctr">
              <a:lnSpc>
                <a:spcPts val="3800"/>
              </a:lnSpc>
            </a:pPr>
            <a:r>
              <a:rPr sz="3200" i="1" spc="-15" dirty="0">
                <a:latin typeface="Century Gothic"/>
                <a:cs typeface="Century Gothic"/>
              </a:rPr>
              <a:t>I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35" dirty="0">
                <a:latin typeface="Century Gothic"/>
                <a:cs typeface="Century Gothic"/>
              </a:rPr>
              <a:t>gave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310" dirty="0">
                <a:latin typeface="Century Gothic"/>
                <a:cs typeface="Century Gothic"/>
              </a:rPr>
              <a:t>the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025" dirty="0">
                <a:latin typeface="Century Gothic"/>
                <a:cs typeface="Century Gothic"/>
              </a:rPr>
              <a:t>…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30" dirty="0">
                <a:latin typeface="Century Gothic"/>
                <a:cs typeface="Century Gothic"/>
              </a:rPr>
              <a:t>example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25" dirty="0">
                <a:latin typeface="Century Gothic"/>
                <a:cs typeface="Century Gothic"/>
              </a:rPr>
              <a:t>of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680" dirty="0">
                <a:latin typeface="Century Gothic"/>
                <a:cs typeface="Century Gothic"/>
              </a:rPr>
              <a:t>a</a:t>
            </a:r>
            <a:r>
              <a:rPr sz="3200" i="1" spc="-275" dirty="0">
                <a:latin typeface="Century Gothic"/>
                <a:cs typeface="Century Gothic"/>
              </a:rPr>
              <a:t> </a:t>
            </a:r>
            <a:r>
              <a:rPr sz="3200" i="1" spc="-330" dirty="0">
                <a:latin typeface="Century Gothic"/>
                <a:cs typeface="Century Gothic"/>
              </a:rPr>
              <a:t>program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80" dirty="0">
                <a:latin typeface="Century Gothic"/>
                <a:cs typeface="Century Gothic"/>
              </a:rPr>
              <a:t>for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450" dirty="0">
                <a:latin typeface="Century Gothic"/>
                <a:cs typeface="Century Gothic"/>
              </a:rPr>
              <a:t>which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310" dirty="0">
                <a:latin typeface="Century Gothic"/>
                <a:cs typeface="Century Gothic"/>
              </a:rPr>
              <a:t>the</a:t>
            </a:r>
            <a:r>
              <a:rPr sz="3200" i="1" spc="-260" dirty="0">
                <a:latin typeface="Century Gothic"/>
                <a:cs typeface="Century Gothic"/>
              </a:rPr>
              <a:t> capabilities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125" dirty="0">
                <a:latin typeface="Century Gothic"/>
                <a:cs typeface="Century Gothic"/>
              </a:rPr>
              <a:t>of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290" dirty="0">
                <a:latin typeface="Century Gothic"/>
                <a:cs typeface="Century Gothic"/>
              </a:rPr>
              <a:t>while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530" dirty="0">
                <a:latin typeface="Century Gothic"/>
                <a:cs typeface="Century Gothic"/>
              </a:rPr>
              <a:t>and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80" dirty="0">
                <a:latin typeface="Century Gothic"/>
                <a:cs typeface="Century Gothic"/>
              </a:rPr>
              <a:t>if</a:t>
            </a:r>
            <a:r>
              <a:rPr sz="3200" i="1" spc="85" dirty="0">
                <a:latin typeface="Century Gothic"/>
                <a:cs typeface="Century Gothic"/>
              </a:rPr>
              <a:t> </a:t>
            </a:r>
            <a:r>
              <a:rPr sz="3200" i="1" spc="275" dirty="0">
                <a:latin typeface="Century Gothic"/>
                <a:cs typeface="Century Gothic"/>
              </a:rPr>
              <a:t>st</a:t>
            </a:r>
            <a:r>
              <a:rPr sz="3200" i="1" spc="-919" dirty="0">
                <a:latin typeface="Century Gothic"/>
                <a:cs typeface="Century Gothic"/>
              </a:rPr>
              <a:t>a</a:t>
            </a:r>
            <a:r>
              <a:rPr sz="3200" i="1" spc="-290" dirty="0">
                <a:latin typeface="Century Gothic"/>
                <a:cs typeface="Century Gothic"/>
              </a:rPr>
              <a:t>tements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315" dirty="0">
                <a:latin typeface="Century Gothic"/>
                <a:cs typeface="Century Gothic"/>
              </a:rPr>
              <a:t>are</a:t>
            </a:r>
            <a:r>
              <a:rPr sz="3200" i="1" spc="-50" dirty="0">
                <a:latin typeface="Century Gothic"/>
                <a:cs typeface="Century Gothic"/>
              </a:rPr>
              <a:t> </a:t>
            </a:r>
            <a:r>
              <a:rPr sz="3200" i="1" spc="-475" dirty="0">
                <a:latin typeface="Century Gothic"/>
                <a:cs typeface="Century Gothic"/>
              </a:rPr>
              <a:t>inadequ</a:t>
            </a:r>
            <a:r>
              <a:rPr sz="3200" i="1" spc="-919" dirty="0">
                <a:latin typeface="Century Gothic"/>
                <a:cs typeface="Century Gothic"/>
              </a:rPr>
              <a:t>a</a:t>
            </a:r>
            <a:r>
              <a:rPr sz="3200" i="1" spc="-270" dirty="0">
                <a:latin typeface="Century Gothic"/>
                <a:cs typeface="Century Gothic"/>
              </a:rPr>
              <a:t>te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1100" y="8876954"/>
            <a:ext cx="23082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552700"/>
                </a:solidFill>
                <a:latin typeface="Arial"/>
                <a:cs typeface="Arial"/>
              </a:rPr>
              <a:t>Pho</a:t>
            </a:r>
            <a:r>
              <a:rPr sz="1600" spc="25" dirty="0">
                <a:solidFill>
                  <a:srgbClr val="552700"/>
                </a:solidFill>
                <a:latin typeface="Arial"/>
                <a:cs typeface="Arial"/>
              </a:rPr>
              <a:t>t</a:t>
            </a:r>
            <a:r>
              <a:rPr sz="1600" spc="30" dirty="0">
                <a:solidFill>
                  <a:srgbClr val="552700"/>
                </a:solidFill>
                <a:latin typeface="Arial"/>
                <a:cs typeface="Arial"/>
              </a:rPr>
              <a:t>o: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552700"/>
                </a:solidFill>
                <a:latin typeface="Arial"/>
                <a:cs typeface="Arial"/>
              </a:rPr>
              <a:t>Jason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52700"/>
                </a:solidFill>
                <a:latin typeface="Arial"/>
                <a:cs typeface="Arial"/>
              </a:rPr>
              <a:t>E.</a:t>
            </a:r>
            <a:r>
              <a:rPr sz="1600" spc="35" dirty="0">
                <a:solidFill>
                  <a:srgbClr val="552700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552700"/>
                </a:solidFill>
                <a:latin typeface="Arial"/>
                <a:cs typeface="Arial"/>
              </a:rPr>
              <a:t>K</a:t>
            </a:r>
            <a:r>
              <a:rPr sz="1600" spc="70" dirty="0">
                <a:solidFill>
                  <a:srgbClr val="552700"/>
                </a:solidFill>
                <a:latin typeface="Arial"/>
                <a:cs typeface="Arial"/>
              </a:rPr>
              <a:t>aplan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700" y="6018234"/>
            <a:ext cx="547052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2600" b="1" dirty="0">
                <a:solidFill>
                  <a:srgbClr val="0C9DBF"/>
                </a:solidFill>
                <a:latin typeface="Tahoma"/>
                <a:cs typeface="Tahoma"/>
              </a:rPr>
              <a:t>if</a:t>
            </a:r>
            <a:r>
              <a:rPr sz="2600" b="1" spc="15" dirty="0">
                <a:solidFill>
                  <a:srgbClr val="0C9DBF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0C9DBF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0C9DBF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0C9DBF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2A9FBB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2A9FBB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9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700" y="6018234"/>
            <a:ext cx="547052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2600" b="1" dirty="0">
                <a:solidFill>
                  <a:srgbClr val="0C9DBF"/>
                </a:solidFill>
                <a:latin typeface="Tahoma"/>
                <a:cs typeface="Tahoma"/>
              </a:rPr>
              <a:t>if</a:t>
            </a:r>
            <a:r>
              <a:rPr sz="2600" b="1" spc="15" dirty="0">
                <a:solidFill>
                  <a:srgbClr val="0C9DBF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0C9DBF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0C9DBF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0C9DBF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2A9FBB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2A9FBB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9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condition: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800" y="900661"/>
            <a:ext cx="8534400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800" spc="185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-154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4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4800" spc="-14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800" spc="2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4800" spc="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800" spc="409" dirty="0">
                <a:solidFill>
                  <a:srgbClr val="404040"/>
                </a:solidFill>
                <a:latin typeface="Arial"/>
                <a:cs typeface="Arial"/>
              </a:rPr>
              <a:t>truct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0" y="6018234"/>
            <a:ext cx="52838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600" b="1" spc="-15" dirty="0">
                <a:solidFill>
                  <a:srgbClr val="9BC84D"/>
                </a:solidFill>
                <a:latin typeface="Tahoma"/>
                <a:cs typeface="Tahoma"/>
              </a:rPr>
              <a:t>while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-420" dirty="0">
                <a:solidFill>
                  <a:srgbClr val="9BC84D"/>
                </a:solidFill>
                <a:latin typeface="Tahoma"/>
                <a:cs typeface="Tahoma"/>
              </a:rPr>
              <a:t>…</a:t>
            </a:r>
            <a:r>
              <a:rPr sz="2600" b="1" spc="15" dirty="0">
                <a:solidFill>
                  <a:srgbClr val="9BC84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9BC84D"/>
                </a:solidFill>
                <a:latin typeface="Tahoma"/>
                <a:cs typeface="Tahoma"/>
              </a:rPr>
              <a:t>else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85" dirty="0">
                <a:latin typeface="Calibri"/>
                <a:cs typeface="Calibri"/>
              </a:rPr>
              <a:t>T</a:t>
            </a:r>
            <a:r>
              <a:rPr sz="2600" spc="250" dirty="0">
                <a:latin typeface="Calibri"/>
                <a:cs typeface="Calibri"/>
              </a:rPr>
              <a:t>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40" dirty="0">
                <a:solidFill>
                  <a:srgbClr val="9BC751"/>
                </a:solidFill>
                <a:latin typeface="Calibri"/>
                <a:cs typeface="Calibri"/>
              </a:rPr>
              <a:t>else</a:t>
            </a:r>
            <a:r>
              <a:rPr sz="2600" spc="190" dirty="0">
                <a:solidFill>
                  <a:srgbClr val="9BC751"/>
                </a:solidFill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clause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e</a:t>
            </a:r>
            <a:r>
              <a:rPr sz="2600" spc="275" dirty="0">
                <a:latin typeface="Calibri"/>
                <a:cs typeface="Calibri"/>
              </a:rPr>
              <a:t>x</a:t>
            </a:r>
            <a:r>
              <a:rPr sz="2600" spc="285" dirty="0">
                <a:latin typeface="Calibri"/>
                <a:cs typeface="Calibri"/>
              </a:rPr>
              <a:t>ecu</a:t>
            </a:r>
            <a:r>
              <a:rPr sz="2600" spc="160" dirty="0">
                <a:latin typeface="Calibri"/>
                <a:cs typeface="Calibri"/>
              </a:rPr>
              <a:t>t</a:t>
            </a:r>
            <a:r>
              <a:rPr sz="2600" spc="315" dirty="0">
                <a:latin typeface="Calibri"/>
                <a:cs typeface="Calibri"/>
              </a:rPr>
              <a:t>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55" dirty="0">
                <a:solidFill>
                  <a:srgbClr val="675BA7"/>
                </a:solidFill>
                <a:latin typeface="Calibri"/>
                <a:cs typeface="Calibri"/>
              </a:rPr>
              <a:t>if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5" dirty="0">
                <a:solidFill>
                  <a:srgbClr val="675BA7"/>
                </a:solidFill>
                <a:latin typeface="Calibri"/>
                <a:cs typeface="Calibri"/>
              </a:rPr>
              <a:t>when</a:t>
            </a:r>
            <a:r>
              <a:rPr sz="2600" spc="19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the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c</a:t>
            </a:r>
            <a:r>
              <a:rPr sz="2600" spc="240" dirty="0">
                <a:latin typeface="Calibri"/>
                <a:cs typeface="Calibri"/>
              </a:rPr>
              <a:t>ondition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is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140" dirty="0">
                <a:latin typeface="Calibri"/>
                <a:cs typeface="Calibri"/>
              </a:rPr>
              <a:t>f</a:t>
            </a:r>
            <a:r>
              <a:rPr sz="2600" spc="235" dirty="0"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3072530"/>
            <a:ext cx="587883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188595" indent="-732155">
              <a:lnSpc>
                <a:spcPct val="111100"/>
              </a:lnSpc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while </a:t>
            </a:r>
            <a:r>
              <a:rPr sz="2400" spc="-5" dirty="0">
                <a:latin typeface="Courier New"/>
                <a:cs typeface="Courier New"/>
              </a:rPr>
              <a:t>condition: execute_condition_is_true()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F67236"/>
                </a:solidFill>
                <a:latin typeface="Courier New"/>
                <a:cs typeface="Courier New"/>
              </a:rPr>
              <a:t>else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execute_condition_is_</a:t>
            </a:r>
            <a:r>
              <a:rPr sz="2400" spc="-5" dirty="0">
                <a:latin typeface="Courier New"/>
                <a:cs typeface="Courier New"/>
              </a:rPr>
              <a:t>false()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1362</Words>
  <Application>Microsoft Office PowerPoint</Application>
  <PresentationFormat>Custom</PresentationFormat>
  <Paragraphs>363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Hariom . Singh</dc:creator>
  <cp:lastModifiedBy>Hariom . Singh</cp:lastModifiedBy>
  <cp:revision>2</cp:revision>
  <dcterms:created xsi:type="dcterms:W3CDTF">2018-01-16T15:24:17Z</dcterms:created>
  <dcterms:modified xsi:type="dcterms:W3CDTF">2018-01-16T10:01:14Z</dcterms:modified>
</cp:coreProperties>
</file>